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theme/theme2.xml" ContentType="application/vnd.openxmlformats-officedocument.theme+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theme/theme3.xml" ContentType="application/vnd.openxmlformats-officedocument.theme+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992" r:id="rId1"/>
    <p:sldMasterId id="2147483994" r:id="rId2"/>
    <p:sldMasterId id="2147483995" r:id="rId3"/>
    <p:sldMasterId id="2147483996" r:id="rId4"/>
  </p:sldMasterIdLst>
  <p:notesMasterIdLst>
    <p:notesMasterId r:id="rId14"/>
  </p:notesMasterIdLst>
  <p:sldIdLst>
    <p:sldId id="256" r:id="rId5"/>
    <p:sldId id="257" r:id="rId6"/>
    <p:sldId id="258" r:id="rId7"/>
    <p:sldId id="259" r:id="rId8"/>
    <p:sldId id="260" r:id="rId9"/>
    <p:sldId id="261" r:id="rId10"/>
    <p:sldId id="263" r:id="rId11"/>
    <p:sldId id="262" r:id="rId12"/>
    <p:sldId id="264" r:id="rId13"/>
  </p:sldIdLst>
  <p:sldSz cx="9144000" cy="5143500" type="screen16x9"/>
  <p:notesSz cx="6858000" cy="9144000"/>
  <p:embeddedFontLst>
    <p:embeddedFont>
      <p:font typeface="Corbel" panose="020B0503020204020204" pitchFamily="34" charset="0"/>
      <p:regular r:id="rId15"/>
      <p:bold r:id="rId16"/>
      <p:italic r:id="rId17"/>
      <p:boldItalic r:id="rId18"/>
    </p:embeddedFont>
    <p:embeddedFont>
      <p:font typeface="Open Sans" panose="020B0606030504020204" pitchFamily="34" charset="0"/>
      <p:regular r:id="rId19"/>
      <p:bold r:id="rId20"/>
      <p:italic r:id="rId21"/>
      <p:boldItalic r:id="rId22"/>
    </p:embeddedFont>
    <p:embeddedFont>
      <p:font typeface="Overpass" pitchFamily="2" charset="77"/>
      <p:regular r:id="rId23"/>
      <p:bold r:id="rId24"/>
      <p:italic r:id="rId25"/>
      <p:boldItalic r:id="rId26"/>
    </p:embeddedFont>
    <p:embeddedFont>
      <p:font typeface="Overpass Light" pitchFamily="2" charset="77"/>
      <p:regular r:id="rId27"/>
      <p:bold r:id="rId28"/>
      <p:italic r:id="rId29"/>
      <p:boldItalic r:id="rId30"/>
    </p:embeddedFont>
    <p:embeddedFont>
      <p:font typeface="Overpass SemiBold" pitchFamily="2" charset="77"/>
      <p:regular r:id="rId31"/>
      <p:bold r:id="rId32"/>
      <p:italic r:id="rId33"/>
      <p:boldItalic r:id="rId34"/>
    </p:embeddedFont>
    <p:embeddedFont>
      <p:font typeface="Proxima Nova" panose="02000506030000020004" pitchFamily="2" charset="0"/>
      <p:regular r:id="rId35"/>
      <p:bold r:id="rId36"/>
      <p:italic r:id="rId37"/>
      <p:boldItalic r:id="rId38"/>
    </p:embeddedFont>
    <p:embeddedFont>
      <p:font typeface="Red Hat Display" panose="02010503040201060303" pitchFamily="2" charset="77"/>
      <p:regular r:id="rId39"/>
      <p:bold r:id="rId40"/>
      <p:italic r:id="rId41"/>
      <p:boldItalic r:id="rId42"/>
    </p:embeddedFont>
    <p:embeddedFont>
      <p:font typeface="Red Hat Display Medium" panose="02010503040201060303" pitchFamily="2" charset="77"/>
      <p:regular r:id="rId43"/>
      <p:bold r:id="rId44"/>
      <p:italic r:id="rId45"/>
      <p:boldItalic r:id="rId46"/>
    </p:embeddedFont>
    <p:embeddedFont>
      <p:font typeface="Red Hat Text" panose="02010503040201060303" pitchFamily="2" charset="77"/>
      <p:regular r:id="rId47"/>
      <p:bold r:id="rId48"/>
      <p:italic r:id="rId49"/>
      <p:boldItalic r:id="rId50"/>
    </p:embeddedFont>
    <p:embeddedFont>
      <p:font typeface="Red Hat Text Medium" panose="02010503040201060303" pitchFamily="2" charset="77"/>
      <p:regular r:id="rId51"/>
      <p:bold r:id="rId52"/>
      <p:italic r:id="rId53"/>
      <p:boldItalic r:id="rId5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80559"/>
  </p:normalViewPr>
  <p:slideViewPr>
    <p:cSldViewPr snapToGrid="0">
      <p:cViewPr varScale="1">
        <p:scale>
          <a:sx n="139" d="100"/>
          <a:sy n="139" d="100"/>
        </p:scale>
        <p:origin x="1384" y="168"/>
      </p:cViewPr>
      <p:guideLst>
        <p:guide orient="horz" pos="1620"/>
        <p:guide pos="2880"/>
      </p:guideLst>
    </p:cSldViewPr>
  </p:slideViewPr>
  <p:notesTextViewPr>
    <p:cViewPr>
      <p:scale>
        <a:sx n="1" d="1"/>
        <a:sy n="1" d="1"/>
      </p:scale>
      <p:origin x="0" y="-256"/>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font" Target="fonts/font4.fntdata"/><Relationship Id="rId26" Type="http://schemas.openxmlformats.org/officeDocument/2006/relationships/font" Target="fonts/font12.fntdata"/><Relationship Id="rId39" Type="http://schemas.openxmlformats.org/officeDocument/2006/relationships/font" Target="fonts/font25.fntdata"/><Relationship Id="rId21" Type="http://schemas.openxmlformats.org/officeDocument/2006/relationships/font" Target="fonts/font7.fntdata"/><Relationship Id="rId34" Type="http://schemas.openxmlformats.org/officeDocument/2006/relationships/font" Target="fonts/font20.fntdata"/><Relationship Id="rId42" Type="http://schemas.openxmlformats.org/officeDocument/2006/relationships/font" Target="fonts/font28.fntdata"/><Relationship Id="rId47" Type="http://schemas.openxmlformats.org/officeDocument/2006/relationships/font" Target="fonts/font33.fntdata"/><Relationship Id="rId50" Type="http://schemas.openxmlformats.org/officeDocument/2006/relationships/font" Target="fonts/font36.fntdata"/><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font" Target="fonts/font2.fntdata"/><Relationship Id="rId29" Type="http://schemas.openxmlformats.org/officeDocument/2006/relationships/font" Target="fonts/font15.fntdata"/><Relationship Id="rId11" Type="http://schemas.openxmlformats.org/officeDocument/2006/relationships/slide" Target="slides/slide7.xml"/><Relationship Id="rId24" Type="http://schemas.openxmlformats.org/officeDocument/2006/relationships/font" Target="fonts/font10.fntdata"/><Relationship Id="rId32" Type="http://schemas.openxmlformats.org/officeDocument/2006/relationships/font" Target="fonts/font18.fntdata"/><Relationship Id="rId37" Type="http://schemas.openxmlformats.org/officeDocument/2006/relationships/font" Target="fonts/font23.fntdata"/><Relationship Id="rId40" Type="http://schemas.openxmlformats.org/officeDocument/2006/relationships/font" Target="fonts/font26.fntdata"/><Relationship Id="rId45" Type="http://schemas.openxmlformats.org/officeDocument/2006/relationships/font" Target="fonts/font31.fntdata"/><Relationship Id="rId53" Type="http://schemas.openxmlformats.org/officeDocument/2006/relationships/font" Target="fonts/font39.fntdata"/><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font" Target="fonts/font5.fntdata"/><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notesMaster" Target="notesMasters/notesMaster1.xml"/><Relationship Id="rId22" Type="http://schemas.openxmlformats.org/officeDocument/2006/relationships/font" Target="fonts/font8.fntdata"/><Relationship Id="rId27" Type="http://schemas.openxmlformats.org/officeDocument/2006/relationships/font" Target="fonts/font13.fntdata"/><Relationship Id="rId30" Type="http://schemas.openxmlformats.org/officeDocument/2006/relationships/font" Target="fonts/font16.fntdata"/><Relationship Id="rId35" Type="http://schemas.openxmlformats.org/officeDocument/2006/relationships/font" Target="fonts/font21.fntdata"/><Relationship Id="rId43" Type="http://schemas.openxmlformats.org/officeDocument/2006/relationships/font" Target="fonts/font29.fntdata"/><Relationship Id="rId48" Type="http://schemas.openxmlformats.org/officeDocument/2006/relationships/font" Target="fonts/font34.fntdata"/><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font" Target="fonts/font37.fntdata"/><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font" Target="fonts/font3.fntdata"/><Relationship Id="rId25" Type="http://schemas.openxmlformats.org/officeDocument/2006/relationships/font" Target="fonts/font11.fntdata"/><Relationship Id="rId33" Type="http://schemas.openxmlformats.org/officeDocument/2006/relationships/font" Target="fonts/font19.fntdata"/><Relationship Id="rId38" Type="http://schemas.openxmlformats.org/officeDocument/2006/relationships/font" Target="fonts/font24.fntdata"/><Relationship Id="rId46" Type="http://schemas.openxmlformats.org/officeDocument/2006/relationships/font" Target="fonts/font32.fntdata"/><Relationship Id="rId20" Type="http://schemas.openxmlformats.org/officeDocument/2006/relationships/font" Target="fonts/font6.fntdata"/><Relationship Id="rId41" Type="http://schemas.openxmlformats.org/officeDocument/2006/relationships/font" Target="fonts/font27.fntdata"/><Relationship Id="rId54" Type="http://schemas.openxmlformats.org/officeDocument/2006/relationships/font" Target="fonts/font40.fntdata"/><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font" Target="fonts/font1.fntdata"/><Relationship Id="rId23" Type="http://schemas.openxmlformats.org/officeDocument/2006/relationships/font" Target="fonts/font9.fntdata"/><Relationship Id="rId28" Type="http://schemas.openxmlformats.org/officeDocument/2006/relationships/font" Target="fonts/font14.fntdata"/><Relationship Id="rId36" Type="http://schemas.openxmlformats.org/officeDocument/2006/relationships/font" Target="fonts/font22.fntdata"/><Relationship Id="rId49" Type="http://schemas.openxmlformats.org/officeDocument/2006/relationships/font" Target="fonts/font35.fntdata"/><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font" Target="fonts/font17.fntdata"/><Relationship Id="rId44" Type="http://schemas.openxmlformats.org/officeDocument/2006/relationships/font" Target="fonts/font30.fntdata"/><Relationship Id="rId52" Type="http://schemas.openxmlformats.org/officeDocument/2006/relationships/font" Target="fonts/font3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docs.openshift.com/acs/3.68/architecture/acs-architecture.html#centralized-components_acs-architecture" TargetMode="External"/><Relationship Id="rId2" Type="http://schemas.openxmlformats.org/officeDocument/2006/relationships/slide" Target="../slides/slide9.xml"/><Relationship Id="rId1" Type="http://schemas.openxmlformats.org/officeDocument/2006/relationships/notesMaster" Target="../notesMasters/notesMaster1.xml"/><Relationship Id="rId5" Type="http://schemas.openxmlformats.org/officeDocument/2006/relationships/hyperlink" Target="https://docs.openshift.com/acs/3.68/architecture/acs-architecture.html#per-node-components_acs-architecture" TargetMode="External"/><Relationship Id="rId4" Type="http://schemas.openxmlformats.org/officeDocument/2006/relationships/hyperlink" Target="https://docs.openshift.com/acs/3.68/architecture/acs-architecture.html#per-cluster-components_acs-architecture"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5"/>
        <p:cNvGrpSpPr/>
        <p:nvPr/>
      </p:nvGrpSpPr>
      <p:grpSpPr>
        <a:xfrm>
          <a:off x="0" y="0"/>
          <a:ext cx="0" cy="0"/>
          <a:chOff x="0" y="0"/>
          <a:chExt cx="0" cy="0"/>
        </a:xfrm>
      </p:grpSpPr>
      <p:sp>
        <p:nvSpPr>
          <p:cNvPr id="3926" name="Google Shape;3926;gf1fe7ca59f_0_22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7" name="Google Shape;3927;gf1fe7ca59f_0_22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3"/>
        <p:cNvGrpSpPr/>
        <p:nvPr/>
      </p:nvGrpSpPr>
      <p:grpSpPr>
        <a:xfrm>
          <a:off x="0" y="0"/>
          <a:ext cx="0" cy="0"/>
          <a:chOff x="0" y="0"/>
          <a:chExt cx="0" cy="0"/>
        </a:xfrm>
      </p:grpSpPr>
      <p:sp>
        <p:nvSpPr>
          <p:cNvPr id="3934" name="Google Shape;3934;gf79dc48138_0_95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35" name="Google Shape;3935;gf79dc48138_0_95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1"/>
        <p:cNvGrpSpPr/>
        <p:nvPr/>
      </p:nvGrpSpPr>
      <p:grpSpPr>
        <a:xfrm>
          <a:off x="0" y="0"/>
          <a:ext cx="0" cy="0"/>
          <a:chOff x="0" y="0"/>
          <a:chExt cx="0" cy="0"/>
        </a:xfrm>
      </p:grpSpPr>
      <p:sp>
        <p:nvSpPr>
          <p:cNvPr id="3992" name="Google Shape;3992;gfcee6ca005_0_10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3" name="Google Shape;3993;gfcee6ca005_0_1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sv-SE" dirty="0"/>
              <a:t>Security is temporal - </a:t>
            </a:r>
            <a:r>
              <a:rPr lang="sv-SE" dirty="0" err="1"/>
              <a:t>whats</a:t>
            </a:r>
            <a:r>
              <a:rPr lang="sv-SE" dirty="0"/>
              <a:t> </a:t>
            </a:r>
            <a:r>
              <a:rPr lang="sv-SE" dirty="0" err="1"/>
              <a:t>secure</a:t>
            </a:r>
            <a:r>
              <a:rPr lang="sv-SE" dirty="0"/>
              <a:t> </a:t>
            </a:r>
            <a:r>
              <a:rPr lang="sv-SE" dirty="0" err="1"/>
              <a:t>today</a:t>
            </a:r>
            <a:r>
              <a:rPr lang="sv-SE" dirty="0"/>
              <a:t> </a:t>
            </a:r>
            <a:r>
              <a:rPr lang="sv-SE" dirty="0" err="1"/>
              <a:t>may</a:t>
            </a:r>
            <a:r>
              <a:rPr lang="sv-SE" dirty="0"/>
              <a:t> not be </a:t>
            </a:r>
            <a:r>
              <a:rPr lang="sv-SE" dirty="0" err="1"/>
              <a:t>secure</a:t>
            </a:r>
            <a:r>
              <a:rPr lang="sv-SE" dirty="0"/>
              <a:t> </a:t>
            </a:r>
            <a:r>
              <a:rPr lang="sv-SE" dirty="0" err="1"/>
              <a:t>tomorrow</a:t>
            </a:r>
            <a:r>
              <a:rPr lang="sv-SE" dirty="0"/>
              <a:t>. </a:t>
            </a:r>
          </a:p>
          <a:p>
            <a:pPr marL="0" lvl="0" indent="0" algn="l" rtl="0">
              <a:spcBef>
                <a:spcPts val="0"/>
              </a:spcBef>
              <a:spcAft>
                <a:spcPts val="0"/>
              </a:spcAft>
              <a:buClr>
                <a:schemeClr val="dk1"/>
              </a:buClr>
              <a:buSzPts val="1100"/>
              <a:buFont typeface="Arial"/>
              <a:buNone/>
            </a:pPr>
            <a:endParaRPr lang="sv-SE" dirty="0"/>
          </a:p>
          <a:p>
            <a:pPr marL="0" lvl="0" indent="0" algn="l" rtl="0">
              <a:spcBef>
                <a:spcPts val="0"/>
              </a:spcBef>
              <a:spcAft>
                <a:spcPts val="0"/>
              </a:spcAft>
              <a:buClr>
                <a:schemeClr val="dk1"/>
              </a:buClr>
              <a:buSzPts val="1100"/>
              <a:buFont typeface="Arial"/>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5"/>
        <p:cNvGrpSpPr/>
        <p:nvPr/>
      </p:nvGrpSpPr>
      <p:grpSpPr>
        <a:xfrm>
          <a:off x="0" y="0"/>
          <a:ext cx="0" cy="0"/>
          <a:chOff x="0" y="0"/>
          <a:chExt cx="0" cy="0"/>
        </a:xfrm>
      </p:grpSpPr>
      <p:sp>
        <p:nvSpPr>
          <p:cNvPr id="4026" name="Google Shape;4026;gf587541f23_0_888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27" name="Google Shape;4027;gf587541f23_0_888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a:p>
            <a:pPr marL="0" lvl="0" indent="0" algn="l" rtl="0">
              <a:spcBef>
                <a:spcPts val="0"/>
              </a:spcBef>
              <a:spcAft>
                <a:spcPts val="0"/>
              </a:spcAft>
              <a:buNone/>
            </a:pPr>
            <a:r>
              <a:rPr lang="sv-SE" dirty="0" err="1"/>
              <a:t>Allows</a:t>
            </a:r>
            <a:r>
              <a:rPr lang="sv-SE" dirty="0"/>
              <a:t> </a:t>
            </a:r>
            <a:r>
              <a:rPr lang="sv-SE" dirty="0" err="1"/>
              <a:t>you</a:t>
            </a:r>
            <a:r>
              <a:rPr lang="sv-SE" dirty="0"/>
              <a:t> from </a:t>
            </a:r>
            <a:r>
              <a:rPr lang="sv-SE" dirty="0" err="1"/>
              <a:t>day</a:t>
            </a:r>
            <a:r>
              <a:rPr lang="sv-SE" dirty="0"/>
              <a:t> one (installation </a:t>
            </a:r>
            <a:r>
              <a:rPr lang="sv-SE" dirty="0" err="1"/>
              <a:t>takes</a:t>
            </a:r>
            <a:r>
              <a:rPr lang="sv-SE" dirty="0"/>
              <a:t> about 15-20 </a:t>
            </a:r>
            <a:r>
              <a:rPr lang="sv-SE" dirty="0" err="1"/>
              <a:t>minutes</a:t>
            </a:r>
            <a:r>
              <a:rPr lang="sv-SE" dirty="0"/>
              <a:t>) </a:t>
            </a:r>
          </a:p>
          <a:p>
            <a:pPr marL="0" lvl="0" indent="0" algn="l" rtl="0">
              <a:spcBef>
                <a:spcPts val="0"/>
              </a:spcBef>
              <a:spcAft>
                <a:spcPts val="0"/>
              </a:spcAft>
              <a:buNone/>
            </a:pPr>
            <a:endParaRPr lang="sv-SE"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3"/>
        <p:cNvGrpSpPr/>
        <p:nvPr/>
      </p:nvGrpSpPr>
      <p:grpSpPr>
        <a:xfrm>
          <a:off x="0" y="0"/>
          <a:ext cx="0" cy="0"/>
          <a:chOff x="0" y="0"/>
          <a:chExt cx="0" cy="0"/>
        </a:xfrm>
      </p:grpSpPr>
      <p:sp>
        <p:nvSpPr>
          <p:cNvPr id="4074" name="Google Shape;4074;gf1fe7ca59f_0_24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75" name="Google Shape;4075;gf1fe7ca59f_0_24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9"/>
        <p:cNvGrpSpPr/>
        <p:nvPr/>
      </p:nvGrpSpPr>
      <p:grpSpPr>
        <a:xfrm>
          <a:off x="0" y="0"/>
          <a:ext cx="0" cy="0"/>
          <a:chOff x="0" y="0"/>
          <a:chExt cx="0" cy="0"/>
        </a:xfrm>
      </p:grpSpPr>
      <p:sp>
        <p:nvSpPr>
          <p:cNvPr id="4140" name="Google Shape;4140;gf1fe7ca59f_0_26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41" name="Google Shape;4141;gf1fe7ca59f_0_26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5"/>
        <p:cNvGrpSpPr/>
        <p:nvPr/>
      </p:nvGrpSpPr>
      <p:grpSpPr>
        <a:xfrm>
          <a:off x="0" y="0"/>
          <a:ext cx="0" cy="0"/>
          <a:chOff x="0" y="0"/>
          <a:chExt cx="0" cy="0"/>
        </a:xfrm>
      </p:grpSpPr>
      <p:sp>
        <p:nvSpPr>
          <p:cNvPr id="4156" name="Google Shape;4156;gf79dc48138_0_94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7" name="Google Shape;4157;gf79dc48138_0_94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Clr>
                <a:schemeClr val="dk1"/>
              </a:buClr>
              <a:buSzPts val="1400"/>
              <a:buFont typeface="Red Hat Text"/>
              <a:buAutoNum type="arabicPeriod"/>
            </a:pPr>
            <a:r>
              <a:rPr lang="en" sz="1400">
                <a:solidFill>
                  <a:schemeClr val="dk1"/>
                </a:solidFill>
                <a:highlight>
                  <a:schemeClr val="lt1"/>
                </a:highlight>
                <a:latin typeface="Red Hat Text"/>
                <a:ea typeface="Red Hat Text"/>
                <a:cs typeface="Red Hat Text"/>
                <a:sym typeface="Red Hat Text"/>
              </a:rPr>
              <a:t>Create Project with nodeselector and tolerations</a:t>
            </a:r>
            <a:endParaRPr sz="1400">
              <a:solidFill>
                <a:schemeClr val="dk1"/>
              </a:solidFill>
              <a:highlight>
                <a:schemeClr val="lt1"/>
              </a:highlight>
              <a:latin typeface="Red Hat Text"/>
              <a:ea typeface="Red Hat Text"/>
              <a:cs typeface="Red Hat Text"/>
              <a:sym typeface="Red Hat Text"/>
            </a:endParaRPr>
          </a:p>
          <a:p>
            <a:pPr marL="457200" lvl="0" indent="-317500" algn="l" rtl="0">
              <a:spcBef>
                <a:spcPts val="0"/>
              </a:spcBef>
              <a:spcAft>
                <a:spcPts val="0"/>
              </a:spcAft>
              <a:buClr>
                <a:schemeClr val="dk1"/>
              </a:buClr>
              <a:buSzPts val="1400"/>
              <a:buFont typeface="Red Hat Text"/>
              <a:buAutoNum type="arabicPeriod"/>
            </a:pPr>
            <a:r>
              <a:rPr lang="en" sz="1400">
                <a:solidFill>
                  <a:schemeClr val="dk1"/>
                </a:solidFill>
                <a:highlight>
                  <a:schemeClr val="lt1"/>
                </a:highlight>
                <a:latin typeface="Red Hat Text"/>
                <a:ea typeface="Red Hat Text"/>
                <a:cs typeface="Red Hat Text"/>
                <a:sym typeface="Red Hat Text"/>
              </a:rPr>
              <a:t>We will create a physical isolation of pods to run on specific nodes using node-selectors, taints and tolerations.</a:t>
            </a:r>
            <a:endParaRPr sz="1400">
              <a:solidFill>
                <a:schemeClr val="dk1"/>
              </a:solidFill>
              <a:highlight>
                <a:schemeClr val="lt1"/>
              </a:highlight>
              <a:latin typeface="Red Hat Text"/>
              <a:ea typeface="Red Hat Text"/>
              <a:cs typeface="Red Hat Text"/>
              <a:sym typeface="Red Hat Text"/>
            </a:endParaRPr>
          </a:p>
          <a:p>
            <a:pPr marL="457200" lvl="0" indent="-317500" algn="l" rtl="0">
              <a:spcBef>
                <a:spcPts val="0"/>
              </a:spcBef>
              <a:spcAft>
                <a:spcPts val="0"/>
              </a:spcAft>
              <a:buClr>
                <a:schemeClr val="dk1"/>
              </a:buClr>
              <a:buSzPts val="1400"/>
              <a:buFont typeface="Red Hat Text"/>
              <a:buAutoNum type="arabicPeriod"/>
            </a:pPr>
            <a:r>
              <a:rPr lang="en" sz="1400">
                <a:solidFill>
                  <a:schemeClr val="dk1"/>
                </a:solidFill>
                <a:highlight>
                  <a:schemeClr val="lt1"/>
                </a:highlight>
                <a:latin typeface="Red Hat Text"/>
                <a:ea typeface="Red Hat Text"/>
                <a:cs typeface="Red Hat Text"/>
                <a:sym typeface="Red Hat Text"/>
              </a:rPr>
              <a:t>We will create a dedicated ingress per network zone.</a:t>
            </a:r>
            <a:endParaRPr sz="1400">
              <a:solidFill>
                <a:schemeClr val="dk1"/>
              </a:solidFill>
              <a:highlight>
                <a:schemeClr val="lt1"/>
              </a:highlight>
              <a:latin typeface="Red Hat Text"/>
              <a:ea typeface="Red Hat Text"/>
              <a:cs typeface="Red Hat Text"/>
              <a:sym typeface="Red Hat Text"/>
            </a:endParaRPr>
          </a:p>
          <a:p>
            <a:pPr marL="457200" lvl="0" indent="-317500" algn="l" rtl="0">
              <a:spcBef>
                <a:spcPts val="0"/>
              </a:spcBef>
              <a:spcAft>
                <a:spcPts val="0"/>
              </a:spcAft>
              <a:buClr>
                <a:schemeClr val="dk1"/>
              </a:buClr>
              <a:buSzPts val="1400"/>
              <a:buFont typeface="Red Hat Text"/>
              <a:buAutoNum type="arabicPeriod"/>
            </a:pPr>
            <a:r>
              <a:rPr lang="en" sz="1400">
                <a:solidFill>
                  <a:schemeClr val="dk1"/>
                </a:solidFill>
                <a:highlight>
                  <a:schemeClr val="lt1"/>
                </a:highlight>
                <a:latin typeface="Red Hat Text"/>
                <a:ea typeface="Red Hat Text"/>
                <a:cs typeface="Red Hat Text"/>
                <a:sym typeface="Red Hat Text"/>
              </a:rPr>
              <a:t>Deploy applications to respective Projects/namespaces and see what happens.</a:t>
            </a:r>
            <a:endParaRPr sz="1400">
              <a:solidFill>
                <a:schemeClr val="dk1"/>
              </a:solidFill>
              <a:highlight>
                <a:schemeClr val="lt1"/>
              </a:highlight>
              <a:latin typeface="Red Hat Text"/>
              <a:ea typeface="Red Hat Text"/>
              <a:cs typeface="Red Hat Text"/>
              <a:sym typeface="Red Hat Text"/>
            </a:endParaRPr>
          </a:p>
          <a:p>
            <a:pPr marL="457200" lvl="0" indent="-317500" algn="l" rtl="0">
              <a:spcBef>
                <a:spcPts val="0"/>
              </a:spcBef>
              <a:spcAft>
                <a:spcPts val="0"/>
              </a:spcAft>
              <a:buClr>
                <a:schemeClr val="dk1"/>
              </a:buClr>
              <a:buSzPts val="1400"/>
              <a:buFont typeface="Red Hat Text"/>
              <a:buAutoNum type="arabicPeriod"/>
            </a:pPr>
            <a:r>
              <a:rPr lang="en" sz="1400">
                <a:solidFill>
                  <a:schemeClr val="dk1"/>
                </a:solidFill>
                <a:highlight>
                  <a:schemeClr val="lt1"/>
                </a:highlight>
                <a:latin typeface="Red Hat Text"/>
                <a:ea typeface="Red Hat Text"/>
                <a:cs typeface="Red Hat Text"/>
                <a:sym typeface="Red Hat Text"/>
              </a:rPr>
              <a:t>Create network policies</a:t>
            </a:r>
            <a:endParaRPr sz="1400">
              <a:solidFill>
                <a:schemeClr val="dk1"/>
              </a:solidFill>
              <a:highlight>
                <a:schemeClr val="lt1"/>
              </a:highlight>
              <a:latin typeface="Red Hat Text"/>
              <a:ea typeface="Red Hat Text"/>
              <a:cs typeface="Red Hat Text"/>
              <a:sym typeface="Red Hat Text"/>
            </a:endParaRPr>
          </a:p>
          <a:p>
            <a:pPr marL="0" lvl="0" indent="0" algn="l" rtl="0">
              <a:spcBef>
                <a:spcPts val="0"/>
              </a:spcBef>
              <a:spcAft>
                <a:spcPts val="0"/>
              </a:spcAft>
              <a:buNone/>
            </a:pPr>
            <a:endParaRPr sz="1400">
              <a:solidFill>
                <a:schemeClr val="dk1"/>
              </a:solidFill>
              <a:highlight>
                <a:schemeClr val="lt1"/>
              </a:highlight>
              <a:latin typeface="Red Hat Text"/>
              <a:ea typeface="Red Hat Text"/>
              <a:cs typeface="Red Hat Text"/>
              <a:sym typeface="Red Hat Text"/>
            </a:endParaRPr>
          </a:p>
          <a:p>
            <a:pPr marL="0" lvl="0" indent="0" algn="l" rtl="0">
              <a:spcBef>
                <a:spcPts val="0"/>
              </a:spcBef>
              <a:spcAft>
                <a:spcPts val="0"/>
              </a:spcAft>
              <a:buNone/>
            </a:pPr>
            <a:r>
              <a:rPr lang="en" sz="1400">
                <a:solidFill>
                  <a:schemeClr val="dk1"/>
                </a:solidFill>
                <a:highlight>
                  <a:schemeClr val="lt1"/>
                </a:highlight>
                <a:latin typeface="Red Hat Text"/>
                <a:ea typeface="Red Hat Text"/>
                <a:cs typeface="Red Hat Text"/>
                <a:sym typeface="Red Hat Text"/>
              </a:rPr>
              <a:t>If time: Create a tier 3 app demo using gitops</a:t>
            </a:r>
            <a:endParaRPr sz="1400">
              <a:solidFill>
                <a:schemeClr val="dk1"/>
              </a:solidFill>
              <a:highlight>
                <a:schemeClr val="lt1"/>
              </a:highlight>
              <a:latin typeface="Red Hat Text"/>
              <a:ea typeface="Red Hat Text"/>
              <a:cs typeface="Red Hat Text"/>
              <a:sym typeface="Red Hat Text"/>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7"/>
        <p:cNvGrpSpPr/>
        <p:nvPr/>
      </p:nvGrpSpPr>
      <p:grpSpPr>
        <a:xfrm>
          <a:off x="0" y="0"/>
          <a:ext cx="0" cy="0"/>
          <a:chOff x="0" y="0"/>
          <a:chExt cx="0" cy="0"/>
        </a:xfrm>
      </p:grpSpPr>
      <p:sp>
        <p:nvSpPr>
          <p:cNvPr id="4148" name="Google Shape;4148;g123270fec5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49" name="Google Shape;4149;g123270fec5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GB" sz="1100" b="1" i="0" u="none" strike="noStrike" cap="none" dirty="0">
                <a:solidFill>
                  <a:srgbClr val="000000"/>
                </a:solidFill>
                <a:effectLst/>
                <a:latin typeface="Arial"/>
                <a:ea typeface="Arial"/>
                <a:cs typeface="Arial"/>
                <a:sym typeface="Arial"/>
                <a:hlinkClick r:id="rId3"/>
              </a:rPr>
              <a:t>Central</a:t>
            </a:r>
            <a:r>
              <a:rPr lang="en-GB" sz="1100" b="0" i="0" u="none" strike="noStrike" cap="none" dirty="0">
                <a:solidFill>
                  <a:srgbClr val="000000"/>
                </a:solidFill>
                <a:effectLst/>
                <a:latin typeface="Arial"/>
                <a:ea typeface="Arial"/>
                <a:cs typeface="Arial"/>
                <a:sym typeface="Arial"/>
              </a:rPr>
              <a:t>: [Centralized component] Central is the main component of RHACS and it is installed as a Kubernetes deployment. It handles data persistence, API interactions, and user interface (portal) access. You can use the same Central instance to secure multiple OpenShift Container Platform or Kubernetes clusters.</a:t>
            </a:r>
          </a:p>
          <a:p>
            <a:pPr rtl="0"/>
            <a:r>
              <a:rPr lang="en-GB" sz="1100" b="1" i="0" u="none" strike="noStrike" cap="none" dirty="0">
                <a:solidFill>
                  <a:srgbClr val="000000"/>
                </a:solidFill>
                <a:effectLst/>
                <a:latin typeface="Arial"/>
                <a:ea typeface="Arial"/>
                <a:cs typeface="Arial"/>
                <a:sym typeface="Arial"/>
                <a:hlinkClick r:id="rId3"/>
              </a:rPr>
              <a:t>Scanner</a:t>
            </a:r>
            <a:r>
              <a:rPr lang="en-GB" sz="1100" b="0" i="0" u="none" strike="noStrike" cap="none" dirty="0">
                <a:solidFill>
                  <a:srgbClr val="000000"/>
                </a:solidFill>
                <a:effectLst/>
                <a:latin typeface="Arial"/>
                <a:ea typeface="Arial"/>
                <a:cs typeface="Arial"/>
                <a:sym typeface="Arial"/>
              </a:rPr>
              <a:t>: [Centralized component] RHACS includes an image vulnerability scanning component called Scanner. It </a:t>
            </a:r>
            <a:r>
              <a:rPr lang="en-GB" sz="1100" b="0" i="0" u="none" strike="noStrike" cap="none" dirty="0" err="1">
                <a:solidFill>
                  <a:srgbClr val="000000"/>
                </a:solidFill>
                <a:effectLst/>
                <a:latin typeface="Arial"/>
                <a:ea typeface="Arial"/>
                <a:cs typeface="Arial"/>
                <a:sym typeface="Arial"/>
              </a:rPr>
              <a:t>analyzes</a:t>
            </a:r>
            <a:r>
              <a:rPr lang="en-GB" sz="1100" b="0" i="0" u="none" strike="noStrike" cap="none" dirty="0">
                <a:solidFill>
                  <a:srgbClr val="000000"/>
                </a:solidFill>
                <a:effectLst/>
                <a:latin typeface="Arial"/>
                <a:ea typeface="Arial"/>
                <a:cs typeface="Arial"/>
                <a:sym typeface="Arial"/>
              </a:rPr>
              <a:t> the image layers to check for known vulnerabilities from the Common Vulnerabilities and Exposures (CVEs) list. Scanner also identifies vulnerabilities in packages installed by package managers and in dependencies for multiple programming languages.</a:t>
            </a:r>
          </a:p>
          <a:p>
            <a:pPr rtl="0"/>
            <a:r>
              <a:rPr lang="en-GB" sz="1100" b="1" i="0" u="none" strike="noStrike" cap="none" dirty="0">
                <a:solidFill>
                  <a:srgbClr val="000000"/>
                </a:solidFill>
                <a:effectLst/>
                <a:latin typeface="Arial"/>
                <a:ea typeface="Arial"/>
                <a:cs typeface="Arial"/>
                <a:sym typeface="Arial"/>
                <a:hlinkClick r:id="rId4"/>
              </a:rPr>
              <a:t>Sensor</a:t>
            </a:r>
            <a:r>
              <a:rPr lang="en-GB" sz="1100" b="0" i="0" u="none" strike="noStrike" cap="none" dirty="0">
                <a:solidFill>
                  <a:srgbClr val="000000"/>
                </a:solidFill>
                <a:effectLst/>
                <a:latin typeface="Arial"/>
                <a:ea typeface="Arial"/>
                <a:cs typeface="Arial"/>
                <a:sym typeface="Arial"/>
              </a:rPr>
              <a:t>: [1 per cluster] RHACS uses the Sensor component to monitor Kubernetes and OpenShift Container Platform clusters. It handles interactions with the OpenShift Container Platform or Kubernetes API server for policy detection and enforcement, and it coordinates with Collector.</a:t>
            </a:r>
          </a:p>
          <a:p>
            <a:pPr rtl="0"/>
            <a:r>
              <a:rPr lang="en-GB" sz="1100" b="1" i="0" u="none" strike="noStrike" cap="none" dirty="0">
                <a:solidFill>
                  <a:srgbClr val="000000"/>
                </a:solidFill>
                <a:effectLst/>
                <a:latin typeface="Arial"/>
                <a:ea typeface="Arial"/>
                <a:cs typeface="Arial"/>
                <a:sym typeface="Arial"/>
                <a:hlinkClick r:id="rId4"/>
              </a:rPr>
              <a:t>Admission controller</a:t>
            </a:r>
            <a:r>
              <a:rPr lang="en-GB" sz="1100" b="0" i="0" u="none" strike="noStrike" cap="none" dirty="0">
                <a:solidFill>
                  <a:srgbClr val="000000"/>
                </a:solidFill>
                <a:effectLst/>
                <a:latin typeface="Arial"/>
                <a:ea typeface="Arial"/>
                <a:cs typeface="Arial"/>
                <a:sym typeface="Arial"/>
              </a:rPr>
              <a:t>: [1 per cluster] The admission controller prevents users from creating workloads that violate security policies in RHACS.</a:t>
            </a:r>
          </a:p>
          <a:p>
            <a:pPr rtl="0"/>
            <a:r>
              <a:rPr lang="en-GB" sz="1100" b="1" i="0" u="none" strike="noStrike" cap="none" dirty="0">
                <a:solidFill>
                  <a:srgbClr val="000000"/>
                </a:solidFill>
                <a:effectLst/>
                <a:latin typeface="Arial"/>
                <a:ea typeface="Arial"/>
                <a:cs typeface="Arial"/>
                <a:sym typeface="Arial"/>
                <a:hlinkClick r:id="rId5"/>
              </a:rPr>
              <a:t>Collector</a:t>
            </a:r>
            <a:r>
              <a:rPr lang="en-GB" sz="1100" b="0" i="0" u="none" strike="noStrike" cap="none" dirty="0">
                <a:solidFill>
                  <a:srgbClr val="000000"/>
                </a:solidFill>
                <a:effectLst/>
                <a:latin typeface="Arial"/>
                <a:ea typeface="Arial"/>
                <a:cs typeface="Arial"/>
                <a:sym typeface="Arial"/>
              </a:rPr>
              <a:t>: [1 per node] Collector collects and monitors information about container runtime and network activity. It then sends the collected information to Sensor.</a:t>
            </a:r>
          </a:p>
          <a:p>
            <a:pPr rtl="0"/>
            <a:r>
              <a:rPr lang="en-GB" sz="1100" b="0" i="0" u="none" strike="noStrike" cap="none" dirty="0">
                <a:solidFill>
                  <a:srgbClr val="000000"/>
                </a:solidFill>
                <a:effectLst/>
                <a:latin typeface="Arial"/>
                <a:ea typeface="Arial"/>
                <a:cs typeface="Arial"/>
                <a:sym typeface="Arial"/>
              </a:rPr>
              <a:t>Scanner only scans those images that are not already scanned by other integrated vulnerability scanners. </a:t>
            </a:r>
            <a:r>
              <a:rPr lang="en-GB" sz="1100" b="0" i="0" u="none" strike="noStrike" cap="none">
                <a:solidFill>
                  <a:srgbClr val="000000"/>
                </a:solidFill>
                <a:effectLst/>
                <a:latin typeface="Arial"/>
                <a:ea typeface="Arial"/>
                <a:cs typeface="Arial"/>
                <a:sym typeface="Arial"/>
              </a:rPr>
              <a:t>If you have integrated RHACS with other vulnerability scanners, Scanner checks and uses the scanning results from the integrated scanner if available.</a:t>
            </a:r>
          </a:p>
          <a:p>
            <a:endParaRPr lang="en-US"/>
          </a:p>
        </p:txBody>
      </p:sp>
    </p:spTree>
    <p:extLst>
      <p:ext uri="{BB962C8B-B14F-4D97-AF65-F5344CB8AC3E}">
        <p14:creationId xmlns:p14="http://schemas.microsoft.com/office/powerpoint/2010/main" val="6652393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Master" Target="../slideMasters/slideMaster3.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3.png"/><Relationship Id="rId2" Type="http://schemas.openxmlformats.org/officeDocument/2006/relationships/image" Target="../media/image9.png"/><Relationship Id="rId1" Type="http://schemas.openxmlformats.org/officeDocument/2006/relationships/slideMaster" Target="../slideMasters/slideMaster3.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7.png"/><Relationship Id="rId2" Type="http://schemas.openxmlformats.org/officeDocument/2006/relationships/image" Target="../media/image2.png"/><Relationship Id="rId1" Type="http://schemas.openxmlformats.org/officeDocument/2006/relationships/slideMaster" Target="../slideMasters/slideMaster3.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3.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3.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3.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3.xml"/></Relationships>
</file>

<file path=ppt/slideLayouts/_rels/slideLayout16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1.png"/><Relationship Id="rId1" Type="http://schemas.openxmlformats.org/officeDocument/2006/relationships/slideMaster" Target="../slideMasters/slideMaster3.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17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2.png"/><Relationship Id="rId1" Type="http://schemas.openxmlformats.org/officeDocument/2006/relationships/slideMaster" Target="../slideMasters/slideMaster3.xml"/></Relationships>
</file>

<file path=ppt/slideLayouts/_rels/slideLayout17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17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8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18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Master" Target="../slideMasters/slideMaster4.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Layouts/_rels/slideLayout18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18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3.png"/><Relationship Id="rId2" Type="http://schemas.openxmlformats.org/officeDocument/2006/relationships/image" Target="../media/image9.png"/><Relationship Id="rId1" Type="http://schemas.openxmlformats.org/officeDocument/2006/relationships/slideMaster" Target="../slideMasters/slideMaster4.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Layouts/_rels/slideLayout18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186.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7.png"/><Relationship Id="rId2" Type="http://schemas.openxmlformats.org/officeDocument/2006/relationships/image" Target="../media/image2.png"/><Relationship Id="rId1" Type="http://schemas.openxmlformats.org/officeDocument/2006/relationships/slideMaster" Target="../slideMasters/slideMaster4.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Layouts/_rels/slideLayout18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18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4.xml"/></Relationships>
</file>

<file path=ppt/slideLayouts/_rels/slideLayout18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1.png"/><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2.png"/><Relationship Id="rId1" Type="http://schemas.openxmlformats.org/officeDocument/2006/relationships/slideMaster" Target="../slideMasters/slideMaster4.xml"/></Relationships>
</file>

<file path=ppt/slideLayouts/_rels/slideLayout19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19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3.png"/><Relationship Id="rId1" Type="http://schemas.openxmlformats.org/officeDocument/2006/relationships/slideMaster" Target="../slideMasters/slideMaster4.xml"/></Relationships>
</file>

<file path=ppt/slideLayouts/_rels/slideLayout19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19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19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19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19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19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19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0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0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0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0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0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0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0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0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0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Master" Target="../slideMasters/slideMaster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Layouts/_rels/slideLayout2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3.png"/><Relationship Id="rId2" Type="http://schemas.openxmlformats.org/officeDocument/2006/relationships/image" Target="../media/image9.png"/><Relationship Id="rId1" Type="http://schemas.openxmlformats.org/officeDocument/2006/relationships/slideMaster" Target="../slideMasters/slideMaster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Layouts/_rels/slideLayout2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3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2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3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7.png"/><Relationship Id="rId2" Type="http://schemas.openxmlformats.org/officeDocument/2006/relationships/image" Target="../media/image2.png"/><Relationship Id="rId1" Type="http://schemas.openxmlformats.org/officeDocument/2006/relationships/slideMaster" Target="../slideMasters/slideMaster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Interior white 35">
  <p:cSld name="CUSTOM_4_56">
    <p:spTree>
      <p:nvGrpSpPr>
        <p:cNvPr id="1" name="Shape 1765"/>
        <p:cNvGrpSpPr/>
        <p:nvPr/>
      </p:nvGrpSpPr>
      <p:grpSpPr>
        <a:xfrm>
          <a:off x="0" y="0"/>
          <a:ext cx="0" cy="0"/>
          <a:chOff x="0" y="0"/>
          <a:chExt cx="0" cy="0"/>
        </a:xfrm>
      </p:grpSpPr>
      <p:sp>
        <p:nvSpPr>
          <p:cNvPr id="1766" name="Google Shape;1766;p205"/>
          <p:cNvSpPr txBox="1">
            <a:spLocks noGrp="1"/>
          </p:cNvSpPr>
          <p:nvPr>
            <p:ph type="title"/>
          </p:nvPr>
        </p:nvSpPr>
        <p:spPr>
          <a:xfrm>
            <a:off x="1314450" y="709500"/>
            <a:ext cx="6515100" cy="725700"/>
          </a:xfrm>
          <a:prstGeom prst="rect">
            <a:avLst/>
          </a:prstGeom>
        </p:spPr>
        <p:txBody>
          <a:bodyPr spcFirstLastPara="1" wrap="square" lIns="0" tIns="0" rIns="0" bIns="0" anchor="t" anchorCtr="0">
            <a:noAutofit/>
          </a:bodyPr>
          <a:lstStyle>
            <a:lvl1pPr lvl="0" algn="ctr" rtl="0">
              <a:lnSpc>
                <a:spcPct val="130000"/>
              </a:lnSpc>
              <a:spcBef>
                <a:spcPts val="0"/>
              </a:spcBef>
              <a:spcAft>
                <a:spcPts val="0"/>
              </a:spcAft>
              <a:buNone/>
              <a:defRPr sz="2000">
                <a:solidFill>
                  <a:srgbClr val="000000"/>
                </a:solidFill>
              </a:defRPr>
            </a:lvl1pPr>
            <a:lvl2pPr lvl="1" algn="ctr" rtl="0">
              <a:lnSpc>
                <a:spcPct val="130000"/>
              </a:lnSpc>
              <a:spcBef>
                <a:spcPts val="0"/>
              </a:spcBef>
              <a:spcAft>
                <a:spcPts val="0"/>
              </a:spcAft>
              <a:buNone/>
              <a:defRPr sz="2000">
                <a:solidFill>
                  <a:srgbClr val="000000"/>
                </a:solidFill>
              </a:defRPr>
            </a:lvl2pPr>
            <a:lvl3pPr lvl="2" algn="ctr" rtl="0">
              <a:lnSpc>
                <a:spcPct val="130000"/>
              </a:lnSpc>
              <a:spcBef>
                <a:spcPts val="0"/>
              </a:spcBef>
              <a:spcAft>
                <a:spcPts val="0"/>
              </a:spcAft>
              <a:buNone/>
              <a:defRPr sz="2000">
                <a:solidFill>
                  <a:srgbClr val="000000"/>
                </a:solidFill>
              </a:defRPr>
            </a:lvl3pPr>
            <a:lvl4pPr lvl="3" algn="ctr" rtl="0">
              <a:lnSpc>
                <a:spcPct val="130000"/>
              </a:lnSpc>
              <a:spcBef>
                <a:spcPts val="0"/>
              </a:spcBef>
              <a:spcAft>
                <a:spcPts val="0"/>
              </a:spcAft>
              <a:buNone/>
              <a:defRPr sz="2000">
                <a:solidFill>
                  <a:srgbClr val="000000"/>
                </a:solidFill>
              </a:defRPr>
            </a:lvl4pPr>
            <a:lvl5pPr lvl="4" algn="ctr" rtl="0">
              <a:lnSpc>
                <a:spcPct val="130000"/>
              </a:lnSpc>
              <a:spcBef>
                <a:spcPts val="0"/>
              </a:spcBef>
              <a:spcAft>
                <a:spcPts val="0"/>
              </a:spcAft>
              <a:buNone/>
              <a:defRPr sz="2000">
                <a:solidFill>
                  <a:srgbClr val="000000"/>
                </a:solidFill>
              </a:defRPr>
            </a:lvl5pPr>
            <a:lvl6pPr lvl="5" algn="ctr" rtl="0">
              <a:lnSpc>
                <a:spcPct val="130000"/>
              </a:lnSpc>
              <a:spcBef>
                <a:spcPts val="0"/>
              </a:spcBef>
              <a:spcAft>
                <a:spcPts val="0"/>
              </a:spcAft>
              <a:buNone/>
              <a:defRPr sz="2000">
                <a:solidFill>
                  <a:srgbClr val="000000"/>
                </a:solidFill>
              </a:defRPr>
            </a:lvl6pPr>
            <a:lvl7pPr lvl="6" algn="ctr" rtl="0">
              <a:lnSpc>
                <a:spcPct val="130000"/>
              </a:lnSpc>
              <a:spcBef>
                <a:spcPts val="0"/>
              </a:spcBef>
              <a:spcAft>
                <a:spcPts val="0"/>
              </a:spcAft>
              <a:buNone/>
              <a:defRPr sz="2000">
                <a:solidFill>
                  <a:srgbClr val="000000"/>
                </a:solidFill>
              </a:defRPr>
            </a:lvl7pPr>
            <a:lvl8pPr lvl="7" algn="ctr" rtl="0">
              <a:lnSpc>
                <a:spcPct val="130000"/>
              </a:lnSpc>
              <a:spcBef>
                <a:spcPts val="0"/>
              </a:spcBef>
              <a:spcAft>
                <a:spcPts val="0"/>
              </a:spcAft>
              <a:buNone/>
              <a:defRPr sz="2000">
                <a:solidFill>
                  <a:srgbClr val="000000"/>
                </a:solidFill>
              </a:defRPr>
            </a:lvl8pPr>
            <a:lvl9pPr lvl="8" algn="ctr" rtl="0">
              <a:lnSpc>
                <a:spcPct val="130000"/>
              </a:lnSpc>
              <a:spcBef>
                <a:spcPts val="0"/>
              </a:spcBef>
              <a:spcAft>
                <a:spcPts val="0"/>
              </a:spcAft>
              <a:buNone/>
              <a:defRPr sz="2000">
                <a:solidFill>
                  <a:srgbClr val="000000"/>
                </a:solidFill>
              </a:defRPr>
            </a:lvl9pPr>
          </a:lstStyle>
          <a:p>
            <a:endParaRPr/>
          </a:p>
        </p:txBody>
      </p:sp>
      <p:cxnSp>
        <p:nvCxnSpPr>
          <p:cNvPr id="1767" name="Google Shape;1767;p205"/>
          <p:cNvCxnSpPr/>
          <p:nvPr/>
        </p:nvCxnSpPr>
        <p:spPr>
          <a:xfrm rot="10800000">
            <a:off x="335831" y="150"/>
            <a:ext cx="0" cy="664800"/>
          </a:xfrm>
          <a:prstGeom prst="straightConnector1">
            <a:avLst/>
          </a:prstGeom>
          <a:noFill/>
          <a:ln w="9525" cap="flat" cmpd="sng">
            <a:solidFill>
              <a:srgbClr val="EE0000"/>
            </a:solidFill>
            <a:prstDash val="solid"/>
            <a:round/>
            <a:headEnd type="none" w="med" len="med"/>
            <a:tailEnd type="none" w="med" len="med"/>
          </a:ln>
        </p:spPr>
      </p:cxnSp>
      <p:sp>
        <p:nvSpPr>
          <p:cNvPr id="1768" name="Google Shape;1768;p205"/>
          <p:cNvSpPr txBox="1">
            <a:spLocks noGrp="1"/>
          </p:cNvSpPr>
          <p:nvPr>
            <p:ph type="subTitle" idx="1"/>
          </p:nvPr>
        </p:nvSpPr>
        <p:spPr>
          <a:xfrm>
            <a:off x="335831" y="41580"/>
            <a:ext cx="3861600" cy="612300"/>
          </a:xfrm>
          <a:prstGeom prst="rect">
            <a:avLst/>
          </a:prstGeom>
        </p:spPr>
        <p:txBody>
          <a:bodyPr spcFirstLastPara="1" wrap="square" lIns="329175" tIns="68575" rIns="68575" bIns="68575" anchor="ctr" anchorCtr="0">
            <a:noAutofit/>
          </a:bodyPr>
          <a:lstStyle>
            <a:lvl1pPr lvl="0"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9pPr>
          </a:lstStyle>
          <a:p>
            <a:endParaRPr/>
          </a:p>
        </p:txBody>
      </p:sp>
      <p:cxnSp>
        <p:nvCxnSpPr>
          <p:cNvPr id="1769" name="Google Shape;1769;p205"/>
          <p:cNvCxnSpPr/>
          <p:nvPr/>
        </p:nvCxnSpPr>
        <p:spPr>
          <a:xfrm rot="10800000">
            <a:off x="335825" y="4800900"/>
            <a:ext cx="0" cy="342600"/>
          </a:xfrm>
          <a:prstGeom prst="straightConnector1">
            <a:avLst/>
          </a:prstGeom>
          <a:noFill/>
          <a:ln w="9525" cap="flat" cmpd="sng">
            <a:solidFill>
              <a:srgbClr val="EE0000"/>
            </a:solidFill>
            <a:prstDash val="solid"/>
            <a:round/>
            <a:headEnd type="none" w="med" len="med"/>
            <a:tailEnd type="none" w="med" len="med"/>
          </a:ln>
        </p:spPr>
      </p:cxnSp>
      <p:sp>
        <p:nvSpPr>
          <p:cNvPr id="1770" name="Google Shape;1770;p205"/>
          <p:cNvSpPr txBox="1">
            <a:spLocks noGrp="1"/>
          </p:cNvSpPr>
          <p:nvPr>
            <p:ph type="sldNum" idx="12"/>
          </p:nvPr>
        </p:nvSpPr>
        <p:spPr>
          <a:xfrm>
            <a:off x="61481" y="4627167"/>
            <a:ext cx="548700" cy="107700"/>
          </a:xfrm>
          <a:prstGeom prst="rect">
            <a:avLst/>
          </a:prstGeom>
          <a:noFill/>
          <a:ln>
            <a:noFill/>
          </a:ln>
        </p:spPr>
        <p:txBody>
          <a:bodyPr spcFirstLastPara="1" wrap="square" lIns="0" tIns="0" rIns="0" bIns="0" anchor="b" anchorCtr="0">
            <a:noAutofit/>
          </a:bodyPr>
          <a:lstStyle>
            <a:lvl1pPr lvl="0" algn="ctr" rtl="0">
              <a:buNone/>
              <a:defRPr sz="600">
                <a:latin typeface="Overpass SemiBold"/>
                <a:ea typeface="Overpass SemiBold"/>
                <a:cs typeface="Overpass SemiBold"/>
                <a:sym typeface="Overpass SemiBold"/>
              </a:defRPr>
            </a:lvl1pPr>
            <a:lvl2pPr lvl="1" algn="ctr" rtl="0">
              <a:buNone/>
              <a:defRPr sz="600">
                <a:latin typeface="Overpass SemiBold"/>
                <a:ea typeface="Overpass SemiBold"/>
                <a:cs typeface="Overpass SemiBold"/>
                <a:sym typeface="Overpass SemiBold"/>
              </a:defRPr>
            </a:lvl2pPr>
            <a:lvl3pPr lvl="2" algn="ctr" rtl="0">
              <a:buNone/>
              <a:defRPr sz="600">
                <a:latin typeface="Overpass SemiBold"/>
                <a:ea typeface="Overpass SemiBold"/>
                <a:cs typeface="Overpass SemiBold"/>
                <a:sym typeface="Overpass SemiBold"/>
              </a:defRPr>
            </a:lvl3pPr>
            <a:lvl4pPr lvl="3" algn="ctr" rtl="0">
              <a:buNone/>
              <a:defRPr sz="600">
                <a:latin typeface="Overpass SemiBold"/>
                <a:ea typeface="Overpass SemiBold"/>
                <a:cs typeface="Overpass SemiBold"/>
                <a:sym typeface="Overpass SemiBold"/>
              </a:defRPr>
            </a:lvl4pPr>
            <a:lvl5pPr lvl="4" algn="ctr" rtl="0">
              <a:buNone/>
              <a:defRPr sz="600">
                <a:latin typeface="Overpass SemiBold"/>
                <a:ea typeface="Overpass SemiBold"/>
                <a:cs typeface="Overpass SemiBold"/>
                <a:sym typeface="Overpass SemiBold"/>
              </a:defRPr>
            </a:lvl5pPr>
            <a:lvl6pPr lvl="5" algn="ctr" rtl="0">
              <a:buNone/>
              <a:defRPr sz="600">
                <a:latin typeface="Overpass SemiBold"/>
                <a:ea typeface="Overpass SemiBold"/>
                <a:cs typeface="Overpass SemiBold"/>
                <a:sym typeface="Overpass SemiBold"/>
              </a:defRPr>
            </a:lvl6pPr>
            <a:lvl7pPr lvl="6" algn="ctr" rtl="0">
              <a:buNone/>
              <a:defRPr sz="600">
                <a:latin typeface="Overpass SemiBold"/>
                <a:ea typeface="Overpass SemiBold"/>
                <a:cs typeface="Overpass SemiBold"/>
                <a:sym typeface="Overpass SemiBold"/>
              </a:defRPr>
            </a:lvl7pPr>
            <a:lvl8pPr lvl="7" algn="ctr" rtl="0">
              <a:buNone/>
              <a:defRPr sz="600">
                <a:latin typeface="Overpass SemiBold"/>
                <a:ea typeface="Overpass SemiBold"/>
                <a:cs typeface="Overpass SemiBold"/>
                <a:sym typeface="Overpass SemiBold"/>
              </a:defRPr>
            </a:lvl8pPr>
            <a:lvl9pPr lvl="8" algn="ctr" rtl="0">
              <a:buNone/>
              <a:defRPr sz="600">
                <a:latin typeface="Overpass SemiBold"/>
                <a:ea typeface="Overpass SemiBold"/>
                <a:cs typeface="Overpass SemiBold"/>
                <a:sym typeface="Overpass SemiBold"/>
              </a:defRPr>
            </a:lvl9pPr>
          </a:lstStyle>
          <a:p>
            <a:pPr marL="0" lvl="0" indent="0" algn="ctr" rtl="0">
              <a:spcBef>
                <a:spcPts val="0"/>
              </a:spcBef>
              <a:spcAft>
                <a:spcPts val="0"/>
              </a:spcAft>
              <a:buNone/>
            </a:pPr>
            <a:fld id="{00000000-1234-1234-1234-123412341234}" type="slidenum">
              <a:rPr lang="en"/>
              <a:t>‹#›</a:t>
            </a:fld>
            <a:endParaRPr/>
          </a:p>
        </p:txBody>
      </p:sp>
      <p:pic>
        <p:nvPicPr>
          <p:cNvPr id="1771" name="Google Shape;1771;p205"/>
          <p:cNvPicPr preferRelativeResize="0"/>
          <p:nvPr/>
        </p:nvPicPr>
        <p:blipFill rotWithShape="1">
          <a:blip r:embed="rId2">
            <a:alphaModFix/>
          </a:blip>
          <a:srcRect t="327" b="317"/>
          <a:stretch/>
        </p:blipFill>
        <p:spPr>
          <a:xfrm>
            <a:off x="8033460" y="4734938"/>
            <a:ext cx="731888" cy="171091"/>
          </a:xfrm>
          <a:prstGeom prst="rect">
            <a:avLst/>
          </a:prstGeom>
          <a:noFill/>
          <a:ln>
            <a:noFill/>
          </a:ln>
        </p:spPr>
      </p:pic>
      <p:sp>
        <p:nvSpPr>
          <p:cNvPr id="1772" name="Google Shape;1772;p205"/>
          <p:cNvSpPr txBox="1">
            <a:spLocks noGrp="1"/>
          </p:cNvSpPr>
          <p:nvPr>
            <p:ph type="subTitle" idx="2"/>
          </p:nvPr>
        </p:nvSpPr>
        <p:spPr>
          <a:xfrm>
            <a:off x="663788" y="4627163"/>
            <a:ext cx="6887100" cy="419700"/>
          </a:xfrm>
          <a:prstGeom prst="rect">
            <a:avLst/>
          </a:prstGeom>
        </p:spPr>
        <p:txBody>
          <a:bodyPr spcFirstLastPara="1" wrap="square" lIns="0" tIns="0" rIns="0" bIns="0" anchor="b" anchorCtr="0">
            <a:no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Interior white 1 2">
  <p:cSld name="CUSTOM_4_1_3">
    <p:spTree>
      <p:nvGrpSpPr>
        <p:cNvPr id="1" name="Shape 1773"/>
        <p:cNvGrpSpPr/>
        <p:nvPr/>
      </p:nvGrpSpPr>
      <p:grpSpPr>
        <a:xfrm>
          <a:off x="0" y="0"/>
          <a:ext cx="0" cy="0"/>
          <a:chOff x="0" y="0"/>
          <a:chExt cx="0" cy="0"/>
        </a:xfrm>
      </p:grpSpPr>
      <p:sp>
        <p:nvSpPr>
          <p:cNvPr id="1774" name="Google Shape;1774;p206"/>
          <p:cNvSpPr txBox="1">
            <a:spLocks noGrp="1"/>
          </p:cNvSpPr>
          <p:nvPr>
            <p:ph type="title"/>
          </p:nvPr>
        </p:nvSpPr>
        <p:spPr>
          <a:xfrm>
            <a:off x="1314450" y="709500"/>
            <a:ext cx="6515100" cy="725700"/>
          </a:xfrm>
          <a:prstGeom prst="rect">
            <a:avLst/>
          </a:prstGeom>
        </p:spPr>
        <p:txBody>
          <a:bodyPr spcFirstLastPara="1" wrap="square" lIns="0" tIns="0" rIns="0" bIns="0" anchor="t" anchorCtr="0">
            <a:noAutofit/>
          </a:bodyPr>
          <a:lstStyle>
            <a:lvl1pPr lvl="0" algn="ctr" rtl="0">
              <a:lnSpc>
                <a:spcPct val="130000"/>
              </a:lnSpc>
              <a:spcBef>
                <a:spcPts val="0"/>
              </a:spcBef>
              <a:spcAft>
                <a:spcPts val="0"/>
              </a:spcAft>
              <a:buNone/>
              <a:defRPr sz="2000">
                <a:solidFill>
                  <a:srgbClr val="000000"/>
                </a:solidFill>
              </a:defRPr>
            </a:lvl1pPr>
            <a:lvl2pPr lvl="1" algn="ctr" rtl="0">
              <a:lnSpc>
                <a:spcPct val="130000"/>
              </a:lnSpc>
              <a:spcBef>
                <a:spcPts val="0"/>
              </a:spcBef>
              <a:spcAft>
                <a:spcPts val="0"/>
              </a:spcAft>
              <a:buNone/>
              <a:defRPr sz="2000">
                <a:solidFill>
                  <a:srgbClr val="000000"/>
                </a:solidFill>
              </a:defRPr>
            </a:lvl2pPr>
            <a:lvl3pPr lvl="2" algn="ctr" rtl="0">
              <a:lnSpc>
                <a:spcPct val="130000"/>
              </a:lnSpc>
              <a:spcBef>
                <a:spcPts val="0"/>
              </a:spcBef>
              <a:spcAft>
                <a:spcPts val="0"/>
              </a:spcAft>
              <a:buNone/>
              <a:defRPr sz="2000">
                <a:solidFill>
                  <a:srgbClr val="000000"/>
                </a:solidFill>
              </a:defRPr>
            </a:lvl3pPr>
            <a:lvl4pPr lvl="3" algn="ctr" rtl="0">
              <a:lnSpc>
                <a:spcPct val="130000"/>
              </a:lnSpc>
              <a:spcBef>
                <a:spcPts val="0"/>
              </a:spcBef>
              <a:spcAft>
                <a:spcPts val="0"/>
              </a:spcAft>
              <a:buNone/>
              <a:defRPr sz="2000">
                <a:solidFill>
                  <a:srgbClr val="000000"/>
                </a:solidFill>
              </a:defRPr>
            </a:lvl4pPr>
            <a:lvl5pPr lvl="4" algn="ctr" rtl="0">
              <a:lnSpc>
                <a:spcPct val="130000"/>
              </a:lnSpc>
              <a:spcBef>
                <a:spcPts val="0"/>
              </a:spcBef>
              <a:spcAft>
                <a:spcPts val="0"/>
              </a:spcAft>
              <a:buNone/>
              <a:defRPr sz="2000">
                <a:solidFill>
                  <a:srgbClr val="000000"/>
                </a:solidFill>
              </a:defRPr>
            </a:lvl5pPr>
            <a:lvl6pPr lvl="5" algn="ctr" rtl="0">
              <a:lnSpc>
                <a:spcPct val="130000"/>
              </a:lnSpc>
              <a:spcBef>
                <a:spcPts val="0"/>
              </a:spcBef>
              <a:spcAft>
                <a:spcPts val="0"/>
              </a:spcAft>
              <a:buNone/>
              <a:defRPr sz="2000">
                <a:solidFill>
                  <a:srgbClr val="000000"/>
                </a:solidFill>
              </a:defRPr>
            </a:lvl6pPr>
            <a:lvl7pPr lvl="6" algn="ctr" rtl="0">
              <a:lnSpc>
                <a:spcPct val="130000"/>
              </a:lnSpc>
              <a:spcBef>
                <a:spcPts val="0"/>
              </a:spcBef>
              <a:spcAft>
                <a:spcPts val="0"/>
              </a:spcAft>
              <a:buNone/>
              <a:defRPr sz="2000">
                <a:solidFill>
                  <a:srgbClr val="000000"/>
                </a:solidFill>
              </a:defRPr>
            </a:lvl7pPr>
            <a:lvl8pPr lvl="7" algn="ctr" rtl="0">
              <a:lnSpc>
                <a:spcPct val="130000"/>
              </a:lnSpc>
              <a:spcBef>
                <a:spcPts val="0"/>
              </a:spcBef>
              <a:spcAft>
                <a:spcPts val="0"/>
              </a:spcAft>
              <a:buNone/>
              <a:defRPr sz="2000">
                <a:solidFill>
                  <a:srgbClr val="000000"/>
                </a:solidFill>
              </a:defRPr>
            </a:lvl8pPr>
            <a:lvl9pPr lvl="8" algn="ctr" rtl="0">
              <a:lnSpc>
                <a:spcPct val="130000"/>
              </a:lnSpc>
              <a:spcBef>
                <a:spcPts val="0"/>
              </a:spcBef>
              <a:spcAft>
                <a:spcPts val="0"/>
              </a:spcAft>
              <a:buNone/>
              <a:defRPr sz="2000">
                <a:solidFill>
                  <a:srgbClr val="000000"/>
                </a:solidFill>
              </a:defRPr>
            </a:lvl9pPr>
          </a:lstStyle>
          <a:p>
            <a:endParaRPr/>
          </a:p>
        </p:txBody>
      </p:sp>
      <p:cxnSp>
        <p:nvCxnSpPr>
          <p:cNvPr id="1775" name="Google Shape;1775;p206"/>
          <p:cNvCxnSpPr/>
          <p:nvPr/>
        </p:nvCxnSpPr>
        <p:spPr>
          <a:xfrm rot="10800000">
            <a:off x="335831" y="150"/>
            <a:ext cx="0" cy="664800"/>
          </a:xfrm>
          <a:prstGeom prst="straightConnector1">
            <a:avLst/>
          </a:prstGeom>
          <a:noFill/>
          <a:ln w="9525" cap="flat" cmpd="sng">
            <a:solidFill>
              <a:srgbClr val="EE0000"/>
            </a:solidFill>
            <a:prstDash val="solid"/>
            <a:round/>
            <a:headEnd type="none" w="med" len="med"/>
            <a:tailEnd type="none" w="med" len="med"/>
          </a:ln>
        </p:spPr>
      </p:cxnSp>
      <p:sp>
        <p:nvSpPr>
          <p:cNvPr id="1776" name="Google Shape;1776;p206"/>
          <p:cNvSpPr txBox="1">
            <a:spLocks noGrp="1"/>
          </p:cNvSpPr>
          <p:nvPr>
            <p:ph type="subTitle" idx="1"/>
          </p:nvPr>
        </p:nvSpPr>
        <p:spPr>
          <a:xfrm>
            <a:off x="335831" y="41580"/>
            <a:ext cx="3861600" cy="612300"/>
          </a:xfrm>
          <a:prstGeom prst="rect">
            <a:avLst/>
          </a:prstGeom>
        </p:spPr>
        <p:txBody>
          <a:bodyPr spcFirstLastPara="1" wrap="square" lIns="329175" tIns="68575" rIns="68575" bIns="68575" anchor="ctr" anchorCtr="0">
            <a:noAutofit/>
          </a:bodyPr>
          <a:lstStyle>
            <a:lvl1pPr lvl="0"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9pPr>
          </a:lstStyle>
          <a:p>
            <a:endParaRPr/>
          </a:p>
        </p:txBody>
      </p:sp>
      <p:cxnSp>
        <p:nvCxnSpPr>
          <p:cNvPr id="1777" name="Google Shape;1777;p206"/>
          <p:cNvCxnSpPr/>
          <p:nvPr/>
        </p:nvCxnSpPr>
        <p:spPr>
          <a:xfrm rot="10800000">
            <a:off x="335825" y="4800900"/>
            <a:ext cx="0" cy="342600"/>
          </a:xfrm>
          <a:prstGeom prst="straightConnector1">
            <a:avLst/>
          </a:prstGeom>
          <a:noFill/>
          <a:ln w="9525" cap="flat" cmpd="sng">
            <a:solidFill>
              <a:srgbClr val="EE0000"/>
            </a:solidFill>
            <a:prstDash val="solid"/>
            <a:round/>
            <a:headEnd type="none" w="med" len="med"/>
            <a:tailEnd type="none" w="med" len="med"/>
          </a:ln>
        </p:spPr>
      </p:cxnSp>
      <p:sp>
        <p:nvSpPr>
          <p:cNvPr id="1778" name="Google Shape;1778;p206"/>
          <p:cNvSpPr txBox="1">
            <a:spLocks noGrp="1"/>
          </p:cNvSpPr>
          <p:nvPr>
            <p:ph type="sldNum" idx="12"/>
          </p:nvPr>
        </p:nvSpPr>
        <p:spPr>
          <a:xfrm>
            <a:off x="61481" y="4627167"/>
            <a:ext cx="548700" cy="107700"/>
          </a:xfrm>
          <a:prstGeom prst="rect">
            <a:avLst/>
          </a:prstGeom>
          <a:noFill/>
          <a:ln>
            <a:noFill/>
          </a:ln>
        </p:spPr>
        <p:txBody>
          <a:bodyPr spcFirstLastPara="1" wrap="square" lIns="0" tIns="0" rIns="0" bIns="0" anchor="b" anchorCtr="0">
            <a:noAutofit/>
          </a:bodyPr>
          <a:lstStyle>
            <a:lvl1pPr lvl="0" algn="ctr" rtl="0">
              <a:buNone/>
              <a:defRPr sz="600">
                <a:latin typeface="Overpass SemiBold"/>
                <a:ea typeface="Overpass SemiBold"/>
                <a:cs typeface="Overpass SemiBold"/>
                <a:sym typeface="Overpass SemiBold"/>
              </a:defRPr>
            </a:lvl1pPr>
            <a:lvl2pPr lvl="1" algn="ctr" rtl="0">
              <a:buNone/>
              <a:defRPr sz="600">
                <a:latin typeface="Overpass SemiBold"/>
                <a:ea typeface="Overpass SemiBold"/>
                <a:cs typeface="Overpass SemiBold"/>
                <a:sym typeface="Overpass SemiBold"/>
              </a:defRPr>
            </a:lvl2pPr>
            <a:lvl3pPr lvl="2" algn="ctr" rtl="0">
              <a:buNone/>
              <a:defRPr sz="600">
                <a:latin typeface="Overpass SemiBold"/>
                <a:ea typeface="Overpass SemiBold"/>
                <a:cs typeface="Overpass SemiBold"/>
                <a:sym typeface="Overpass SemiBold"/>
              </a:defRPr>
            </a:lvl3pPr>
            <a:lvl4pPr lvl="3" algn="ctr" rtl="0">
              <a:buNone/>
              <a:defRPr sz="600">
                <a:latin typeface="Overpass SemiBold"/>
                <a:ea typeface="Overpass SemiBold"/>
                <a:cs typeface="Overpass SemiBold"/>
                <a:sym typeface="Overpass SemiBold"/>
              </a:defRPr>
            </a:lvl4pPr>
            <a:lvl5pPr lvl="4" algn="ctr" rtl="0">
              <a:buNone/>
              <a:defRPr sz="600">
                <a:latin typeface="Overpass SemiBold"/>
                <a:ea typeface="Overpass SemiBold"/>
                <a:cs typeface="Overpass SemiBold"/>
                <a:sym typeface="Overpass SemiBold"/>
              </a:defRPr>
            </a:lvl5pPr>
            <a:lvl6pPr lvl="5" algn="ctr" rtl="0">
              <a:buNone/>
              <a:defRPr sz="600">
                <a:latin typeface="Overpass SemiBold"/>
                <a:ea typeface="Overpass SemiBold"/>
                <a:cs typeface="Overpass SemiBold"/>
                <a:sym typeface="Overpass SemiBold"/>
              </a:defRPr>
            </a:lvl6pPr>
            <a:lvl7pPr lvl="6" algn="ctr" rtl="0">
              <a:buNone/>
              <a:defRPr sz="600">
                <a:latin typeface="Overpass SemiBold"/>
                <a:ea typeface="Overpass SemiBold"/>
                <a:cs typeface="Overpass SemiBold"/>
                <a:sym typeface="Overpass SemiBold"/>
              </a:defRPr>
            </a:lvl7pPr>
            <a:lvl8pPr lvl="7" algn="ctr" rtl="0">
              <a:buNone/>
              <a:defRPr sz="600">
                <a:latin typeface="Overpass SemiBold"/>
                <a:ea typeface="Overpass SemiBold"/>
                <a:cs typeface="Overpass SemiBold"/>
                <a:sym typeface="Overpass SemiBold"/>
              </a:defRPr>
            </a:lvl8pPr>
            <a:lvl9pPr lvl="8" algn="ctr" rtl="0">
              <a:buNone/>
              <a:defRPr sz="600">
                <a:latin typeface="Overpass SemiBold"/>
                <a:ea typeface="Overpass SemiBold"/>
                <a:cs typeface="Overpass SemiBold"/>
                <a:sym typeface="Overpass SemiBold"/>
              </a:defRPr>
            </a:lvl9pPr>
          </a:lstStyle>
          <a:p>
            <a:pPr marL="0" lvl="0" indent="0" algn="ctr" rtl="0">
              <a:spcBef>
                <a:spcPts val="0"/>
              </a:spcBef>
              <a:spcAft>
                <a:spcPts val="0"/>
              </a:spcAft>
              <a:buNone/>
            </a:pPr>
            <a:fld id="{00000000-1234-1234-1234-123412341234}" type="slidenum">
              <a:rPr lang="en"/>
              <a:t>‹#›</a:t>
            </a:fld>
            <a:endParaRPr/>
          </a:p>
        </p:txBody>
      </p:sp>
      <p:pic>
        <p:nvPicPr>
          <p:cNvPr id="1779" name="Google Shape;1779;p206"/>
          <p:cNvPicPr preferRelativeResize="0"/>
          <p:nvPr/>
        </p:nvPicPr>
        <p:blipFill rotWithShape="1">
          <a:blip r:embed="rId2">
            <a:alphaModFix/>
          </a:blip>
          <a:srcRect t="327" b="317"/>
          <a:stretch/>
        </p:blipFill>
        <p:spPr>
          <a:xfrm>
            <a:off x="8033460" y="4734938"/>
            <a:ext cx="731888" cy="171091"/>
          </a:xfrm>
          <a:prstGeom prst="rect">
            <a:avLst/>
          </a:prstGeom>
          <a:noFill/>
          <a:ln>
            <a:noFill/>
          </a:ln>
        </p:spPr>
      </p:pic>
      <p:sp>
        <p:nvSpPr>
          <p:cNvPr id="1780" name="Google Shape;1780;p206"/>
          <p:cNvSpPr txBox="1">
            <a:spLocks noGrp="1"/>
          </p:cNvSpPr>
          <p:nvPr>
            <p:ph type="subTitle" idx="2"/>
          </p:nvPr>
        </p:nvSpPr>
        <p:spPr>
          <a:xfrm>
            <a:off x="663788" y="4627163"/>
            <a:ext cx="6887100" cy="419700"/>
          </a:xfrm>
          <a:prstGeom prst="rect">
            <a:avLst/>
          </a:prstGeom>
        </p:spPr>
        <p:txBody>
          <a:bodyPr spcFirstLastPara="1" wrap="square" lIns="0" tIns="0" rIns="0" bIns="0" anchor="b" anchorCtr="0">
            <a:no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Interior white 2 4">
  <p:cSld name="CUSTOM_4_2_6">
    <p:spTree>
      <p:nvGrpSpPr>
        <p:cNvPr id="1" name="Shape 1781"/>
        <p:cNvGrpSpPr/>
        <p:nvPr/>
      </p:nvGrpSpPr>
      <p:grpSpPr>
        <a:xfrm>
          <a:off x="0" y="0"/>
          <a:ext cx="0" cy="0"/>
          <a:chOff x="0" y="0"/>
          <a:chExt cx="0" cy="0"/>
        </a:xfrm>
      </p:grpSpPr>
      <p:sp>
        <p:nvSpPr>
          <p:cNvPr id="1782" name="Google Shape;1782;p207"/>
          <p:cNvSpPr txBox="1">
            <a:spLocks noGrp="1"/>
          </p:cNvSpPr>
          <p:nvPr>
            <p:ph type="title"/>
          </p:nvPr>
        </p:nvSpPr>
        <p:spPr>
          <a:xfrm>
            <a:off x="1314450" y="709500"/>
            <a:ext cx="6515100" cy="725700"/>
          </a:xfrm>
          <a:prstGeom prst="rect">
            <a:avLst/>
          </a:prstGeom>
        </p:spPr>
        <p:txBody>
          <a:bodyPr spcFirstLastPara="1" wrap="square" lIns="0" tIns="0" rIns="0" bIns="0" anchor="t" anchorCtr="0">
            <a:noAutofit/>
          </a:bodyPr>
          <a:lstStyle>
            <a:lvl1pPr lvl="0" algn="ctr" rtl="0">
              <a:lnSpc>
                <a:spcPct val="130000"/>
              </a:lnSpc>
              <a:spcBef>
                <a:spcPts val="0"/>
              </a:spcBef>
              <a:spcAft>
                <a:spcPts val="0"/>
              </a:spcAft>
              <a:buNone/>
              <a:defRPr sz="2000">
                <a:solidFill>
                  <a:srgbClr val="000000"/>
                </a:solidFill>
              </a:defRPr>
            </a:lvl1pPr>
            <a:lvl2pPr lvl="1" algn="ctr" rtl="0">
              <a:lnSpc>
                <a:spcPct val="130000"/>
              </a:lnSpc>
              <a:spcBef>
                <a:spcPts val="0"/>
              </a:spcBef>
              <a:spcAft>
                <a:spcPts val="0"/>
              </a:spcAft>
              <a:buNone/>
              <a:defRPr sz="2000">
                <a:solidFill>
                  <a:srgbClr val="000000"/>
                </a:solidFill>
              </a:defRPr>
            </a:lvl2pPr>
            <a:lvl3pPr lvl="2" algn="ctr" rtl="0">
              <a:lnSpc>
                <a:spcPct val="130000"/>
              </a:lnSpc>
              <a:spcBef>
                <a:spcPts val="0"/>
              </a:spcBef>
              <a:spcAft>
                <a:spcPts val="0"/>
              </a:spcAft>
              <a:buNone/>
              <a:defRPr sz="2000">
                <a:solidFill>
                  <a:srgbClr val="000000"/>
                </a:solidFill>
              </a:defRPr>
            </a:lvl3pPr>
            <a:lvl4pPr lvl="3" algn="ctr" rtl="0">
              <a:lnSpc>
                <a:spcPct val="130000"/>
              </a:lnSpc>
              <a:spcBef>
                <a:spcPts val="0"/>
              </a:spcBef>
              <a:spcAft>
                <a:spcPts val="0"/>
              </a:spcAft>
              <a:buNone/>
              <a:defRPr sz="2000">
                <a:solidFill>
                  <a:srgbClr val="000000"/>
                </a:solidFill>
              </a:defRPr>
            </a:lvl4pPr>
            <a:lvl5pPr lvl="4" algn="ctr" rtl="0">
              <a:lnSpc>
                <a:spcPct val="130000"/>
              </a:lnSpc>
              <a:spcBef>
                <a:spcPts val="0"/>
              </a:spcBef>
              <a:spcAft>
                <a:spcPts val="0"/>
              </a:spcAft>
              <a:buNone/>
              <a:defRPr sz="2000">
                <a:solidFill>
                  <a:srgbClr val="000000"/>
                </a:solidFill>
              </a:defRPr>
            </a:lvl5pPr>
            <a:lvl6pPr lvl="5" algn="ctr" rtl="0">
              <a:lnSpc>
                <a:spcPct val="130000"/>
              </a:lnSpc>
              <a:spcBef>
                <a:spcPts val="0"/>
              </a:spcBef>
              <a:spcAft>
                <a:spcPts val="0"/>
              </a:spcAft>
              <a:buNone/>
              <a:defRPr sz="2000">
                <a:solidFill>
                  <a:srgbClr val="000000"/>
                </a:solidFill>
              </a:defRPr>
            </a:lvl6pPr>
            <a:lvl7pPr lvl="6" algn="ctr" rtl="0">
              <a:lnSpc>
                <a:spcPct val="130000"/>
              </a:lnSpc>
              <a:spcBef>
                <a:spcPts val="0"/>
              </a:spcBef>
              <a:spcAft>
                <a:spcPts val="0"/>
              </a:spcAft>
              <a:buNone/>
              <a:defRPr sz="2000">
                <a:solidFill>
                  <a:srgbClr val="000000"/>
                </a:solidFill>
              </a:defRPr>
            </a:lvl7pPr>
            <a:lvl8pPr lvl="7" algn="ctr" rtl="0">
              <a:lnSpc>
                <a:spcPct val="130000"/>
              </a:lnSpc>
              <a:spcBef>
                <a:spcPts val="0"/>
              </a:spcBef>
              <a:spcAft>
                <a:spcPts val="0"/>
              </a:spcAft>
              <a:buNone/>
              <a:defRPr sz="2000">
                <a:solidFill>
                  <a:srgbClr val="000000"/>
                </a:solidFill>
              </a:defRPr>
            </a:lvl8pPr>
            <a:lvl9pPr lvl="8" algn="ctr" rtl="0">
              <a:lnSpc>
                <a:spcPct val="130000"/>
              </a:lnSpc>
              <a:spcBef>
                <a:spcPts val="0"/>
              </a:spcBef>
              <a:spcAft>
                <a:spcPts val="0"/>
              </a:spcAft>
              <a:buNone/>
              <a:defRPr sz="2000">
                <a:solidFill>
                  <a:srgbClr val="000000"/>
                </a:solidFill>
              </a:defRPr>
            </a:lvl9pPr>
          </a:lstStyle>
          <a:p>
            <a:endParaRPr/>
          </a:p>
        </p:txBody>
      </p:sp>
      <p:cxnSp>
        <p:nvCxnSpPr>
          <p:cNvPr id="1783" name="Google Shape;1783;p207"/>
          <p:cNvCxnSpPr/>
          <p:nvPr/>
        </p:nvCxnSpPr>
        <p:spPr>
          <a:xfrm rot="10800000">
            <a:off x="335831" y="150"/>
            <a:ext cx="0" cy="664800"/>
          </a:xfrm>
          <a:prstGeom prst="straightConnector1">
            <a:avLst/>
          </a:prstGeom>
          <a:noFill/>
          <a:ln w="9525" cap="flat" cmpd="sng">
            <a:solidFill>
              <a:srgbClr val="EE0000"/>
            </a:solidFill>
            <a:prstDash val="solid"/>
            <a:round/>
            <a:headEnd type="none" w="med" len="med"/>
            <a:tailEnd type="none" w="med" len="med"/>
          </a:ln>
        </p:spPr>
      </p:cxnSp>
      <p:sp>
        <p:nvSpPr>
          <p:cNvPr id="1784" name="Google Shape;1784;p207"/>
          <p:cNvSpPr txBox="1">
            <a:spLocks noGrp="1"/>
          </p:cNvSpPr>
          <p:nvPr>
            <p:ph type="subTitle" idx="1"/>
          </p:nvPr>
        </p:nvSpPr>
        <p:spPr>
          <a:xfrm>
            <a:off x="335831" y="41580"/>
            <a:ext cx="3861600" cy="612300"/>
          </a:xfrm>
          <a:prstGeom prst="rect">
            <a:avLst/>
          </a:prstGeom>
        </p:spPr>
        <p:txBody>
          <a:bodyPr spcFirstLastPara="1" wrap="square" lIns="329175" tIns="68575" rIns="68575" bIns="68575" anchor="ctr" anchorCtr="0">
            <a:noAutofit/>
          </a:bodyPr>
          <a:lstStyle>
            <a:lvl1pPr lvl="0"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9pPr>
          </a:lstStyle>
          <a:p>
            <a:endParaRPr/>
          </a:p>
        </p:txBody>
      </p:sp>
      <p:cxnSp>
        <p:nvCxnSpPr>
          <p:cNvPr id="1785" name="Google Shape;1785;p207"/>
          <p:cNvCxnSpPr/>
          <p:nvPr/>
        </p:nvCxnSpPr>
        <p:spPr>
          <a:xfrm rot="10800000">
            <a:off x="335825" y="4800900"/>
            <a:ext cx="0" cy="342600"/>
          </a:xfrm>
          <a:prstGeom prst="straightConnector1">
            <a:avLst/>
          </a:prstGeom>
          <a:noFill/>
          <a:ln w="9525" cap="flat" cmpd="sng">
            <a:solidFill>
              <a:srgbClr val="EE0000"/>
            </a:solidFill>
            <a:prstDash val="solid"/>
            <a:round/>
            <a:headEnd type="none" w="med" len="med"/>
            <a:tailEnd type="none" w="med" len="med"/>
          </a:ln>
        </p:spPr>
      </p:cxnSp>
      <p:sp>
        <p:nvSpPr>
          <p:cNvPr id="1786" name="Google Shape;1786;p207"/>
          <p:cNvSpPr txBox="1">
            <a:spLocks noGrp="1"/>
          </p:cNvSpPr>
          <p:nvPr>
            <p:ph type="sldNum" idx="12"/>
          </p:nvPr>
        </p:nvSpPr>
        <p:spPr>
          <a:xfrm>
            <a:off x="61481" y="4627167"/>
            <a:ext cx="548700" cy="107700"/>
          </a:xfrm>
          <a:prstGeom prst="rect">
            <a:avLst/>
          </a:prstGeom>
          <a:noFill/>
          <a:ln>
            <a:noFill/>
          </a:ln>
        </p:spPr>
        <p:txBody>
          <a:bodyPr spcFirstLastPara="1" wrap="square" lIns="0" tIns="0" rIns="0" bIns="0" anchor="b" anchorCtr="0">
            <a:noAutofit/>
          </a:bodyPr>
          <a:lstStyle>
            <a:lvl1pPr lvl="0" algn="ctr" rtl="0">
              <a:buNone/>
              <a:defRPr sz="600">
                <a:latin typeface="Overpass SemiBold"/>
                <a:ea typeface="Overpass SemiBold"/>
                <a:cs typeface="Overpass SemiBold"/>
                <a:sym typeface="Overpass SemiBold"/>
              </a:defRPr>
            </a:lvl1pPr>
            <a:lvl2pPr lvl="1" algn="ctr" rtl="0">
              <a:buNone/>
              <a:defRPr sz="600">
                <a:latin typeface="Overpass SemiBold"/>
                <a:ea typeface="Overpass SemiBold"/>
                <a:cs typeface="Overpass SemiBold"/>
                <a:sym typeface="Overpass SemiBold"/>
              </a:defRPr>
            </a:lvl2pPr>
            <a:lvl3pPr lvl="2" algn="ctr" rtl="0">
              <a:buNone/>
              <a:defRPr sz="600">
                <a:latin typeface="Overpass SemiBold"/>
                <a:ea typeface="Overpass SemiBold"/>
                <a:cs typeface="Overpass SemiBold"/>
                <a:sym typeface="Overpass SemiBold"/>
              </a:defRPr>
            </a:lvl3pPr>
            <a:lvl4pPr lvl="3" algn="ctr" rtl="0">
              <a:buNone/>
              <a:defRPr sz="600">
                <a:latin typeface="Overpass SemiBold"/>
                <a:ea typeface="Overpass SemiBold"/>
                <a:cs typeface="Overpass SemiBold"/>
                <a:sym typeface="Overpass SemiBold"/>
              </a:defRPr>
            </a:lvl4pPr>
            <a:lvl5pPr lvl="4" algn="ctr" rtl="0">
              <a:buNone/>
              <a:defRPr sz="600">
                <a:latin typeface="Overpass SemiBold"/>
                <a:ea typeface="Overpass SemiBold"/>
                <a:cs typeface="Overpass SemiBold"/>
                <a:sym typeface="Overpass SemiBold"/>
              </a:defRPr>
            </a:lvl5pPr>
            <a:lvl6pPr lvl="5" algn="ctr" rtl="0">
              <a:buNone/>
              <a:defRPr sz="600">
                <a:latin typeface="Overpass SemiBold"/>
                <a:ea typeface="Overpass SemiBold"/>
                <a:cs typeface="Overpass SemiBold"/>
                <a:sym typeface="Overpass SemiBold"/>
              </a:defRPr>
            </a:lvl6pPr>
            <a:lvl7pPr lvl="6" algn="ctr" rtl="0">
              <a:buNone/>
              <a:defRPr sz="600">
                <a:latin typeface="Overpass SemiBold"/>
                <a:ea typeface="Overpass SemiBold"/>
                <a:cs typeface="Overpass SemiBold"/>
                <a:sym typeface="Overpass SemiBold"/>
              </a:defRPr>
            </a:lvl7pPr>
            <a:lvl8pPr lvl="7" algn="ctr" rtl="0">
              <a:buNone/>
              <a:defRPr sz="600">
                <a:latin typeface="Overpass SemiBold"/>
                <a:ea typeface="Overpass SemiBold"/>
                <a:cs typeface="Overpass SemiBold"/>
                <a:sym typeface="Overpass SemiBold"/>
              </a:defRPr>
            </a:lvl8pPr>
            <a:lvl9pPr lvl="8" algn="ctr" rtl="0">
              <a:buNone/>
              <a:defRPr sz="600">
                <a:latin typeface="Overpass SemiBold"/>
                <a:ea typeface="Overpass SemiBold"/>
                <a:cs typeface="Overpass SemiBold"/>
                <a:sym typeface="Overpass SemiBold"/>
              </a:defRPr>
            </a:lvl9pPr>
          </a:lstStyle>
          <a:p>
            <a:pPr marL="0" lvl="0" indent="0" algn="ctr" rtl="0">
              <a:spcBef>
                <a:spcPts val="0"/>
              </a:spcBef>
              <a:spcAft>
                <a:spcPts val="0"/>
              </a:spcAft>
              <a:buNone/>
            </a:pPr>
            <a:fld id="{00000000-1234-1234-1234-123412341234}" type="slidenum">
              <a:rPr lang="en"/>
              <a:t>‹#›</a:t>
            </a:fld>
            <a:endParaRPr/>
          </a:p>
        </p:txBody>
      </p:sp>
      <p:pic>
        <p:nvPicPr>
          <p:cNvPr id="1787" name="Google Shape;1787;p207"/>
          <p:cNvPicPr preferRelativeResize="0"/>
          <p:nvPr/>
        </p:nvPicPr>
        <p:blipFill rotWithShape="1">
          <a:blip r:embed="rId2">
            <a:alphaModFix/>
          </a:blip>
          <a:srcRect t="327" b="317"/>
          <a:stretch/>
        </p:blipFill>
        <p:spPr>
          <a:xfrm>
            <a:off x="8033460" y="4734938"/>
            <a:ext cx="731888" cy="171091"/>
          </a:xfrm>
          <a:prstGeom prst="rect">
            <a:avLst/>
          </a:prstGeom>
          <a:noFill/>
          <a:ln>
            <a:noFill/>
          </a:ln>
        </p:spPr>
      </p:pic>
      <p:sp>
        <p:nvSpPr>
          <p:cNvPr id="1788" name="Google Shape;1788;p207"/>
          <p:cNvSpPr txBox="1">
            <a:spLocks noGrp="1"/>
          </p:cNvSpPr>
          <p:nvPr>
            <p:ph type="subTitle" idx="2"/>
          </p:nvPr>
        </p:nvSpPr>
        <p:spPr>
          <a:xfrm>
            <a:off x="663788" y="4627163"/>
            <a:ext cx="6887100" cy="419700"/>
          </a:xfrm>
          <a:prstGeom prst="rect">
            <a:avLst/>
          </a:prstGeom>
        </p:spPr>
        <p:txBody>
          <a:bodyPr spcFirstLastPara="1" wrap="square" lIns="0" tIns="0" rIns="0" bIns="0" anchor="b" anchorCtr="0">
            <a:no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Interior white 1 3">
  <p:cSld name="CUSTOM_4_1_4">
    <p:spTree>
      <p:nvGrpSpPr>
        <p:cNvPr id="1" name="Shape 1789"/>
        <p:cNvGrpSpPr/>
        <p:nvPr/>
      </p:nvGrpSpPr>
      <p:grpSpPr>
        <a:xfrm>
          <a:off x="0" y="0"/>
          <a:ext cx="0" cy="0"/>
          <a:chOff x="0" y="0"/>
          <a:chExt cx="0" cy="0"/>
        </a:xfrm>
      </p:grpSpPr>
      <p:sp>
        <p:nvSpPr>
          <p:cNvPr id="1790" name="Google Shape;1790;p208"/>
          <p:cNvSpPr txBox="1">
            <a:spLocks noGrp="1"/>
          </p:cNvSpPr>
          <p:nvPr>
            <p:ph type="title"/>
          </p:nvPr>
        </p:nvSpPr>
        <p:spPr>
          <a:xfrm>
            <a:off x="1314450" y="709500"/>
            <a:ext cx="6515100" cy="725700"/>
          </a:xfrm>
          <a:prstGeom prst="rect">
            <a:avLst/>
          </a:prstGeom>
        </p:spPr>
        <p:txBody>
          <a:bodyPr spcFirstLastPara="1" wrap="square" lIns="0" tIns="0" rIns="0" bIns="0" anchor="t" anchorCtr="0">
            <a:noAutofit/>
          </a:bodyPr>
          <a:lstStyle>
            <a:lvl1pPr lvl="0" algn="ctr" rtl="0">
              <a:lnSpc>
                <a:spcPct val="130000"/>
              </a:lnSpc>
              <a:spcBef>
                <a:spcPts val="0"/>
              </a:spcBef>
              <a:spcAft>
                <a:spcPts val="0"/>
              </a:spcAft>
              <a:buNone/>
              <a:defRPr sz="2000">
                <a:solidFill>
                  <a:srgbClr val="000000"/>
                </a:solidFill>
              </a:defRPr>
            </a:lvl1pPr>
            <a:lvl2pPr lvl="1" algn="ctr" rtl="0">
              <a:lnSpc>
                <a:spcPct val="130000"/>
              </a:lnSpc>
              <a:spcBef>
                <a:spcPts val="0"/>
              </a:spcBef>
              <a:spcAft>
                <a:spcPts val="0"/>
              </a:spcAft>
              <a:buNone/>
              <a:defRPr sz="2000">
                <a:solidFill>
                  <a:srgbClr val="000000"/>
                </a:solidFill>
              </a:defRPr>
            </a:lvl2pPr>
            <a:lvl3pPr lvl="2" algn="ctr" rtl="0">
              <a:lnSpc>
                <a:spcPct val="130000"/>
              </a:lnSpc>
              <a:spcBef>
                <a:spcPts val="0"/>
              </a:spcBef>
              <a:spcAft>
                <a:spcPts val="0"/>
              </a:spcAft>
              <a:buNone/>
              <a:defRPr sz="2000">
                <a:solidFill>
                  <a:srgbClr val="000000"/>
                </a:solidFill>
              </a:defRPr>
            </a:lvl3pPr>
            <a:lvl4pPr lvl="3" algn="ctr" rtl="0">
              <a:lnSpc>
                <a:spcPct val="130000"/>
              </a:lnSpc>
              <a:spcBef>
                <a:spcPts val="0"/>
              </a:spcBef>
              <a:spcAft>
                <a:spcPts val="0"/>
              </a:spcAft>
              <a:buNone/>
              <a:defRPr sz="2000">
                <a:solidFill>
                  <a:srgbClr val="000000"/>
                </a:solidFill>
              </a:defRPr>
            </a:lvl4pPr>
            <a:lvl5pPr lvl="4" algn="ctr" rtl="0">
              <a:lnSpc>
                <a:spcPct val="130000"/>
              </a:lnSpc>
              <a:spcBef>
                <a:spcPts val="0"/>
              </a:spcBef>
              <a:spcAft>
                <a:spcPts val="0"/>
              </a:spcAft>
              <a:buNone/>
              <a:defRPr sz="2000">
                <a:solidFill>
                  <a:srgbClr val="000000"/>
                </a:solidFill>
              </a:defRPr>
            </a:lvl5pPr>
            <a:lvl6pPr lvl="5" algn="ctr" rtl="0">
              <a:lnSpc>
                <a:spcPct val="130000"/>
              </a:lnSpc>
              <a:spcBef>
                <a:spcPts val="0"/>
              </a:spcBef>
              <a:spcAft>
                <a:spcPts val="0"/>
              </a:spcAft>
              <a:buNone/>
              <a:defRPr sz="2000">
                <a:solidFill>
                  <a:srgbClr val="000000"/>
                </a:solidFill>
              </a:defRPr>
            </a:lvl6pPr>
            <a:lvl7pPr lvl="6" algn="ctr" rtl="0">
              <a:lnSpc>
                <a:spcPct val="130000"/>
              </a:lnSpc>
              <a:spcBef>
                <a:spcPts val="0"/>
              </a:spcBef>
              <a:spcAft>
                <a:spcPts val="0"/>
              </a:spcAft>
              <a:buNone/>
              <a:defRPr sz="2000">
                <a:solidFill>
                  <a:srgbClr val="000000"/>
                </a:solidFill>
              </a:defRPr>
            </a:lvl7pPr>
            <a:lvl8pPr lvl="7" algn="ctr" rtl="0">
              <a:lnSpc>
                <a:spcPct val="130000"/>
              </a:lnSpc>
              <a:spcBef>
                <a:spcPts val="0"/>
              </a:spcBef>
              <a:spcAft>
                <a:spcPts val="0"/>
              </a:spcAft>
              <a:buNone/>
              <a:defRPr sz="2000">
                <a:solidFill>
                  <a:srgbClr val="000000"/>
                </a:solidFill>
              </a:defRPr>
            </a:lvl8pPr>
            <a:lvl9pPr lvl="8" algn="ctr" rtl="0">
              <a:lnSpc>
                <a:spcPct val="130000"/>
              </a:lnSpc>
              <a:spcBef>
                <a:spcPts val="0"/>
              </a:spcBef>
              <a:spcAft>
                <a:spcPts val="0"/>
              </a:spcAft>
              <a:buNone/>
              <a:defRPr sz="2000">
                <a:solidFill>
                  <a:srgbClr val="000000"/>
                </a:solidFill>
              </a:defRPr>
            </a:lvl9pPr>
          </a:lstStyle>
          <a:p>
            <a:endParaRPr/>
          </a:p>
        </p:txBody>
      </p:sp>
      <p:cxnSp>
        <p:nvCxnSpPr>
          <p:cNvPr id="1791" name="Google Shape;1791;p208"/>
          <p:cNvCxnSpPr/>
          <p:nvPr/>
        </p:nvCxnSpPr>
        <p:spPr>
          <a:xfrm rot="10800000">
            <a:off x="335831" y="150"/>
            <a:ext cx="0" cy="664800"/>
          </a:xfrm>
          <a:prstGeom prst="straightConnector1">
            <a:avLst/>
          </a:prstGeom>
          <a:noFill/>
          <a:ln w="9525" cap="flat" cmpd="sng">
            <a:solidFill>
              <a:srgbClr val="EE0000"/>
            </a:solidFill>
            <a:prstDash val="solid"/>
            <a:round/>
            <a:headEnd type="none" w="med" len="med"/>
            <a:tailEnd type="none" w="med" len="med"/>
          </a:ln>
        </p:spPr>
      </p:cxnSp>
      <p:sp>
        <p:nvSpPr>
          <p:cNvPr id="1792" name="Google Shape;1792;p208"/>
          <p:cNvSpPr txBox="1">
            <a:spLocks noGrp="1"/>
          </p:cNvSpPr>
          <p:nvPr>
            <p:ph type="subTitle" idx="1"/>
          </p:nvPr>
        </p:nvSpPr>
        <p:spPr>
          <a:xfrm>
            <a:off x="335831" y="41580"/>
            <a:ext cx="3861600" cy="612300"/>
          </a:xfrm>
          <a:prstGeom prst="rect">
            <a:avLst/>
          </a:prstGeom>
        </p:spPr>
        <p:txBody>
          <a:bodyPr spcFirstLastPara="1" wrap="square" lIns="329175" tIns="68575" rIns="68575" bIns="68575" anchor="ctr" anchorCtr="0">
            <a:noAutofit/>
          </a:bodyPr>
          <a:lstStyle>
            <a:lvl1pPr lvl="0"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9pPr>
          </a:lstStyle>
          <a:p>
            <a:endParaRPr/>
          </a:p>
        </p:txBody>
      </p:sp>
      <p:cxnSp>
        <p:nvCxnSpPr>
          <p:cNvPr id="1793" name="Google Shape;1793;p208"/>
          <p:cNvCxnSpPr/>
          <p:nvPr/>
        </p:nvCxnSpPr>
        <p:spPr>
          <a:xfrm rot="10800000">
            <a:off x="335825" y="4800900"/>
            <a:ext cx="0" cy="342600"/>
          </a:xfrm>
          <a:prstGeom prst="straightConnector1">
            <a:avLst/>
          </a:prstGeom>
          <a:noFill/>
          <a:ln w="9525" cap="flat" cmpd="sng">
            <a:solidFill>
              <a:srgbClr val="EE0000"/>
            </a:solidFill>
            <a:prstDash val="solid"/>
            <a:round/>
            <a:headEnd type="none" w="med" len="med"/>
            <a:tailEnd type="none" w="med" len="med"/>
          </a:ln>
        </p:spPr>
      </p:cxnSp>
      <p:sp>
        <p:nvSpPr>
          <p:cNvPr id="1794" name="Google Shape;1794;p208"/>
          <p:cNvSpPr txBox="1">
            <a:spLocks noGrp="1"/>
          </p:cNvSpPr>
          <p:nvPr>
            <p:ph type="sldNum" idx="12"/>
          </p:nvPr>
        </p:nvSpPr>
        <p:spPr>
          <a:xfrm>
            <a:off x="61481" y="4627167"/>
            <a:ext cx="548700" cy="107700"/>
          </a:xfrm>
          <a:prstGeom prst="rect">
            <a:avLst/>
          </a:prstGeom>
          <a:noFill/>
          <a:ln>
            <a:noFill/>
          </a:ln>
        </p:spPr>
        <p:txBody>
          <a:bodyPr spcFirstLastPara="1" wrap="square" lIns="0" tIns="0" rIns="0" bIns="0" anchor="b" anchorCtr="0">
            <a:noAutofit/>
          </a:bodyPr>
          <a:lstStyle>
            <a:lvl1pPr lvl="0" algn="ctr" rtl="0">
              <a:buNone/>
              <a:defRPr sz="600">
                <a:latin typeface="Overpass SemiBold"/>
                <a:ea typeface="Overpass SemiBold"/>
                <a:cs typeface="Overpass SemiBold"/>
                <a:sym typeface="Overpass SemiBold"/>
              </a:defRPr>
            </a:lvl1pPr>
            <a:lvl2pPr lvl="1" algn="ctr" rtl="0">
              <a:buNone/>
              <a:defRPr sz="600">
                <a:latin typeface="Overpass SemiBold"/>
                <a:ea typeface="Overpass SemiBold"/>
                <a:cs typeface="Overpass SemiBold"/>
                <a:sym typeface="Overpass SemiBold"/>
              </a:defRPr>
            </a:lvl2pPr>
            <a:lvl3pPr lvl="2" algn="ctr" rtl="0">
              <a:buNone/>
              <a:defRPr sz="600">
                <a:latin typeface="Overpass SemiBold"/>
                <a:ea typeface="Overpass SemiBold"/>
                <a:cs typeface="Overpass SemiBold"/>
                <a:sym typeface="Overpass SemiBold"/>
              </a:defRPr>
            </a:lvl3pPr>
            <a:lvl4pPr lvl="3" algn="ctr" rtl="0">
              <a:buNone/>
              <a:defRPr sz="600">
                <a:latin typeface="Overpass SemiBold"/>
                <a:ea typeface="Overpass SemiBold"/>
                <a:cs typeface="Overpass SemiBold"/>
                <a:sym typeface="Overpass SemiBold"/>
              </a:defRPr>
            </a:lvl4pPr>
            <a:lvl5pPr lvl="4" algn="ctr" rtl="0">
              <a:buNone/>
              <a:defRPr sz="600">
                <a:latin typeface="Overpass SemiBold"/>
                <a:ea typeface="Overpass SemiBold"/>
                <a:cs typeface="Overpass SemiBold"/>
                <a:sym typeface="Overpass SemiBold"/>
              </a:defRPr>
            </a:lvl5pPr>
            <a:lvl6pPr lvl="5" algn="ctr" rtl="0">
              <a:buNone/>
              <a:defRPr sz="600">
                <a:latin typeface="Overpass SemiBold"/>
                <a:ea typeface="Overpass SemiBold"/>
                <a:cs typeface="Overpass SemiBold"/>
                <a:sym typeface="Overpass SemiBold"/>
              </a:defRPr>
            </a:lvl6pPr>
            <a:lvl7pPr lvl="6" algn="ctr" rtl="0">
              <a:buNone/>
              <a:defRPr sz="600">
                <a:latin typeface="Overpass SemiBold"/>
                <a:ea typeface="Overpass SemiBold"/>
                <a:cs typeface="Overpass SemiBold"/>
                <a:sym typeface="Overpass SemiBold"/>
              </a:defRPr>
            </a:lvl7pPr>
            <a:lvl8pPr lvl="7" algn="ctr" rtl="0">
              <a:buNone/>
              <a:defRPr sz="600">
                <a:latin typeface="Overpass SemiBold"/>
                <a:ea typeface="Overpass SemiBold"/>
                <a:cs typeface="Overpass SemiBold"/>
                <a:sym typeface="Overpass SemiBold"/>
              </a:defRPr>
            </a:lvl8pPr>
            <a:lvl9pPr lvl="8" algn="ctr" rtl="0">
              <a:buNone/>
              <a:defRPr sz="600">
                <a:latin typeface="Overpass SemiBold"/>
                <a:ea typeface="Overpass SemiBold"/>
                <a:cs typeface="Overpass SemiBold"/>
                <a:sym typeface="Overpass SemiBold"/>
              </a:defRPr>
            </a:lvl9pPr>
          </a:lstStyle>
          <a:p>
            <a:pPr marL="0" lvl="0" indent="0" algn="ctr" rtl="0">
              <a:spcBef>
                <a:spcPts val="0"/>
              </a:spcBef>
              <a:spcAft>
                <a:spcPts val="0"/>
              </a:spcAft>
              <a:buNone/>
            </a:pPr>
            <a:fld id="{00000000-1234-1234-1234-123412341234}" type="slidenum">
              <a:rPr lang="en"/>
              <a:t>‹#›</a:t>
            </a:fld>
            <a:endParaRPr/>
          </a:p>
        </p:txBody>
      </p:sp>
      <p:pic>
        <p:nvPicPr>
          <p:cNvPr id="1795" name="Google Shape;1795;p208"/>
          <p:cNvPicPr preferRelativeResize="0"/>
          <p:nvPr/>
        </p:nvPicPr>
        <p:blipFill rotWithShape="1">
          <a:blip r:embed="rId2">
            <a:alphaModFix/>
          </a:blip>
          <a:srcRect t="327" b="317"/>
          <a:stretch/>
        </p:blipFill>
        <p:spPr>
          <a:xfrm>
            <a:off x="8033460" y="4734938"/>
            <a:ext cx="731888" cy="171091"/>
          </a:xfrm>
          <a:prstGeom prst="rect">
            <a:avLst/>
          </a:prstGeom>
          <a:noFill/>
          <a:ln>
            <a:noFill/>
          </a:ln>
        </p:spPr>
      </p:pic>
      <p:sp>
        <p:nvSpPr>
          <p:cNvPr id="1796" name="Google Shape;1796;p208"/>
          <p:cNvSpPr txBox="1">
            <a:spLocks noGrp="1"/>
          </p:cNvSpPr>
          <p:nvPr>
            <p:ph type="subTitle" idx="2"/>
          </p:nvPr>
        </p:nvSpPr>
        <p:spPr>
          <a:xfrm>
            <a:off x="663788" y="4627163"/>
            <a:ext cx="6887100" cy="419700"/>
          </a:xfrm>
          <a:prstGeom prst="rect">
            <a:avLst/>
          </a:prstGeom>
        </p:spPr>
        <p:txBody>
          <a:bodyPr spcFirstLastPara="1" wrap="square" lIns="0" tIns="0" rIns="0" bIns="0" anchor="b" anchorCtr="0">
            <a:no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Interior white 1 4">
  <p:cSld name="CUSTOM_4_1_5">
    <p:spTree>
      <p:nvGrpSpPr>
        <p:cNvPr id="1" name="Shape 1797"/>
        <p:cNvGrpSpPr/>
        <p:nvPr/>
      </p:nvGrpSpPr>
      <p:grpSpPr>
        <a:xfrm>
          <a:off x="0" y="0"/>
          <a:ext cx="0" cy="0"/>
          <a:chOff x="0" y="0"/>
          <a:chExt cx="0" cy="0"/>
        </a:xfrm>
      </p:grpSpPr>
      <p:sp>
        <p:nvSpPr>
          <p:cNvPr id="1798" name="Google Shape;1798;p209"/>
          <p:cNvSpPr txBox="1">
            <a:spLocks noGrp="1"/>
          </p:cNvSpPr>
          <p:nvPr>
            <p:ph type="title"/>
          </p:nvPr>
        </p:nvSpPr>
        <p:spPr>
          <a:xfrm>
            <a:off x="1314450" y="709500"/>
            <a:ext cx="6515100" cy="725700"/>
          </a:xfrm>
          <a:prstGeom prst="rect">
            <a:avLst/>
          </a:prstGeom>
        </p:spPr>
        <p:txBody>
          <a:bodyPr spcFirstLastPara="1" wrap="square" lIns="0" tIns="0" rIns="0" bIns="0" anchor="t" anchorCtr="0">
            <a:noAutofit/>
          </a:bodyPr>
          <a:lstStyle>
            <a:lvl1pPr lvl="0" algn="ctr" rtl="0">
              <a:lnSpc>
                <a:spcPct val="130000"/>
              </a:lnSpc>
              <a:spcBef>
                <a:spcPts val="0"/>
              </a:spcBef>
              <a:spcAft>
                <a:spcPts val="0"/>
              </a:spcAft>
              <a:buNone/>
              <a:defRPr sz="2000">
                <a:solidFill>
                  <a:srgbClr val="000000"/>
                </a:solidFill>
              </a:defRPr>
            </a:lvl1pPr>
            <a:lvl2pPr lvl="1" algn="ctr" rtl="0">
              <a:lnSpc>
                <a:spcPct val="130000"/>
              </a:lnSpc>
              <a:spcBef>
                <a:spcPts val="0"/>
              </a:spcBef>
              <a:spcAft>
                <a:spcPts val="0"/>
              </a:spcAft>
              <a:buNone/>
              <a:defRPr sz="2000">
                <a:solidFill>
                  <a:srgbClr val="000000"/>
                </a:solidFill>
              </a:defRPr>
            </a:lvl2pPr>
            <a:lvl3pPr lvl="2" algn="ctr" rtl="0">
              <a:lnSpc>
                <a:spcPct val="130000"/>
              </a:lnSpc>
              <a:spcBef>
                <a:spcPts val="0"/>
              </a:spcBef>
              <a:spcAft>
                <a:spcPts val="0"/>
              </a:spcAft>
              <a:buNone/>
              <a:defRPr sz="2000">
                <a:solidFill>
                  <a:srgbClr val="000000"/>
                </a:solidFill>
              </a:defRPr>
            </a:lvl3pPr>
            <a:lvl4pPr lvl="3" algn="ctr" rtl="0">
              <a:lnSpc>
                <a:spcPct val="130000"/>
              </a:lnSpc>
              <a:spcBef>
                <a:spcPts val="0"/>
              </a:spcBef>
              <a:spcAft>
                <a:spcPts val="0"/>
              </a:spcAft>
              <a:buNone/>
              <a:defRPr sz="2000">
                <a:solidFill>
                  <a:srgbClr val="000000"/>
                </a:solidFill>
              </a:defRPr>
            </a:lvl4pPr>
            <a:lvl5pPr lvl="4" algn="ctr" rtl="0">
              <a:lnSpc>
                <a:spcPct val="130000"/>
              </a:lnSpc>
              <a:spcBef>
                <a:spcPts val="0"/>
              </a:spcBef>
              <a:spcAft>
                <a:spcPts val="0"/>
              </a:spcAft>
              <a:buNone/>
              <a:defRPr sz="2000">
                <a:solidFill>
                  <a:srgbClr val="000000"/>
                </a:solidFill>
              </a:defRPr>
            </a:lvl5pPr>
            <a:lvl6pPr lvl="5" algn="ctr" rtl="0">
              <a:lnSpc>
                <a:spcPct val="130000"/>
              </a:lnSpc>
              <a:spcBef>
                <a:spcPts val="0"/>
              </a:spcBef>
              <a:spcAft>
                <a:spcPts val="0"/>
              </a:spcAft>
              <a:buNone/>
              <a:defRPr sz="2000">
                <a:solidFill>
                  <a:srgbClr val="000000"/>
                </a:solidFill>
              </a:defRPr>
            </a:lvl6pPr>
            <a:lvl7pPr lvl="6" algn="ctr" rtl="0">
              <a:lnSpc>
                <a:spcPct val="130000"/>
              </a:lnSpc>
              <a:spcBef>
                <a:spcPts val="0"/>
              </a:spcBef>
              <a:spcAft>
                <a:spcPts val="0"/>
              </a:spcAft>
              <a:buNone/>
              <a:defRPr sz="2000">
                <a:solidFill>
                  <a:srgbClr val="000000"/>
                </a:solidFill>
              </a:defRPr>
            </a:lvl7pPr>
            <a:lvl8pPr lvl="7" algn="ctr" rtl="0">
              <a:lnSpc>
                <a:spcPct val="130000"/>
              </a:lnSpc>
              <a:spcBef>
                <a:spcPts val="0"/>
              </a:spcBef>
              <a:spcAft>
                <a:spcPts val="0"/>
              </a:spcAft>
              <a:buNone/>
              <a:defRPr sz="2000">
                <a:solidFill>
                  <a:srgbClr val="000000"/>
                </a:solidFill>
              </a:defRPr>
            </a:lvl8pPr>
            <a:lvl9pPr lvl="8" algn="ctr" rtl="0">
              <a:lnSpc>
                <a:spcPct val="130000"/>
              </a:lnSpc>
              <a:spcBef>
                <a:spcPts val="0"/>
              </a:spcBef>
              <a:spcAft>
                <a:spcPts val="0"/>
              </a:spcAft>
              <a:buNone/>
              <a:defRPr sz="2000">
                <a:solidFill>
                  <a:srgbClr val="000000"/>
                </a:solidFill>
              </a:defRPr>
            </a:lvl9pPr>
          </a:lstStyle>
          <a:p>
            <a:endParaRPr/>
          </a:p>
        </p:txBody>
      </p:sp>
      <p:cxnSp>
        <p:nvCxnSpPr>
          <p:cNvPr id="1799" name="Google Shape;1799;p209"/>
          <p:cNvCxnSpPr/>
          <p:nvPr/>
        </p:nvCxnSpPr>
        <p:spPr>
          <a:xfrm rot="10800000">
            <a:off x="335831" y="150"/>
            <a:ext cx="0" cy="664800"/>
          </a:xfrm>
          <a:prstGeom prst="straightConnector1">
            <a:avLst/>
          </a:prstGeom>
          <a:noFill/>
          <a:ln w="9525" cap="flat" cmpd="sng">
            <a:solidFill>
              <a:srgbClr val="EE0000"/>
            </a:solidFill>
            <a:prstDash val="solid"/>
            <a:round/>
            <a:headEnd type="none" w="med" len="med"/>
            <a:tailEnd type="none" w="med" len="med"/>
          </a:ln>
        </p:spPr>
      </p:cxnSp>
      <p:sp>
        <p:nvSpPr>
          <p:cNvPr id="1800" name="Google Shape;1800;p209"/>
          <p:cNvSpPr txBox="1">
            <a:spLocks noGrp="1"/>
          </p:cNvSpPr>
          <p:nvPr>
            <p:ph type="subTitle" idx="1"/>
          </p:nvPr>
        </p:nvSpPr>
        <p:spPr>
          <a:xfrm>
            <a:off x="335831" y="41580"/>
            <a:ext cx="3861600" cy="612300"/>
          </a:xfrm>
          <a:prstGeom prst="rect">
            <a:avLst/>
          </a:prstGeom>
        </p:spPr>
        <p:txBody>
          <a:bodyPr spcFirstLastPara="1" wrap="square" lIns="329175" tIns="68575" rIns="68575" bIns="68575" anchor="ctr" anchorCtr="0">
            <a:noAutofit/>
          </a:bodyPr>
          <a:lstStyle>
            <a:lvl1pPr lvl="0"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9pPr>
          </a:lstStyle>
          <a:p>
            <a:endParaRPr/>
          </a:p>
        </p:txBody>
      </p:sp>
      <p:cxnSp>
        <p:nvCxnSpPr>
          <p:cNvPr id="1801" name="Google Shape;1801;p209"/>
          <p:cNvCxnSpPr/>
          <p:nvPr/>
        </p:nvCxnSpPr>
        <p:spPr>
          <a:xfrm rot="10800000">
            <a:off x="335825" y="4800900"/>
            <a:ext cx="0" cy="342600"/>
          </a:xfrm>
          <a:prstGeom prst="straightConnector1">
            <a:avLst/>
          </a:prstGeom>
          <a:noFill/>
          <a:ln w="9525" cap="flat" cmpd="sng">
            <a:solidFill>
              <a:srgbClr val="EE0000"/>
            </a:solidFill>
            <a:prstDash val="solid"/>
            <a:round/>
            <a:headEnd type="none" w="med" len="med"/>
            <a:tailEnd type="none" w="med" len="med"/>
          </a:ln>
        </p:spPr>
      </p:cxnSp>
      <p:sp>
        <p:nvSpPr>
          <p:cNvPr id="1802" name="Google Shape;1802;p209"/>
          <p:cNvSpPr txBox="1">
            <a:spLocks noGrp="1"/>
          </p:cNvSpPr>
          <p:nvPr>
            <p:ph type="sldNum" idx="12"/>
          </p:nvPr>
        </p:nvSpPr>
        <p:spPr>
          <a:xfrm>
            <a:off x="61481" y="4627167"/>
            <a:ext cx="548700" cy="107700"/>
          </a:xfrm>
          <a:prstGeom prst="rect">
            <a:avLst/>
          </a:prstGeom>
          <a:noFill/>
          <a:ln>
            <a:noFill/>
          </a:ln>
        </p:spPr>
        <p:txBody>
          <a:bodyPr spcFirstLastPara="1" wrap="square" lIns="0" tIns="0" rIns="0" bIns="0" anchor="b" anchorCtr="0">
            <a:noAutofit/>
          </a:bodyPr>
          <a:lstStyle>
            <a:lvl1pPr lvl="0" algn="ctr" rtl="0">
              <a:buNone/>
              <a:defRPr sz="600">
                <a:latin typeface="Overpass SemiBold"/>
                <a:ea typeface="Overpass SemiBold"/>
                <a:cs typeface="Overpass SemiBold"/>
                <a:sym typeface="Overpass SemiBold"/>
              </a:defRPr>
            </a:lvl1pPr>
            <a:lvl2pPr lvl="1" algn="ctr" rtl="0">
              <a:buNone/>
              <a:defRPr sz="600">
                <a:latin typeface="Overpass SemiBold"/>
                <a:ea typeface="Overpass SemiBold"/>
                <a:cs typeface="Overpass SemiBold"/>
                <a:sym typeface="Overpass SemiBold"/>
              </a:defRPr>
            </a:lvl2pPr>
            <a:lvl3pPr lvl="2" algn="ctr" rtl="0">
              <a:buNone/>
              <a:defRPr sz="600">
                <a:latin typeface="Overpass SemiBold"/>
                <a:ea typeface="Overpass SemiBold"/>
                <a:cs typeface="Overpass SemiBold"/>
                <a:sym typeface="Overpass SemiBold"/>
              </a:defRPr>
            </a:lvl3pPr>
            <a:lvl4pPr lvl="3" algn="ctr" rtl="0">
              <a:buNone/>
              <a:defRPr sz="600">
                <a:latin typeface="Overpass SemiBold"/>
                <a:ea typeface="Overpass SemiBold"/>
                <a:cs typeface="Overpass SemiBold"/>
                <a:sym typeface="Overpass SemiBold"/>
              </a:defRPr>
            </a:lvl4pPr>
            <a:lvl5pPr lvl="4" algn="ctr" rtl="0">
              <a:buNone/>
              <a:defRPr sz="600">
                <a:latin typeface="Overpass SemiBold"/>
                <a:ea typeface="Overpass SemiBold"/>
                <a:cs typeface="Overpass SemiBold"/>
                <a:sym typeface="Overpass SemiBold"/>
              </a:defRPr>
            </a:lvl5pPr>
            <a:lvl6pPr lvl="5" algn="ctr" rtl="0">
              <a:buNone/>
              <a:defRPr sz="600">
                <a:latin typeface="Overpass SemiBold"/>
                <a:ea typeface="Overpass SemiBold"/>
                <a:cs typeface="Overpass SemiBold"/>
                <a:sym typeface="Overpass SemiBold"/>
              </a:defRPr>
            </a:lvl6pPr>
            <a:lvl7pPr lvl="6" algn="ctr" rtl="0">
              <a:buNone/>
              <a:defRPr sz="600">
                <a:latin typeface="Overpass SemiBold"/>
                <a:ea typeface="Overpass SemiBold"/>
                <a:cs typeface="Overpass SemiBold"/>
                <a:sym typeface="Overpass SemiBold"/>
              </a:defRPr>
            </a:lvl7pPr>
            <a:lvl8pPr lvl="7" algn="ctr" rtl="0">
              <a:buNone/>
              <a:defRPr sz="600">
                <a:latin typeface="Overpass SemiBold"/>
                <a:ea typeface="Overpass SemiBold"/>
                <a:cs typeface="Overpass SemiBold"/>
                <a:sym typeface="Overpass SemiBold"/>
              </a:defRPr>
            </a:lvl8pPr>
            <a:lvl9pPr lvl="8" algn="ctr" rtl="0">
              <a:buNone/>
              <a:defRPr sz="600">
                <a:latin typeface="Overpass SemiBold"/>
                <a:ea typeface="Overpass SemiBold"/>
                <a:cs typeface="Overpass SemiBold"/>
                <a:sym typeface="Overpass SemiBold"/>
              </a:defRPr>
            </a:lvl9pPr>
          </a:lstStyle>
          <a:p>
            <a:pPr marL="0" lvl="0" indent="0" algn="ctr" rtl="0">
              <a:spcBef>
                <a:spcPts val="0"/>
              </a:spcBef>
              <a:spcAft>
                <a:spcPts val="0"/>
              </a:spcAft>
              <a:buNone/>
            </a:pPr>
            <a:fld id="{00000000-1234-1234-1234-123412341234}" type="slidenum">
              <a:rPr lang="en"/>
              <a:t>‹#›</a:t>
            </a:fld>
            <a:endParaRPr/>
          </a:p>
        </p:txBody>
      </p:sp>
      <p:pic>
        <p:nvPicPr>
          <p:cNvPr id="1803" name="Google Shape;1803;p209"/>
          <p:cNvPicPr preferRelativeResize="0"/>
          <p:nvPr/>
        </p:nvPicPr>
        <p:blipFill rotWithShape="1">
          <a:blip r:embed="rId2">
            <a:alphaModFix/>
          </a:blip>
          <a:srcRect t="327" b="317"/>
          <a:stretch/>
        </p:blipFill>
        <p:spPr>
          <a:xfrm>
            <a:off x="8033460" y="4734938"/>
            <a:ext cx="731888" cy="171091"/>
          </a:xfrm>
          <a:prstGeom prst="rect">
            <a:avLst/>
          </a:prstGeom>
          <a:noFill/>
          <a:ln>
            <a:noFill/>
          </a:ln>
        </p:spPr>
      </p:pic>
      <p:sp>
        <p:nvSpPr>
          <p:cNvPr id="1804" name="Google Shape;1804;p209"/>
          <p:cNvSpPr txBox="1">
            <a:spLocks noGrp="1"/>
          </p:cNvSpPr>
          <p:nvPr>
            <p:ph type="subTitle" idx="2"/>
          </p:nvPr>
        </p:nvSpPr>
        <p:spPr>
          <a:xfrm>
            <a:off x="663788" y="4627163"/>
            <a:ext cx="6887100" cy="419700"/>
          </a:xfrm>
          <a:prstGeom prst="rect">
            <a:avLst/>
          </a:prstGeom>
        </p:spPr>
        <p:txBody>
          <a:bodyPr spcFirstLastPara="1" wrap="square" lIns="0" tIns="0" rIns="0" bIns="0" anchor="b" anchorCtr="0">
            <a:no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 1">
  <p:cSld name=" 1">
    <p:spTree>
      <p:nvGrpSpPr>
        <p:cNvPr id="1" name="Shape 1805"/>
        <p:cNvGrpSpPr/>
        <p:nvPr/>
      </p:nvGrpSpPr>
      <p:grpSpPr>
        <a:xfrm>
          <a:off x="0" y="0"/>
          <a:ext cx="0" cy="0"/>
          <a:chOff x="0" y="0"/>
          <a:chExt cx="0" cy="0"/>
        </a:xfrm>
      </p:grpSpPr>
      <p:pic>
        <p:nvPicPr>
          <p:cNvPr id="1806" name="Google Shape;1806;p210"/>
          <p:cNvPicPr preferRelativeResize="0"/>
          <p:nvPr/>
        </p:nvPicPr>
        <p:blipFill rotWithShape="1">
          <a:blip r:embed="rId2">
            <a:alphaModFix/>
          </a:blip>
          <a:srcRect t="327" b="317"/>
          <a:stretch/>
        </p:blipFill>
        <p:spPr>
          <a:xfrm>
            <a:off x="8033460" y="4734938"/>
            <a:ext cx="731888" cy="171091"/>
          </a:xfrm>
          <a:prstGeom prst="rect">
            <a:avLst/>
          </a:prstGeom>
          <a:noFill/>
          <a:ln>
            <a:noFill/>
          </a:ln>
        </p:spPr>
      </p:pic>
      <p:cxnSp>
        <p:nvCxnSpPr>
          <p:cNvPr id="1807" name="Google Shape;1807;p210"/>
          <p:cNvCxnSpPr/>
          <p:nvPr/>
        </p:nvCxnSpPr>
        <p:spPr>
          <a:xfrm rot="10800000">
            <a:off x="335831" y="150"/>
            <a:ext cx="0" cy="664800"/>
          </a:xfrm>
          <a:prstGeom prst="straightConnector1">
            <a:avLst/>
          </a:prstGeom>
          <a:noFill/>
          <a:ln w="9525" cap="flat" cmpd="sng">
            <a:solidFill>
              <a:srgbClr val="EE0000"/>
            </a:solidFill>
            <a:prstDash val="solid"/>
            <a:round/>
            <a:headEnd type="none" w="med" len="med"/>
            <a:tailEnd type="none" w="med" len="med"/>
          </a:ln>
        </p:spPr>
      </p:cxnSp>
      <p:cxnSp>
        <p:nvCxnSpPr>
          <p:cNvPr id="1808" name="Google Shape;1808;p210"/>
          <p:cNvCxnSpPr/>
          <p:nvPr/>
        </p:nvCxnSpPr>
        <p:spPr>
          <a:xfrm rot="10800000">
            <a:off x="335825" y="4800900"/>
            <a:ext cx="0" cy="342600"/>
          </a:xfrm>
          <a:prstGeom prst="straightConnector1">
            <a:avLst/>
          </a:prstGeom>
          <a:noFill/>
          <a:ln w="9525" cap="flat" cmpd="sng">
            <a:solidFill>
              <a:srgbClr val="EE0000"/>
            </a:solidFill>
            <a:prstDash val="solid"/>
            <a:round/>
            <a:headEnd type="none" w="med" len="med"/>
            <a:tailEnd type="none" w="med" len="med"/>
          </a:ln>
        </p:spPr>
      </p:cxn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Interior white 1 5">
  <p:cSld name="CUSTOM_4_1_6">
    <p:spTree>
      <p:nvGrpSpPr>
        <p:cNvPr id="1" name="Shape 1809"/>
        <p:cNvGrpSpPr/>
        <p:nvPr/>
      </p:nvGrpSpPr>
      <p:grpSpPr>
        <a:xfrm>
          <a:off x="0" y="0"/>
          <a:ext cx="0" cy="0"/>
          <a:chOff x="0" y="0"/>
          <a:chExt cx="0" cy="0"/>
        </a:xfrm>
      </p:grpSpPr>
      <p:sp>
        <p:nvSpPr>
          <p:cNvPr id="1810" name="Google Shape;1810;p211"/>
          <p:cNvSpPr txBox="1">
            <a:spLocks noGrp="1"/>
          </p:cNvSpPr>
          <p:nvPr>
            <p:ph type="title"/>
          </p:nvPr>
        </p:nvSpPr>
        <p:spPr>
          <a:xfrm>
            <a:off x="1314450" y="709500"/>
            <a:ext cx="6515100" cy="725700"/>
          </a:xfrm>
          <a:prstGeom prst="rect">
            <a:avLst/>
          </a:prstGeom>
        </p:spPr>
        <p:txBody>
          <a:bodyPr spcFirstLastPara="1" wrap="square" lIns="0" tIns="0" rIns="0" bIns="0" anchor="t" anchorCtr="0">
            <a:noAutofit/>
          </a:bodyPr>
          <a:lstStyle>
            <a:lvl1pPr lvl="0" algn="ctr" rtl="0">
              <a:lnSpc>
                <a:spcPct val="130000"/>
              </a:lnSpc>
              <a:spcBef>
                <a:spcPts val="0"/>
              </a:spcBef>
              <a:spcAft>
                <a:spcPts val="0"/>
              </a:spcAft>
              <a:buNone/>
              <a:defRPr sz="2000">
                <a:solidFill>
                  <a:srgbClr val="000000"/>
                </a:solidFill>
              </a:defRPr>
            </a:lvl1pPr>
            <a:lvl2pPr lvl="1" algn="ctr" rtl="0">
              <a:lnSpc>
                <a:spcPct val="130000"/>
              </a:lnSpc>
              <a:spcBef>
                <a:spcPts val="0"/>
              </a:spcBef>
              <a:spcAft>
                <a:spcPts val="0"/>
              </a:spcAft>
              <a:buNone/>
              <a:defRPr sz="2000">
                <a:solidFill>
                  <a:srgbClr val="000000"/>
                </a:solidFill>
              </a:defRPr>
            </a:lvl2pPr>
            <a:lvl3pPr lvl="2" algn="ctr" rtl="0">
              <a:lnSpc>
                <a:spcPct val="130000"/>
              </a:lnSpc>
              <a:spcBef>
                <a:spcPts val="0"/>
              </a:spcBef>
              <a:spcAft>
                <a:spcPts val="0"/>
              </a:spcAft>
              <a:buNone/>
              <a:defRPr sz="2000">
                <a:solidFill>
                  <a:srgbClr val="000000"/>
                </a:solidFill>
              </a:defRPr>
            </a:lvl3pPr>
            <a:lvl4pPr lvl="3" algn="ctr" rtl="0">
              <a:lnSpc>
                <a:spcPct val="130000"/>
              </a:lnSpc>
              <a:spcBef>
                <a:spcPts val="0"/>
              </a:spcBef>
              <a:spcAft>
                <a:spcPts val="0"/>
              </a:spcAft>
              <a:buNone/>
              <a:defRPr sz="2000">
                <a:solidFill>
                  <a:srgbClr val="000000"/>
                </a:solidFill>
              </a:defRPr>
            </a:lvl4pPr>
            <a:lvl5pPr lvl="4" algn="ctr" rtl="0">
              <a:lnSpc>
                <a:spcPct val="130000"/>
              </a:lnSpc>
              <a:spcBef>
                <a:spcPts val="0"/>
              </a:spcBef>
              <a:spcAft>
                <a:spcPts val="0"/>
              </a:spcAft>
              <a:buNone/>
              <a:defRPr sz="2000">
                <a:solidFill>
                  <a:srgbClr val="000000"/>
                </a:solidFill>
              </a:defRPr>
            </a:lvl5pPr>
            <a:lvl6pPr lvl="5" algn="ctr" rtl="0">
              <a:lnSpc>
                <a:spcPct val="130000"/>
              </a:lnSpc>
              <a:spcBef>
                <a:spcPts val="0"/>
              </a:spcBef>
              <a:spcAft>
                <a:spcPts val="0"/>
              </a:spcAft>
              <a:buNone/>
              <a:defRPr sz="2000">
                <a:solidFill>
                  <a:srgbClr val="000000"/>
                </a:solidFill>
              </a:defRPr>
            </a:lvl6pPr>
            <a:lvl7pPr lvl="6" algn="ctr" rtl="0">
              <a:lnSpc>
                <a:spcPct val="130000"/>
              </a:lnSpc>
              <a:spcBef>
                <a:spcPts val="0"/>
              </a:spcBef>
              <a:spcAft>
                <a:spcPts val="0"/>
              </a:spcAft>
              <a:buNone/>
              <a:defRPr sz="2000">
                <a:solidFill>
                  <a:srgbClr val="000000"/>
                </a:solidFill>
              </a:defRPr>
            </a:lvl7pPr>
            <a:lvl8pPr lvl="7" algn="ctr" rtl="0">
              <a:lnSpc>
                <a:spcPct val="130000"/>
              </a:lnSpc>
              <a:spcBef>
                <a:spcPts val="0"/>
              </a:spcBef>
              <a:spcAft>
                <a:spcPts val="0"/>
              </a:spcAft>
              <a:buNone/>
              <a:defRPr sz="2000">
                <a:solidFill>
                  <a:srgbClr val="000000"/>
                </a:solidFill>
              </a:defRPr>
            </a:lvl8pPr>
            <a:lvl9pPr lvl="8" algn="ctr" rtl="0">
              <a:lnSpc>
                <a:spcPct val="130000"/>
              </a:lnSpc>
              <a:spcBef>
                <a:spcPts val="0"/>
              </a:spcBef>
              <a:spcAft>
                <a:spcPts val="0"/>
              </a:spcAft>
              <a:buNone/>
              <a:defRPr sz="2000">
                <a:solidFill>
                  <a:srgbClr val="000000"/>
                </a:solidFill>
              </a:defRPr>
            </a:lvl9pPr>
          </a:lstStyle>
          <a:p>
            <a:endParaRPr/>
          </a:p>
        </p:txBody>
      </p:sp>
      <p:cxnSp>
        <p:nvCxnSpPr>
          <p:cNvPr id="1811" name="Google Shape;1811;p211"/>
          <p:cNvCxnSpPr/>
          <p:nvPr/>
        </p:nvCxnSpPr>
        <p:spPr>
          <a:xfrm rot="10800000">
            <a:off x="335831" y="150"/>
            <a:ext cx="0" cy="664800"/>
          </a:xfrm>
          <a:prstGeom prst="straightConnector1">
            <a:avLst/>
          </a:prstGeom>
          <a:noFill/>
          <a:ln w="9525" cap="flat" cmpd="sng">
            <a:solidFill>
              <a:srgbClr val="EE0000"/>
            </a:solidFill>
            <a:prstDash val="solid"/>
            <a:round/>
            <a:headEnd type="none" w="med" len="med"/>
            <a:tailEnd type="none" w="med" len="med"/>
          </a:ln>
        </p:spPr>
      </p:cxnSp>
      <p:sp>
        <p:nvSpPr>
          <p:cNvPr id="1812" name="Google Shape;1812;p211"/>
          <p:cNvSpPr txBox="1">
            <a:spLocks noGrp="1"/>
          </p:cNvSpPr>
          <p:nvPr>
            <p:ph type="subTitle" idx="1"/>
          </p:nvPr>
        </p:nvSpPr>
        <p:spPr>
          <a:xfrm>
            <a:off x="335831" y="41580"/>
            <a:ext cx="3861600" cy="612300"/>
          </a:xfrm>
          <a:prstGeom prst="rect">
            <a:avLst/>
          </a:prstGeom>
        </p:spPr>
        <p:txBody>
          <a:bodyPr spcFirstLastPara="1" wrap="square" lIns="329175" tIns="68575" rIns="68575" bIns="68575" anchor="ctr" anchorCtr="0">
            <a:noAutofit/>
          </a:bodyPr>
          <a:lstStyle>
            <a:lvl1pPr lvl="0"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9pPr>
          </a:lstStyle>
          <a:p>
            <a:endParaRPr/>
          </a:p>
        </p:txBody>
      </p:sp>
      <p:cxnSp>
        <p:nvCxnSpPr>
          <p:cNvPr id="1813" name="Google Shape;1813;p211"/>
          <p:cNvCxnSpPr/>
          <p:nvPr/>
        </p:nvCxnSpPr>
        <p:spPr>
          <a:xfrm rot="10800000">
            <a:off x="335825" y="4800900"/>
            <a:ext cx="0" cy="342600"/>
          </a:xfrm>
          <a:prstGeom prst="straightConnector1">
            <a:avLst/>
          </a:prstGeom>
          <a:noFill/>
          <a:ln w="9525" cap="flat" cmpd="sng">
            <a:solidFill>
              <a:srgbClr val="EE0000"/>
            </a:solidFill>
            <a:prstDash val="solid"/>
            <a:round/>
            <a:headEnd type="none" w="med" len="med"/>
            <a:tailEnd type="none" w="med" len="med"/>
          </a:ln>
        </p:spPr>
      </p:cxnSp>
      <p:sp>
        <p:nvSpPr>
          <p:cNvPr id="1814" name="Google Shape;1814;p211"/>
          <p:cNvSpPr txBox="1">
            <a:spLocks noGrp="1"/>
          </p:cNvSpPr>
          <p:nvPr>
            <p:ph type="sldNum" idx="12"/>
          </p:nvPr>
        </p:nvSpPr>
        <p:spPr>
          <a:xfrm>
            <a:off x="61481" y="4627167"/>
            <a:ext cx="548700" cy="107700"/>
          </a:xfrm>
          <a:prstGeom prst="rect">
            <a:avLst/>
          </a:prstGeom>
          <a:noFill/>
          <a:ln>
            <a:noFill/>
          </a:ln>
        </p:spPr>
        <p:txBody>
          <a:bodyPr spcFirstLastPara="1" wrap="square" lIns="0" tIns="0" rIns="0" bIns="0" anchor="b" anchorCtr="0">
            <a:noAutofit/>
          </a:bodyPr>
          <a:lstStyle>
            <a:lvl1pPr lvl="0" algn="ctr" rtl="0">
              <a:buNone/>
              <a:defRPr sz="600">
                <a:latin typeface="Overpass SemiBold"/>
                <a:ea typeface="Overpass SemiBold"/>
                <a:cs typeface="Overpass SemiBold"/>
                <a:sym typeface="Overpass SemiBold"/>
              </a:defRPr>
            </a:lvl1pPr>
            <a:lvl2pPr lvl="1" algn="ctr" rtl="0">
              <a:buNone/>
              <a:defRPr sz="600">
                <a:latin typeface="Overpass SemiBold"/>
                <a:ea typeface="Overpass SemiBold"/>
                <a:cs typeface="Overpass SemiBold"/>
                <a:sym typeface="Overpass SemiBold"/>
              </a:defRPr>
            </a:lvl2pPr>
            <a:lvl3pPr lvl="2" algn="ctr" rtl="0">
              <a:buNone/>
              <a:defRPr sz="600">
                <a:latin typeface="Overpass SemiBold"/>
                <a:ea typeface="Overpass SemiBold"/>
                <a:cs typeface="Overpass SemiBold"/>
                <a:sym typeface="Overpass SemiBold"/>
              </a:defRPr>
            </a:lvl3pPr>
            <a:lvl4pPr lvl="3" algn="ctr" rtl="0">
              <a:buNone/>
              <a:defRPr sz="600">
                <a:latin typeface="Overpass SemiBold"/>
                <a:ea typeface="Overpass SemiBold"/>
                <a:cs typeface="Overpass SemiBold"/>
                <a:sym typeface="Overpass SemiBold"/>
              </a:defRPr>
            </a:lvl4pPr>
            <a:lvl5pPr lvl="4" algn="ctr" rtl="0">
              <a:buNone/>
              <a:defRPr sz="600">
                <a:latin typeface="Overpass SemiBold"/>
                <a:ea typeface="Overpass SemiBold"/>
                <a:cs typeface="Overpass SemiBold"/>
                <a:sym typeface="Overpass SemiBold"/>
              </a:defRPr>
            </a:lvl5pPr>
            <a:lvl6pPr lvl="5" algn="ctr" rtl="0">
              <a:buNone/>
              <a:defRPr sz="600">
                <a:latin typeface="Overpass SemiBold"/>
                <a:ea typeface="Overpass SemiBold"/>
                <a:cs typeface="Overpass SemiBold"/>
                <a:sym typeface="Overpass SemiBold"/>
              </a:defRPr>
            </a:lvl6pPr>
            <a:lvl7pPr lvl="6" algn="ctr" rtl="0">
              <a:buNone/>
              <a:defRPr sz="600">
                <a:latin typeface="Overpass SemiBold"/>
                <a:ea typeface="Overpass SemiBold"/>
                <a:cs typeface="Overpass SemiBold"/>
                <a:sym typeface="Overpass SemiBold"/>
              </a:defRPr>
            </a:lvl7pPr>
            <a:lvl8pPr lvl="7" algn="ctr" rtl="0">
              <a:buNone/>
              <a:defRPr sz="600">
                <a:latin typeface="Overpass SemiBold"/>
                <a:ea typeface="Overpass SemiBold"/>
                <a:cs typeface="Overpass SemiBold"/>
                <a:sym typeface="Overpass SemiBold"/>
              </a:defRPr>
            </a:lvl8pPr>
            <a:lvl9pPr lvl="8" algn="ctr" rtl="0">
              <a:buNone/>
              <a:defRPr sz="600">
                <a:latin typeface="Overpass SemiBold"/>
                <a:ea typeface="Overpass SemiBold"/>
                <a:cs typeface="Overpass SemiBold"/>
                <a:sym typeface="Overpass SemiBold"/>
              </a:defRPr>
            </a:lvl9pPr>
          </a:lstStyle>
          <a:p>
            <a:pPr marL="0" lvl="0" indent="0" algn="ctr" rtl="0">
              <a:spcBef>
                <a:spcPts val="0"/>
              </a:spcBef>
              <a:spcAft>
                <a:spcPts val="0"/>
              </a:spcAft>
              <a:buNone/>
            </a:pPr>
            <a:fld id="{00000000-1234-1234-1234-123412341234}" type="slidenum">
              <a:rPr lang="en"/>
              <a:t>‹#›</a:t>
            </a:fld>
            <a:endParaRPr/>
          </a:p>
        </p:txBody>
      </p:sp>
      <p:pic>
        <p:nvPicPr>
          <p:cNvPr id="1815" name="Google Shape;1815;p211"/>
          <p:cNvPicPr preferRelativeResize="0"/>
          <p:nvPr/>
        </p:nvPicPr>
        <p:blipFill rotWithShape="1">
          <a:blip r:embed="rId2">
            <a:alphaModFix/>
          </a:blip>
          <a:srcRect t="327" b="317"/>
          <a:stretch/>
        </p:blipFill>
        <p:spPr>
          <a:xfrm>
            <a:off x="8033460" y="4734938"/>
            <a:ext cx="731888" cy="171091"/>
          </a:xfrm>
          <a:prstGeom prst="rect">
            <a:avLst/>
          </a:prstGeom>
          <a:noFill/>
          <a:ln>
            <a:noFill/>
          </a:ln>
        </p:spPr>
      </p:pic>
      <p:sp>
        <p:nvSpPr>
          <p:cNvPr id="1816" name="Google Shape;1816;p211"/>
          <p:cNvSpPr txBox="1">
            <a:spLocks noGrp="1"/>
          </p:cNvSpPr>
          <p:nvPr>
            <p:ph type="subTitle" idx="2"/>
          </p:nvPr>
        </p:nvSpPr>
        <p:spPr>
          <a:xfrm>
            <a:off x="663788" y="4627163"/>
            <a:ext cx="6887100" cy="419700"/>
          </a:xfrm>
          <a:prstGeom prst="rect">
            <a:avLst/>
          </a:prstGeom>
        </p:spPr>
        <p:txBody>
          <a:bodyPr spcFirstLastPara="1" wrap="square" lIns="0" tIns="0" rIns="0" bIns="0" anchor="b" anchorCtr="0">
            <a:no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Interior white 2 5">
  <p:cSld name="CUSTOM_4_2_7">
    <p:spTree>
      <p:nvGrpSpPr>
        <p:cNvPr id="1" name="Shape 1817"/>
        <p:cNvGrpSpPr/>
        <p:nvPr/>
      </p:nvGrpSpPr>
      <p:grpSpPr>
        <a:xfrm>
          <a:off x="0" y="0"/>
          <a:ext cx="0" cy="0"/>
          <a:chOff x="0" y="0"/>
          <a:chExt cx="0" cy="0"/>
        </a:xfrm>
      </p:grpSpPr>
      <p:sp>
        <p:nvSpPr>
          <p:cNvPr id="1818" name="Google Shape;1818;p212"/>
          <p:cNvSpPr txBox="1">
            <a:spLocks noGrp="1"/>
          </p:cNvSpPr>
          <p:nvPr>
            <p:ph type="title"/>
          </p:nvPr>
        </p:nvSpPr>
        <p:spPr>
          <a:xfrm>
            <a:off x="1314450" y="709500"/>
            <a:ext cx="6515100" cy="725700"/>
          </a:xfrm>
          <a:prstGeom prst="rect">
            <a:avLst/>
          </a:prstGeom>
        </p:spPr>
        <p:txBody>
          <a:bodyPr spcFirstLastPara="1" wrap="square" lIns="0" tIns="0" rIns="0" bIns="0" anchor="t" anchorCtr="0">
            <a:noAutofit/>
          </a:bodyPr>
          <a:lstStyle>
            <a:lvl1pPr lvl="0" algn="ctr" rtl="0">
              <a:lnSpc>
                <a:spcPct val="130000"/>
              </a:lnSpc>
              <a:spcBef>
                <a:spcPts val="0"/>
              </a:spcBef>
              <a:spcAft>
                <a:spcPts val="0"/>
              </a:spcAft>
              <a:buNone/>
              <a:defRPr sz="2000">
                <a:solidFill>
                  <a:srgbClr val="000000"/>
                </a:solidFill>
              </a:defRPr>
            </a:lvl1pPr>
            <a:lvl2pPr lvl="1" algn="ctr" rtl="0">
              <a:lnSpc>
                <a:spcPct val="130000"/>
              </a:lnSpc>
              <a:spcBef>
                <a:spcPts val="0"/>
              </a:spcBef>
              <a:spcAft>
                <a:spcPts val="0"/>
              </a:spcAft>
              <a:buNone/>
              <a:defRPr sz="2000">
                <a:solidFill>
                  <a:srgbClr val="000000"/>
                </a:solidFill>
              </a:defRPr>
            </a:lvl2pPr>
            <a:lvl3pPr lvl="2" algn="ctr" rtl="0">
              <a:lnSpc>
                <a:spcPct val="130000"/>
              </a:lnSpc>
              <a:spcBef>
                <a:spcPts val="0"/>
              </a:spcBef>
              <a:spcAft>
                <a:spcPts val="0"/>
              </a:spcAft>
              <a:buNone/>
              <a:defRPr sz="2000">
                <a:solidFill>
                  <a:srgbClr val="000000"/>
                </a:solidFill>
              </a:defRPr>
            </a:lvl3pPr>
            <a:lvl4pPr lvl="3" algn="ctr" rtl="0">
              <a:lnSpc>
                <a:spcPct val="130000"/>
              </a:lnSpc>
              <a:spcBef>
                <a:spcPts val="0"/>
              </a:spcBef>
              <a:spcAft>
                <a:spcPts val="0"/>
              </a:spcAft>
              <a:buNone/>
              <a:defRPr sz="2000">
                <a:solidFill>
                  <a:srgbClr val="000000"/>
                </a:solidFill>
              </a:defRPr>
            </a:lvl4pPr>
            <a:lvl5pPr lvl="4" algn="ctr" rtl="0">
              <a:lnSpc>
                <a:spcPct val="130000"/>
              </a:lnSpc>
              <a:spcBef>
                <a:spcPts val="0"/>
              </a:spcBef>
              <a:spcAft>
                <a:spcPts val="0"/>
              </a:spcAft>
              <a:buNone/>
              <a:defRPr sz="2000">
                <a:solidFill>
                  <a:srgbClr val="000000"/>
                </a:solidFill>
              </a:defRPr>
            </a:lvl5pPr>
            <a:lvl6pPr lvl="5" algn="ctr" rtl="0">
              <a:lnSpc>
                <a:spcPct val="130000"/>
              </a:lnSpc>
              <a:spcBef>
                <a:spcPts val="0"/>
              </a:spcBef>
              <a:spcAft>
                <a:spcPts val="0"/>
              </a:spcAft>
              <a:buNone/>
              <a:defRPr sz="2000">
                <a:solidFill>
                  <a:srgbClr val="000000"/>
                </a:solidFill>
              </a:defRPr>
            </a:lvl6pPr>
            <a:lvl7pPr lvl="6" algn="ctr" rtl="0">
              <a:lnSpc>
                <a:spcPct val="130000"/>
              </a:lnSpc>
              <a:spcBef>
                <a:spcPts val="0"/>
              </a:spcBef>
              <a:spcAft>
                <a:spcPts val="0"/>
              </a:spcAft>
              <a:buNone/>
              <a:defRPr sz="2000">
                <a:solidFill>
                  <a:srgbClr val="000000"/>
                </a:solidFill>
              </a:defRPr>
            </a:lvl7pPr>
            <a:lvl8pPr lvl="7" algn="ctr" rtl="0">
              <a:lnSpc>
                <a:spcPct val="130000"/>
              </a:lnSpc>
              <a:spcBef>
                <a:spcPts val="0"/>
              </a:spcBef>
              <a:spcAft>
                <a:spcPts val="0"/>
              </a:spcAft>
              <a:buNone/>
              <a:defRPr sz="2000">
                <a:solidFill>
                  <a:srgbClr val="000000"/>
                </a:solidFill>
              </a:defRPr>
            </a:lvl8pPr>
            <a:lvl9pPr lvl="8" algn="ctr" rtl="0">
              <a:lnSpc>
                <a:spcPct val="130000"/>
              </a:lnSpc>
              <a:spcBef>
                <a:spcPts val="0"/>
              </a:spcBef>
              <a:spcAft>
                <a:spcPts val="0"/>
              </a:spcAft>
              <a:buNone/>
              <a:defRPr sz="2000">
                <a:solidFill>
                  <a:srgbClr val="000000"/>
                </a:solidFill>
              </a:defRPr>
            </a:lvl9pPr>
          </a:lstStyle>
          <a:p>
            <a:endParaRPr/>
          </a:p>
        </p:txBody>
      </p:sp>
      <p:cxnSp>
        <p:nvCxnSpPr>
          <p:cNvPr id="1819" name="Google Shape;1819;p212"/>
          <p:cNvCxnSpPr/>
          <p:nvPr/>
        </p:nvCxnSpPr>
        <p:spPr>
          <a:xfrm rot="10800000">
            <a:off x="335831" y="150"/>
            <a:ext cx="0" cy="664800"/>
          </a:xfrm>
          <a:prstGeom prst="straightConnector1">
            <a:avLst/>
          </a:prstGeom>
          <a:noFill/>
          <a:ln w="9525" cap="flat" cmpd="sng">
            <a:solidFill>
              <a:srgbClr val="EE0000"/>
            </a:solidFill>
            <a:prstDash val="solid"/>
            <a:round/>
            <a:headEnd type="none" w="med" len="med"/>
            <a:tailEnd type="none" w="med" len="med"/>
          </a:ln>
        </p:spPr>
      </p:cxnSp>
      <p:sp>
        <p:nvSpPr>
          <p:cNvPr id="1820" name="Google Shape;1820;p212"/>
          <p:cNvSpPr txBox="1">
            <a:spLocks noGrp="1"/>
          </p:cNvSpPr>
          <p:nvPr>
            <p:ph type="subTitle" idx="1"/>
          </p:nvPr>
        </p:nvSpPr>
        <p:spPr>
          <a:xfrm>
            <a:off x="335831" y="41580"/>
            <a:ext cx="3861600" cy="612300"/>
          </a:xfrm>
          <a:prstGeom prst="rect">
            <a:avLst/>
          </a:prstGeom>
        </p:spPr>
        <p:txBody>
          <a:bodyPr spcFirstLastPara="1" wrap="square" lIns="329175" tIns="68575" rIns="68575" bIns="68575" anchor="ctr" anchorCtr="0">
            <a:noAutofit/>
          </a:bodyPr>
          <a:lstStyle>
            <a:lvl1pPr lvl="0"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9pPr>
          </a:lstStyle>
          <a:p>
            <a:endParaRPr/>
          </a:p>
        </p:txBody>
      </p:sp>
      <p:cxnSp>
        <p:nvCxnSpPr>
          <p:cNvPr id="1821" name="Google Shape;1821;p212"/>
          <p:cNvCxnSpPr/>
          <p:nvPr/>
        </p:nvCxnSpPr>
        <p:spPr>
          <a:xfrm rot="10800000">
            <a:off x="335825" y="4800900"/>
            <a:ext cx="0" cy="342600"/>
          </a:xfrm>
          <a:prstGeom prst="straightConnector1">
            <a:avLst/>
          </a:prstGeom>
          <a:noFill/>
          <a:ln w="9525" cap="flat" cmpd="sng">
            <a:solidFill>
              <a:srgbClr val="EE0000"/>
            </a:solidFill>
            <a:prstDash val="solid"/>
            <a:round/>
            <a:headEnd type="none" w="med" len="med"/>
            <a:tailEnd type="none" w="med" len="med"/>
          </a:ln>
        </p:spPr>
      </p:cxnSp>
      <p:sp>
        <p:nvSpPr>
          <p:cNvPr id="1822" name="Google Shape;1822;p212"/>
          <p:cNvSpPr txBox="1">
            <a:spLocks noGrp="1"/>
          </p:cNvSpPr>
          <p:nvPr>
            <p:ph type="sldNum" idx="12"/>
          </p:nvPr>
        </p:nvSpPr>
        <p:spPr>
          <a:xfrm>
            <a:off x="61481" y="4627167"/>
            <a:ext cx="548700" cy="107700"/>
          </a:xfrm>
          <a:prstGeom prst="rect">
            <a:avLst/>
          </a:prstGeom>
          <a:noFill/>
          <a:ln>
            <a:noFill/>
          </a:ln>
        </p:spPr>
        <p:txBody>
          <a:bodyPr spcFirstLastPara="1" wrap="square" lIns="0" tIns="0" rIns="0" bIns="0" anchor="b" anchorCtr="0">
            <a:noAutofit/>
          </a:bodyPr>
          <a:lstStyle>
            <a:lvl1pPr lvl="0" algn="ctr" rtl="0">
              <a:buNone/>
              <a:defRPr sz="600">
                <a:latin typeface="Overpass SemiBold"/>
                <a:ea typeface="Overpass SemiBold"/>
                <a:cs typeface="Overpass SemiBold"/>
                <a:sym typeface="Overpass SemiBold"/>
              </a:defRPr>
            </a:lvl1pPr>
            <a:lvl2pPr lvl="1" algn="ctr" rtl="0">
              <a:buNone/>
              <a:defRPr sz="600">
                <a:latin typeface="Overpass SemiBold"/>
                <a:ea typeface="Overpass SemiBold"/>
                <a:cs typeface="Overpass SemiBold"/>
                <a:sym typeface="Overpass SemiBold"/>
              </a:defRPr>
            </a:lvl2pPr>
            <a:lvl3pPr lvl="2" algn="ctr" rtl="0">
              <a:buNone/>
              <a:defRPr sz="600">
                <a:latin typeface="Overpass SemiBold"/>
                <a:ea typeface="Overpass SemiBold"/>
                <a:cs typeface="Overpass SemiBold"/>
                <a:sym typeface="Overpass SemiBold"/>
              </a:defRPr>
            </a:lvl3pPr>
            <a:lvl4pPr lvl="3" algn="ctr" rtl="0">
              <a:buNone/>
              <a:defRPr sz="600">
                <a:latin typeface="Overpass SemiBold"/>
                <a:ea typeface="Overpass SemiBold"/>
                <a:cs typeface="Overpass SemiBold"/>
                <a:sym typeface="Overpass SemiBold"/>
              </a:defRPr>
            </a:lvl4pPr>
            <a:lvl5pPr lvl="4" algn="ctr" rtl="0">
              <a:buNone/>
              <a:defRPr sz="600">
                <a:latin typeface="Overpass SemiBold"/>
                <a:ea typeface="Overpass SemiBold"/>
                <a:cs typeface="Overpass SemiBold"/>
                <a:sym typeface="Overpass SemiBold"/>
              </a:defRPr>
            </a:lvl5pPr>
            <a:lvl6pPr lvl="5" algn="ctr" rtl="0">
              <a:buNone/>
              <a:defRPr sz="600">
                <a:latin typeface="Overpass SemiBold"/>
                <a:ea typeface="Overpass SemiBold"/>
                <a:cs typeface="Overpass SemiBold"/>
                <a:sym typeface="Overpass SemiBold"/>
              </a:defRPr>
            </a:lvl6pPr>
            <a:lvl7pPr lvl="6" algn="ctr" rtl="0">
              <a:buNone/>
              <a:defRPr sz="600">
                <a:latin typeface="Overpass SemiBold"/>
                <a:ea typeface="Overpass SemiBold"/>
                <a:cs typeface="Overpass SemiBold"/>
                <a:sym typeface="Overpass SemiBold"/>
              </a:defRPr>
            </a:lvl7pPr>
            <a:lvl8pPr lvl="7" algn="ctr" rtl="0">
              <a:buNone/>
              <a:defRPr sz="600">
                <a:latin typeface="Overpass SemiBold"/>
                <a:ea typeface="Overpass SemiBold"/>
                <a:cs typeface="Overpass SemiBold"/>
                <a:sym typeface="Overpass SemiBold"/>
              </a:defRPr>
            </a:lvl8pPr>
            <a:lvl9pPr lvl="8" algn="ctr" rtl="0">
              <a:buNone/>
              <a:defRPr sz="600">
                <a:latin typeface="Overpass SemiBold"/>
                <a:ea typeface="Overpass SemiBold"/>
                <a:cs typeface="Overpass SemiBold"/>
                <a:sym typeface="Overpass SemiBold"/>
              </a:defRPr>
            </a:lvl9pPr>
          </a:lstStyle>
          <a:p>
            <a:pPr marL="0" lvl="0" indent="0" algn="ctr" rtl="0">
              <a:spcBef>
                <a:spcPts val="0"/>
              </a:spcBef>
              <a:spcAft>
                <a:spcPts val="0"/>
              </a:spcAft>
              <a:buNone/>
            </a:pPr>
            <a:fld id="{00000000-1234-1234-1234-123412341234}" type="slidenum">
              <a:rPr lang="en"/>
              <a:t>‹#›</a:t>
            </a:fld>
            <a:endParaRPr/>
          </a:p>
        </p:txBody>
      </p:sp>
      <p:pic>
        <p:nvPicPr>
          <p:cNvPr id="1823" name="Google Shape;1823;p212"/>
          <p:cNvPicPr preferRelativeResize="0"/>
          <p:nvPr/>
        </p:nvPicPr>
        <p:blipFill rotWithShape="1">
          <a:blip r:embed="rId2">
            <a:alphaModFix/>
          </a:blip>
          <a:srcRect t="327" b="317"/>
          <a:stretch/>
        </p:blipFill>
        <p:spPr>
          <a:xfrm>
            <a:off x="8033460" y="4734938"/>
            <a:ext cx="731888" cy="171091"/>
          </a:xfrm>
          <a:prstGeom prst="rect">
            <a:avLst/>
          </a:prstGeom>
          <a:noFill/>
          <a:ln>
            <a:noFill/>
          </a:ln>
        </p:spPr>
      </p:pic>
      <p:sp>
        <p:nvSpPr>
          <p:cNvPr id="1824" name="Google Shape;1824;p212"/>
          <p:cNvSpPr txBox="1">
            <a:spLocks noGrp="1"/>
          </p:cNvSpPr>
          <p:nvPr>
            <p:ph type="subTitle" idx="2"/>
          </p:nvPr>
        </p:nvSpPr>
        <p:spPr>
          <a:xfrm>
            <a:off x="663788" y="4627163"/>
            <a:ext cx="6887100" cy="419700"/>
          </a:xfrm>
          <a:prstGeom prst="rect">
            <a:avLst/>
          </a:prstGeom>
        </p:spPr>
        <p:txBody>
          <a:bodyPr spcFirstLastPara="1" wrap="square" lIns="0" tIns="0" rIns="0" bIns="0" anchor="b" anchorCtr="0">
            <a:no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Interior white 2 6">
  <p:cSld name="CUSTOM_4_2_8">
    <p:spTree>
      <p:nvGrpSpPr>
        <p:cNvPr id="1" name="Shape 1825"/>
        <p:cNvGrpSpPr/>
        <p:nvPr/>
      </p:nvGrpSpPr>
      <p:grpSpPr>
        <a:xfrm>
          <a:off x="0" y="0"/>
          <a:ext cx="0" cy="0"/>
          <a:chOff x="0" y="0"/>
          <a:chExt cx="0" cy="0"/>
        </a:xfrm>
      </p:grpSpPr>
      <p:sp>
        <p:nvSpPr>
          <p:cNvPr id="1826" name="Google Shape;1826;p213"/>
          <p:cNvSpPr txBox="1">
            <a:spLocks noGrp="1"/>
          </p:cNvSpPr>
          <p:nvPr>
            <p:ph type="title"/>
          </p:nvPr>
        </p:nvSpPr>
        <p:spPr>
          <a:xfrm>
            <a:off x="1314450" y="709500"/>
            <a:ext cx="6515100" cy="725700"/>
          </a:xfrm>
          <a:prstGeom prst="rect">
            <a:avLst/>
          </a:prstGeom>
        </p:spPr>
        <p:txBody>
          <a:bodyPr spcFirstLastPara="1" wrap="square" lIns="0" tIns="0" rIns="0" bIns="0" anchor="t" anchorCtr="0">
            <a:noAutofit/>
          </a:bodyPr>
          <a:lstStyle>
            <a:lvl1pPr lvl="0" algn="ctr" rtl="0">
              <a:lnSpc>
                <a:spcPct val="130000"/>
              </a:lnSpc>
              <a:spcBef>
                <a:spcPts val="0"/>
              </a:spcBef>
              <a:spcAft>
                <a:spcPts val="0"/>
              </a:spcAft>
              <a:buNone/>
              <a:defRPr sz="2000">
                <a:solidFill>
                  <a:srgbClr val="000000"/>
                </a:solidFill>
              </a:defRPr>
            </a:lvl1pPr>
            <a:lvl2pPr lvl="1" algn="ctr" rtl="0">
              <a:lnSpc>
                <a:spcPct val="130000"/>
              </a:lnSpc>
              <a:spcBef>
                <a:spcPts val="0"/>
              </a:spcBef>
              <a:spcAft>
                <a:spcPts val="0"/>
              </a:spcAft>
              <a:buNone/>
              <a:defRPr sz="2000">
                <a:solidFill>
                  <a:srgbClr val="000000"/>
                </a:solidFill>
              </a:defRPr>
            </a:lvl2pPr>
            <a:lvl3pPr lvl="2" algn="ctr" rtl="0">
              <a:lnSpc>
                <a:spcPct val="130000"/>
              </a:lnSpc>
              <a:spcBef>
                <a:spcPts val="0"/>
              </a:spcBef>
              <a:spcAft>
                <a:spcPts val="0"/>
              </a:spcAft>
              <a:buNone/>
              <a:defRPr sz="2000">
                <a:solidFill>
                  <a:srgbClr val="000000"/>
                </a:solidFill>
              </a:defRPr>
            </a:lvl3pPr>
            <a:lvl4pPr lvl="3" algn="ctr" rtl="0">
              <a:lnSpc>
                <a:spcPct val="130000"/>
              </a:lnSpc>
              <a:spcBef>
                <a:spcPts val="0"/>
              </a:spcBef>
              <a:spcAft>
                <a:spcPts val="0"/>
              </a:spcAft>
              <a:buNone/>
              <a:defRPr sz="2000">
                <a:solidFill>
                  <a:srgbClr val="000000"/>
                </a:solidFill>
              </a:defRPr>
            </a:lvl4pPr>
            <a:lvl5pPr lvl="4" algn="ctr" rtl="0">
              <a:lnSpc>
                <a:spcPct val="130000"/>
              </a:lnSpc>
              <a:spcBef>
                <a:spcPts val="0"/>
              </a:spcBef>
              <a:spcAft>
                <a:spcPts val="0"/>
              </a:spcAft>
              <a:buNone/>
              <a:defRPr sz="2000">
                <a:solidFill>
                  <a:srgbClr val="000000"/>
                </a:solidFill>
              </a:defRPr>
            </a:lvl5pPr>
            <a:lvl6pPr lvl="5" algn="ctr" rtl="0">
              <a:lnSpc>
                <a:spcPct val="130000"/>
              </a:lnSpc>
              <a:spcBef>
                <a:spcPts val="0"/>
              </a:spcBef>
              <a:spcAft>
                <a:spcPts val="0"/>
              </a:spcAft>
              <a:buNone/>
              <a:defRPr sz="2000">
                <a:solidFill>
                  <a:srgbClr val="000000"/>
                </a:solidFill>
              </a:defRPr>
            </a:lvl6pPr>
            <a:lvl7pPr lvl="6" algn="ctr" rtl="0">
              <a:lnSpc>
                <a:spcPct val="130000"/>
              </a:lnSpc>
              <a:spcBef>
                <a:spcPts val="0"/>
              </a:spcBef>
              <a:spcAft>
                <a:spcPts val="0"/>
              </a:spcAft>
              <a:buNone/>
              <a:defRPr sz="2000">
                <a:solidFill>
                  <a:srgbClr val="000000"/>
                </a:solidFill>
              </a:defRPr>
            </a:lvl7pPr>
            <a:lvl8pPr lvl="7" algn="ctr" rtl="0">
              <a:lnSpc>
                <a:spcPct val="130000"/>
              </a:lnSpc>
              <a:spcBef>
                <a:spcPts val="0"/>
              </a:spcBef>
              <a:spcAft>
                <a:spcPts val="0"/>
              </a:spcAft>
              <a:buNone/>
              <a:defRPr sz="2000">
                <a:solidFill>
                  <a:srgbClr val="000000"/>
                </a:solidFill>
              </a:defRPr>
            </a:lvl8pPr>
            <a:lvl9pPr lvl="8" algn="ctr" rtl="0">
              <a:lnSpc>
                <a:spcPct val="130000"/>
              </a:lnSpc>
              <a:spcBef>
                <a:spcPts val="0"/>
              </a:spcBef>
              <a:spcAft>
                <a:spcPts val="0"/>
              </a:spcAft>
              <a:buNone/>
              <a:defRPr sz="2000">
                <a:solidFill>
                  <a:srgbClr val="000000"/>
                </a:solidFill>
              </a:defRPr>
            </a:lvl9pPr>
          </a:lstStyle>
          <a:p>
            <a:endParaRPr/>
          </a:p>
        </p:txBody>
      </p:sp>
      <p:cxnSp>
        <p:nvCxnSpPr>
          <p:cNvPr id="1827" name="Google Shape;1827;p213"/>
          <p:cNvCxnSpPr/>
          <p:nvPr/>
        </p:nvCxnSpPr>
        <p:spPr>
          <a:xfrm rot="10800000">
            <a:off x="335831" y="150"/>
            <a:ext cx="0" cy="664800"/>
          </a:xfrm>
          <a:prstGeom prst="straightConnector1">
            <a:avLst/>
          </a:prstGeom>
          <a:noFill/>
          <a:ln w="9525" cap="flat" cmpd="sng">
            <a:solidFill>
              <a:srgbClr val="EE0000"/>
            </a:solidFill>
            <a:prstDash val="solid"/>
            <a:round/>
            <a:headEnd type="none" w="med" len="med"/>
            <a:tailEnd type="none" w="med" len="med"/>
          </a:ln>
        </p:spPr>
      </p:cxnSp>
      <p:sp>
        <p:nvSpPr>
          <p:cNvPr id="1828" name="Google Shape;1828;p213"/>
          <p:cNvSpPr txBox="1">
            <a:spLocks noGrp="1"/>
          </p:cNvSpPr>
          <p:nvPr>
            <p:ph type="subTitle" idx="1"/>
          </p:nvPr>
        </p:nvSpPr>
        <p:spPr>
          <a:xfrm>
            <a:off x="335831" y="41580"/>
            <a:ext cx="3861600" cy="612300"/>
          </a:xfrm>
          <a:prstGeom prst="rect">
            <a:avLst/>
          </a:prstGeom>
        </p:spPr>
        <p:txBody>
          <a:bodyPr spcFirstLastPara="1" wrap="square" lIns="329175" tIns="68575" rIns="68575" bIns="68575" anchor="ctr" anchorCtr="0">
            <a:noAutofit/>
          </a:bodyPr>
          <a:lstStyle>
            <a:lvl1pPr lvl="0"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9pPr>
          </a:lstStyle>
          <a:p>
            <a:endParaRPr/>
          </a:p>
        </p:txBody>
      </p:sp>
      <p:cxnSp>
        <p:nvCxnSpPr>
          <p:cNvPr id="1829" name="Google Shape;1829;p213"/>
          <p:cNvCxnSpPr/>
          <p:nvPr/>
        </p:nvCxnSpPr>
        <p:spPr>
          <a:xfrm rot="10800000">
            <a:off x="335825" y="4800900"/>
            <a:ext cx="0" cy="342600"/>
          </a:xfrm>
          <a:prstGeom prst="straightConnector1">
            <a:avLst/>
          </a:prstGeom>
          <a:noFill/>
          <a:ln w="9525" cap="flat" cmpd="sng">
            <a:solidFill>
              <a:srgbClr val="EE0000"/>
            </a:solidFill>
            <a:prstDash val="solid"/>
            <a:round/>
            <a:headEnd type="none" w="med" len="med"/>
            <a:tailEnd type="none" w="med" len="med"/>
          </a:ln>
        </p:spPr>
      </p:cxnSp>
      <p:sp>
        <p:nvSpPr>
          <p:cNvPr id="1830" name="Google Shape;1830;p213"/>
          <p:cNvSpPr txBox="1">
            <a:spLocks noGrp="1"/>
          </p:cNvSpPr>
          <p:nvPr>
            <p:ph type="sldNum" idx="12"/>
          </p:nvPr>
        </p:nvSpPr>
        <p:spPr>
          <a:xfrm>
            <a:off x="61481" y="4627167"/>
            <a:ext cx="548700" cy="107700"/>
          </a:xfrm>
          <a:prstGeom prst="rect">
            <a:avLst/>
          </a:prstGeom>
          <a:noFill/>
          <a:ln>
            <a:noFill/>
          </a:ln>
        </p:spPr>
        <p:txBody>
          <a:bodyPr spcFirstLastPara="1" wrap="square" lIns="0" tIns="0" rIns="0" bIns="0" anchor="b" anchorCtr="0">
            <a:noAutofit/>
          </a:bodyPr>
          <a:lstStyle>
            <a:lvl1pPr lvl="0" algn="ctr" rtl="0">
              <a:buNone/>
              <a:defRPr sz="600">
                <a:latin typeface="Overpass SemiBold"/>
                <a:ea typeface="Overpass SemiBold"/>
                <a:cs typeface="Overpass SemiBold"/>
                <a:sym typeface="Overpass SemiBold"/>
              </a:defRPr>
            </a:lvl1pPr>
            <a:lvl2pPr lvl="1" algn="ctr" rtl="0">
              <a:buNone/>
              <a:defRPr sz="600">
                <a:latin typeface="Overpass SemiBold"/>
                <a:ea typeface="Overpass SemiBold"/>
                <a:cs typeface="Overpass SemiBold"/>
                <a:sym typeface="Overpass SemiBold"/>
              </a:defRPr>
            </a:lvl2pPr>
            <a:lvl3pPr lvl="2" algn="ctr" rtl="0">
              <a:buNone/>
              <a:defRPr sz="600">
                <a:latin typeface="Overpass SemiBold"/>
                <a:ea typeface="Overpass SemiBold"/>
                <a:cs typeface="Overpass SemiBold"/>
                <a:sym typeface="Overpass SemiBold"/>
              </a:defRPr>
            </a:lvl3pPr>
            <a:lvl4pPr lvl="3" algn="ctr" rtl="0">
              <a:buNone/>
              <a:defRPr sz="600">
                <a:latin typeface="Overpass SemiBold"/>
                <a:ea typeface="Overpass SemiBold"/>
                <a:cs typeface="Overpass SemiBold"/>
                <a:sym typeface="Overpass SemiBold"/>
              </a:defRPr>
            </a:lvl4pPr>
            <a:lvl5pPr lvl="4" algn="ctr" rtl="0">
              <a:buNone/>
              <a:defRPr sz="600">
                <a:latin typeface="Overpass SemiBold"/>
                <a:ea typeface="Overpass SemiBold"/>
                <a:cs typeface="Overpass SemiBold"/>
                <a:sym typeface="Overpass SemiBold"/>
              </a:defRPr>
            </a:lvl5pPr>
            <a:lvl6pPr lvl="5" algn="ctr" rtl="0">
              <a:buNone/>
              <a:defRPr sz="600">
                <a:latin typeface="Overpass SemiBold"/>
                <a:ea typeface="Overpass SemiBold"/>
                <a:cs typeface="Overpass SemiBold"/>
                <a:sym typeface="Overpass SemiBold"/>
              </a:defRPr>
            </a:lvl6pPr>
            <a:lvl7pPr lvl="6" algn="ctr" rtl="0">
              <a:buNone/>
              <a:defRPr sz="600">
                <a:latin typeface="Overpass SemiBold"/>
                <a:ea typeface="Overpass SemiBold"/>
                <a:cs typeface="Overpass SemiBold"/>
                <a:sym typeface="Overpass SemiBold"/>
              </a:defRPr>
            </a:lvl7pPr>
            <a:lvl8pPr lvl="7" algn="ctr" rtl="0">
              <a:buNone/>
              <a:defRPr sz="600">
                <a:latin typeface="Overpass SemiBold"/>
                <a:ea typeface="Overpass SemiBold"/>
                <a:cs typeface="Overpass SemiBold"/>
                <a:sym typeface="Overpass SemiBold"/>
              </a:defRPr>
            </a:lvl8pPr>
            <a:lvl9pPr lvl="8" algn="ctr" rtl="0">
              <a:buNone/>
              <a:defRPr sz="600">
                <a:latin typeface="Overpass SemiBold"/>
                <a:ea typeface="Overpass SemiBold"/>
                <a:cs typeface="Overpass SemiBold"/>
                <a:sym typeface="Overpass SemiBold"/>
              </a:defRPr>
            </a:lvl9pPr>
          </a:lstStyle>
          <a:p>
            <a:pPr marL="0" lvl="0" indent="0" algn="ctr" rtl="0">
              <a:spcBef>
                <a:spcPts val="0"/>
              </a:spcBef>
              <a:spcAft>
                <a:spcPts val="0"/>
              </a:spcAft>
              <a:buNone/>
            </a:pPr>
            <a:fld id="{00000000-1234-1234-1234-123412341234}" type="slidenum">
              <a:rPr lang="en"/>
              <a:t>‹#›</a:t>
            </a:fld>
            <a:endParaRPr/>
          </a:p>
        </p:txBody>
      </p:sp>
      <p:pic>
        <p:nvPicPr>
          <p:cNvPr id="1831" name="Google Shape;1831;p213"/>
          <p:cNvPicPr preferRelativeResize="0"/>
          <p:nvPr/>
        </p:nvPicPr>
        <p:blipFill rotWithShape="1">
          <a:blip r:embed="rId2">
            <a:alphaModFix/>
          </a:blip>
          <a:srcRect t="327" b="317"/>
          <a:stretch/>
        </p:blipFill>
        <p:spPr>
          <a:xfrm>
            <a:off x="8033460" y="4734938"/>
            <a:ext cx="731888" cy="171091"/>
          </a:xfrm>
          <a:prstGeom prst="rect">
            <a:avLst/>
          </a:prstGeom>
          <a:noFill/>
          <a:ln>
            <a:noFill/>
          </a:ln>
        </p:spPr>
      </p:pic>
      <p:sp>
        <p:nvSpPr>
          <p:cNvPr id="1832" name="Google Shape;1832;p213"/>
          <p:cNvSpPr txBox="1">
            <a:spLocks noGrp="1"/>
          </p:cNvSpPr>
          <p:nvPr>
            <p:ph type="subTitle" idx="2"/>
          </p:nvPr>
        </p:nvSpPr>
        <p:spPr>
          <a:xfrm>
            <a:off x="663788" y="4627163"/>
            <a:ext cx="6887100" cy="419700"/>
          </a:xfrm>
          <a:prstGeom prst="rect">
            <a:avLst/>
          </a:prstGeom>
        </p:spPr>
        <p:txBody>
          <a:bodyPr spcFirstLastPara="1" wrap="square" lIns="0" tIns="0" rIns="0" bIns="0" anchor="b" anchorCtr="0">
            <a:no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Interior white 2 7">
  <p:cSld name="CUSTOM_4_2_9">
    <p:spTree>
      <p:nvGrpSpPr>
        <p:cNvPr id="1" name="Shape 1833"/>
        <p:cNvGrpSpPr/>
        <p:nvPr/>
      </p:nvGrpSpPr>
      <p:grpSpPr>
        <a:xfrm>
          <a:off x="0" y="0"/>
          <a:ext cx="0" cy="0"/>
          <a:chOff x="0" y="0"/>
          <a:chExt cx="0" cy="0"/>
        </a:xfrm>
      </p:grpSpPr>
      <p:sp>
        <p:nvSpPr>
          <p:cNvPr id="1834" name="Google Shape;1834;p214"/>
          <p:cNvSpPr txBox="1">
            <a:spLocks noGrp="1"/>
          </p:cNvSpPr>
          <p:nvPr>
            <p:ph type="title"/>
          </p:nvPr>
        </p:nvSpPr>
        <p:spPr>
          <a:xfrm>
            <a:off x="1314450" y="709500"/>
            <a:ext cx="6515100" cy="725700"/>
          </a:xfrm>
          <a:prstGeom prst="rect">
            <a:avLst/>
          </a:prstGeom>
        </p:spPr>
        <p:txBody>
          <a:bodyPr spcFirstLastPara="1" wrap="square" lIns="0" tIns="0" rIns="0" bIns="0" anchor="t" anchorCtr="0">
            <a:noAutofit/>
          </a:bodyPr>
          <a:lstStyle>
            <a:lvl1pPr lvl="0" algn="ctr" rtl="0">
              <a:lnSpc>
                <a:spcPct val="130000"/>
              </a:lnSpc>
              <a:spcBef>
                <a:spcPts val="0"/>
              </a:spcBef>
              <a:spcAft>
                <a:spcPts val="0"/>
              </a:spcAft>
              <a:buNone/>
              <a:defRPr sz="2000">
                <a:solidFill>
                  <a:srgbClr val="000000"/>
                </a:solidFill>
              </a:defRPr>
            </a:lvl1pPr>
            <a:lvl2pPr lvl="1" algn="ctr" rtl="0">
              <a:lnSpc>
                <a:spcPct val="130000"/>
              </a:lnSpc>
              <a:spcBef>
                <a:spcPts val="0"/>
              </a:spcBef>
              <a:spcAft>
                <a:spcPts val="0"/>
              </a:spcAft>
              <a:buNone/>
              <a:defRPr sz="2000">
                <a:solidFill>
                  <a:srgbClr val="000000"/>
                </a:solidFill>
              </a:defRPr>
            </a:lvl2pPr>
            <a:lvl3pPr lvl="2" algn="ctr" rtl="0">
              <a:lnSpc>
                <a:spcPct val="130000"/>
              </a:lnSpc>
              <a:spcBef>
                <a:spcPts val="0"/>
              </a:spcBef>
              <a:spcAft>
                <a:spcPts val="0"/>
              </a:spcAft>
              <a:buNone/>
              <a:defRPr sz="2000">
                <a:solidFill>
                  <a:srgbClr val="000000"/>
                </a:solidFill>
              </a:defRPr>
            </a:lvl3pPr>
            <a:lvl4pPr lvl="3" algn="ctr" rtl="0">
              <a:lnSpc>
                <a:spcPct val="130000"/>
              </a:lnSpc>
              <a:spcBef>
                <a:spcPts val="0"/>
              </a:spcBef>
              <a:spcAft>
                <a:spcPts val="0"/>
              </a:spcAft>
              <a:buNone/>
              <a:defRPr sz="2000">
                <a:solidFill>
                  <a:srgbClr val="000000"/>
                </a:solidFill>
              </a:defRPr>
            </a:lvl4pPr>
            <a:lvl5pPr lvl="4" algn="ctr" rtl="0">
              <a:lnSpc>
                <a:spcPct val="130000"/>
              </a:lnSpc>
              <a:spcBef>
                <a:spcPts val="0"/>
              </a:spcBef>
              <a:spcAft>
                <a:spcPts val="0"/>
              </a:spcAft>
              <a:buNone/>
              <a:defRPr sz="2000">
                <a:solidFill>
                  <a:srgbClr val="000000"/>
                </a:solidFill>
              </a:defRPr>
            </a:lvl5pPr>
            <a:lvl6pPr lvl="5" algn="ctr" rtl="0">
              <a:lnSpc>
                <a:spcPct val="130000"/>
              </a:lnSpc>
              <a:spcBef>
                <a:spcPts val="0"/>
              </a:spcBef>
              <a:spcAft>
                <a:spcPts val="0"/>
              </a:spcAft>
              <a:buNone/>
              <a:defRPr sz="2000">
                <a:solidFill>
                  <a:srgbClr val="000000"/>
                </a:solidFill>
              </a:defRPr>
            </a:lvl6pPr>
            <a:lvl7pPr lvl="6" algn="ctr" rtl="0">
              <a:lnSpc>
                <a:spcPct val="130000"/>
              </a:lnSpc>
              <a:spcBef>
                <a:spcPts val="0"/>
              </a:spcBef>
              <a:spcAft>
                <a:spcPts val="0"/>
              </a:spcAft>
              <a:buNone/>
              <a:defRPr sz="2000">
                <a:solidFill>
                  <a:srgbClr val="000000"/>
                </a:solidFill>
              </a:defRPr>
            </a:lvl7pPr>
            <a:lvl8pPr lvl="7" algn="ctr" rtl="0">
              <a:lnSpc>
                <a:spcPct val="130000"/>
              </a:lnSpc>
              <a:spcBef>
                <a:spcPts val="0"/>
              </a:spcBef>
              <a:spcAft>
                <a:spcPts val="0"/>
              </a:spcAft>
              <a:buNone/>
              <a:defRPr sz="2000">
                <a:solidFill>
                  <a:srgbClr val="000000"/>
                </a:solidFill>
              </a:defRPr>
            </a:lvl8pPr>
            <a:lvl9pPr lvl="8" algn="ctr" rtl="0">
              <a:lnSpc>
                <a:spcPct val="130000"/>
              </a:lnSpc>
              <a:spcBef>
                <a:spcPts val="0"/>
              </a:spcBef>
              <a:spcAft>
                <a:spcPts val="0"/>
              </a:spcAft>
              <a:buNone/>
              <a:defRPr sz="2000">
                <a:solidFill>
                  <a:srgbClr val="000000"/>
                </a:solidFill>
              </a:defRPr>
            </a:lvl9pPr>
          </a:lstStyle>
          <a:p>
            <a:endParaRPr/>
          </a:p>
        </p:txBody>
      </p:sp>
      <p:cxnSp>
        <p:nvCxnSpPr>
          <p:cNvPr id="1835" name="Google Shape;1835;p214"/>
          <p:cNvCxnSpPr/>
          <p:nvPr/>
        </p:nvCxnSpPr>
        <p:spPr>
          <a:xfrm rot="10800000">
            <a:off x="335831" y="150"/>
            <a:ext cx="0" cy="664800"/>
          </a:xfrm>
          <a:prstGeom prst="straightConnector1">
            <a:avLst/>
          </a:prstGeom>
          <a:noFill/>
          <a:ln w="9525" cap="flat" cmpd="sng">
            <a:solidFill>
              <a:srgbClr val="EE0000"/>
            </a:solidFill>
            <a:prstDash val="solid"/>
            <a:round/>
            <a:headEnd type="none" w="med" len="med"/>
            <a:tailEnd type="none" w="med" len="med"/>
          </a:ln>
        </p:spPr>
      </p:cxnSp>
      <p:sp>
        <p:nvSpPr>
          <p:cNvPr id="1836" name="Google Shape;1836;p214"/>
          <p:cNvSpPr txBox="1">
            <a:spLocks noGrp="1"/>
          </p:cNvSpPr>
          <p:nvPr>
            <p:ph type="subTitle" idx="1"/>
          </p:nvPr>
        </p:nvSpPr>
        <p:spPr>
          <a:xfrm>
            <a:off x="335831" y="41580"/>
            <a:ext cx="3861600" cy="612300"/>
          </a:xfrm>
          <a:prstGeom prst="rect">
            <a:avLst/>
          </a:prstGeom>
        </p:spPr>
        <p:txBody>
          <a:bodyPr spcFirstLastPara="1" wrap="square" lIns="329175" tIns="68575" rIns="68575" bIns="68575" anchor="ctr" anchorCtr="0">
            <a:noAutofit/>
          </a:bodyPr>
          <a:lstStyle>
            <a:lvl1pPr lvl="0"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9pPr>
          </a:lstStyle>
          <a:p>
            <a:endParaRPr/>
          </a:p>
        </p:txBody>
      </p:sp>
      <p:cxnSp>
        <p:nvCxnSpPr>
          <p:cNvPr id="1837" name="Google Shape;1837;p214"/>
          <p:cNvCxnSpPr/>
          <p:nvPr/>
        </p:nvCxnSpPr>
        <p:spPr>
          <a:xfrm rot="10800000">
            <a:off x="335825" y="4800900"/>
            <a:ext cx="0" cy="342600"/>
          </a:xfrm>
          <a:prstGeom prst="straightConnector1">
            <a:avLst/>
          </a:prstGeom>
          <a:noFill/>
          <a:ln w="9525" cap="flat" cmpd="sng">
            <a:solidFill>
              <a:srgbClr val="EE0000"/>
            </a:solidFill>
            <a:prstDash val="solid"/>
            <a:round/>
            <a:headEnd type="none" w="med" len="med"/>
            <a:tailEnd type="none" w="med" len="med"/>
          </a:ln>
        </p:spPr>
      </p:cxnSp>
      <p:sp>
        <p:nvSpPr>
          <p:cNvPr id="1838" name="Google Shape;1838;p214"/>
          <p:cNvSpPr txBox="1">
            <a:spLocks noGrp="1"/>
          </p:cNvSpPr>
          <p:nvPr>
            <p:ph type="sldNum" idx="12"/>
          </p:nvPr>
        </p:nvSpPr>
        <p:spPr>
          <a:xfrm>
            <a:off x="61481" y="4627167"/>
            <a:ext cx="548700" cy="107700"/>
          </a:xfrm>
          <a:prstGeom prst="rect">
            <a:avLst/>
          </a:prstGeom>
          <a:noFill/>
          <a:ln>
            <a:noFill/>
          </a:ln>
        </p:spPr>
        <p:txBody>
          <a:bodyPr spcFirstLastPara="1" wrap="square" lIns="0" tIns="0" rIns="0" bIns="0" anchor="b" anchorCtr="0">
            <a:noAutofit/>
          </a:bodyPr>
          <a:lstStyle>
            <a:lvl1pPr lvl="0" algn="ctr" rtl="0">
              <a:buNone/>
              <a:defRPr sz="600">
                <a:latin typeface="Overpass SemiBold"/>
                <a:ea typeface="Overpass SemiBold"/>
                <a:cs typeface="Overpass SemiBold"/>
                <a:sym typeface="Overpass SemiBold"/>
              </a:defRPr>
            </a:lvl1pPr>
            <a:lvl2pPr lvl="1" algn="ctr" rtl="0">
              <a:buNone/>
              <a:defRPr sz="600">
                <a:latin typeface="Overpass SemiBold"/>
                <a:ea typeface="Overpass SemiBold"/>
                <a:cs typeface="Overpass SemiBold"/>
                <a:sym typeface="Overpass SemiBold"/>
              </a:defRPr>
            </a:lvl2pPr>
            <a:lvl3pPr lvl="2" algn="ctr" rtl="0">
              <a:buNone/>
              <a:defRPr sz="600">
                <a:latin typeface="Overpass SemiBold"/>
                <a:ea typeface="Overpass SemiBold"/>
                <a:cs typeface="Overpass SemiBold"/>
                <a:sym typeface="Overpass SemiBold"/>
              </a:defRPr>
            </a:lvl3pPr>
            <a:lvl4pPr lvl="3" algn="ctr" rtl="0">
              <a:buNone/>
              <a:defRPr sz="600">
                <a:latin typeface="Overpass SemiBold"/>
                <a:ea typeface="Overpass SemiBold"/>
                <a:cs typeface="Overpass SemiBold"/>
                <a:sym typeface="Overpass SemiBold"/>
              </a:defRPr>
            </a:lvl4pPr>
            <a:lvl5pPr lvl="4" algn="ctr" rtl="0">
              <a:buNone/>
              <a:defRPr sz="600">
                <a:latin typeface="Overpass SemiBold"/>
                <a:ea typeface="Overpass SemiBold"/>
                <a:cs typeface="Overpass SemiBold"/>
                <a:sym typeface="Overpass SemiBold"/>
              </a:defRPr>
            </a:lvl5pPr>
            <a:lvl6pPr lvl="5" algn="ctr" rtl="0">
              <a:buNone/>
              <a:defRPr sz="600">
                <a:latin typeface="Overpass SemiBold"/>
                <a:ea typeface="Overpass SemiBold"/>
                <a:cs typeface="Overpass SemiBold"/>
                <a:sym typeface="Overpass SemiBold"/>
              </a:defRPr>
            </a:lvl6pPr>
            <a:lvl7pPr lvl="6" algn="ctr" rtl="0">
              <a:buNone/>
              <a:defRPr sz="600">
                <a:latin typeface="Overpass SemiBold"/>
                <a:ea typeface="Overpass SemiBold"/>
                <a:cs typeface="Overpass SemiBold"/>
                <a:sym typeface="Overpass SemiBold"/>
              </a:defRPr>
            </a:lvl7pPr>
            <a:lvl8pPr lvl="7" algn="ctr" rtl="0">
              <a:buNone/>
              <a:defRPr sz="600">
                <a:latin typeface="Overpass SemiBold"/>
                <a:ea typeface="Overpass SemiBold"/>
                <a:cs typeface="Overpass SemiBold"/>
                <a:sym typeface="Overpass SemiBold"/>
              </a:defRPr>
            </a:lvl8pPr>
            <a:lvl9pPr lvl="8" algn="ctr" rtl="0">
              <a:buNone/>
              <a:defRPr sz="600">
                <a:latin typeface="Overpass SemiBold"/>
                <a:ea typeface="Overpass SemiBold"/>
                <a:cs typeface="Overpass SemiBold"/>
                <a:sym typeface="Overpass SemiBold"/>
              </a:defRPr>
            </a:lvl9pPr>
          </a:lstStyle>
          <a:p>
            <a:pPr marL="0" lvl="0" indent="0" algn="ctr" rtl="0">
              <a:spcBef>
                <a:spcPts val="0"/>
              </a:spcBef>
              <a:spcAft>
                <a:spcPts val="0"/>
              </a:spcAft>
              <a:buNone/>
            </a:pPr>
            <a:fld id="{00000000-1234-1234-1234-123412341234}" type="slidenum">
              <a:rPr lang="en"/>
              <a:t>‹#›</a:t>
            </a:fld>
            <a:endParaRPr/>
          </a:p>
        </p:txBody>
      </p:sp>
      <p:pic>
        <p:nvPicPr>
          <p:cNvPr id="1839" name="Google Shape;1839;p214"/>
          <p:cNvPicPr preferRelativeResize="0"/>
          <p:nvPr/>
        </p:nvPicPr>
        <p:blipFill rotWithShape="1">
          <a:blip r:embed="rId2">
            <a:alphaModFix/>
          </a:blip>
          <a:srcRect t="327" b="317"/>
          <a:stretch/>
        </p:blipFill>
        <p:spPr>
          <a:xfrm>
            <a:off x="8033460" y="4734938"/>
            <a:ext cx="731888" cy="171091"/>
          </a:xfrm>
          <a:prstGeom prst="rect">
            <a:avLst/>
          </a:prstGeom>
          <a:noFill/>
          <a:ln>
            <a:noFill/>
          </a:ln>
        </p:spPr>
      </p:pic>
      <p:sp>
        <p:nvSpPr>
          <p:cNvPr id="1840" name="Google Shape;1840;p214"/>
          <p:cNvSpPr txBox="1">
            <a:spLocks noGrp="1"/>
          </p:cNvSpPr>
          <p:nvPr>
            <p:ph type="subTitle" idx="2"/>
          </p:nvPr>
        </p:nvSpPr>
        <p:spPr>
          <a:xfrm>
            <a:off x="663788" y="4627163"/>
            <a:ext cx="6887100" cy="419700"/>
          </a:xfrm>
          <a:prstGeom prst="rect">
            <a:avLst/>
          </a:prstGeom>
        </p:spPr>
        <p:txBody>
          <a:bodyPr spcFirstLastPara="1" wrap="square" lIns="0" tIns="0" rIns="0" bIns="0" anchor="b" anchorCtr="0">
            <a:no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Interior white 2 8">
  <p:cSld name="CUSTOM_4_2_10">
    <p:spTree>
      <p:nvGrpSpPr>
        <p:cNvPr id="1" name="Shape 1841"/>
        <p:cNvGrpSpPr/>
        <p:nvPr/>
      </p:nvGrpSpPr>
      <p:grpSpPr>
        <a:xfrm>
          <a:off x="0" y="0"/>
          <a:ext cx="0" cy="0"/>
          <a:chOff x="0" y="0"/>
          <a:chExt cx="0" cy="0"/>
        </a:xfrm>
      </p:grpSpPr>
      <p:sp>
        <p:nvSpPr>
          <p:cNvPr id="1842" name="Google Shape;1842;p215"/>
          <p:cNvSpPr txBox="1">
            <a:spLocks noGrp="1"/>
          </p:cNvSpPr>
          <p:nvPr>
            <p:ph type="title"/>
          </p:nvPr>
        </p:nvSpPr>
        <p:spPr>
          <a:xfrm>
            <a:off x="1314450" y="709500"/>
            <a:ext cx="6515100" cy="725700"/>
          </a:xfrm>
          <a:prstGeom prst="rect">
            <a:avLst/>
          </a:prstGeom>
        </p:spPr>
        <p:txBody>
          <a:bodyPr spcFirstLastPara="1" wrap="square" lIns="0" tIns="0" rIns="0" bIns="0" anchor="t" anchorCtr="0">
            <a:noAutofit/>
          </a:bodyPr>
          <a:lstStyle>
            <a:lvl1pPr lvl="0" algn="ctr" rtl="0">
              <a:lnSpc>
                <a:spcPct val="130000"/>
              </a:lnSpc>
              <a:spcBef>
                <a:spcPts val="0"/>
              </a:spcBef>
              <a:spcAft>
                <a:spcPts val="0"/>
              </a:spcAft>
              <a:buNone/>
              <a:defRPr sz="2000">
                <a:solidFill>
                  <a:srgbClr val="000000"/>
                </a:solidFill>
              </a:defRPr>
            </a:lvl1pPr>
            <a:lvl2pPr lvl="1" algn="ctr" rtl="0">
              <a:lnSpc>
                <a:spcPct val="130000"/>
              </a:lnSpc>
              <a:spcBef>
                <a:spcPts val="0"/>
              </a:spcBef>
              <a:spcAft>
                <a:spcPts val="0"/>
              </a:spcAft>
              <a:buNone/>
              <a:defRPr sz="2000">
                <a:solidFill>
                  <a:srgbClr val="000000"/>
                </a:solidFill>
              </a:defRPr>
            </a:lvl2pPr>
            <a:lvl3pPr lvl="2" algn="ctr" rtl="0">
              <a:lnSpc>
                <a:spcPct val="130000"/>
              </a:lnSpc>
              <a:spcBef>
                <a:spcPts val="0"/>
              </a:spcBef>
              <a:spcAft>
                <a:spcPts val="0"/>
              </a:spcAft>
              <a:buNone/>
              <a:defRPr sz="2000">
                <a:solidFill>
                  <a:srgbClr val="000000"/>
                </a:solidFill>
              </a:defRPr>
            </a:lvl3pPr>
            <a:lvl4pPr lvl="3" algn="ctr" rtl="0">
              <a:lnSpc>
                <a:spcPct val="130000"/>
              </a:lnSpc>
              <a:spcBef>
                <a:spcPts val="0"/>
              </a:spcBef>
              <a:spcAft>
                <a:spcPts val="0"/>
              </a:spcAft>
              <a:buNone/>
              <a:defRPr sz="2000">
                <a:solidFill>
                  <a:srgbClr val="000000"/>
                </a:solidFill>
              </a:defRPr>
            </a:lvl4pPr>
            <a:lvl5pPr lvl="4" algn="ctr" rtl="0">
              <a:lnSpc>
                <a:spcPct val="130000"/>
              </a:lnSpc>
              <a:spcBef>
                <a:spcPts val="0"/>
              </a:spcBef>
              <a:spcAft>
                <a:spcPts val="0"/>
              </a:spcAft>
              <a:buNone/>
              <a:defRPr sz="2000">
                <a:solidFill>
                  <a:srgbClr val="000000"/>
                </a:solidFill>
              </a:defRPr>
            </a:lvl5pPr>
            <a:lvl6pPr lvl="5" algn="ctr" rtl="0">
              <a:lnSpc>
                <a:spcPct val="130000"/>
              </a:lnSpc>
              <a:spcBef>
                <a:spcPts val="0"/>
              </a:spcBef>
              <a:spcAft>
                <a:spcPts val="0"/>
              </a:spcAft>
              <a:buNone/>
              <a:defRPr sz="2000">
                <a:solidFill>
                  <a:srgbClr val="000000"/>
                </a:solidFill>
              </a:defRPr>
            </a:lvl6pPr>
            <a:lvl7pPr lvl="6" algn="ctr" rtl="0">
              <a:lnSpc>
                <a:spcPct val="130000"/>
              </a:lnSpc>
              <a:spcBef>
                <a:spcPts val="0"/>
              </a:spcBef>
              <a:spcAft>
                <a:spcPts val="0"/>
              </a:spcAft>
              <a:buNone/>
              <a:defRPr sz="2000">
                <a:solidFill>
                  <a:srgbClr val="000000"/>
                </a:solidFill>
              </a:defRPr>
            </a:lvl7pPr>
            <a:lvl8pPr lvl="7" algn="ctr" rtl="0">
              <a:lnSpc>
                <a:spcPct val="130000"/>
              </a:lnSpc>
              <a:spcBef>
                <a:spcPts val="0"/>
              </a:spcBef>
              <a:spcAft>
                <a:spcPts val="0"/>
              </a:spcAft>
              <a:buNone/>
              <a:defRPr sz="2000">
                <a:solidFill>
                  <a:srgbClr val="000000"/>
                </a:solidFill>
              </a:defRPr>
            </a:lvl8pPr>
            <a:lvl9pPr lvl="8" algn="ctr" rtl="0">
              <a:lnSpc>
                <a:spcPct val="130000"/>
              </a:lnSpc>
              <a:spcBef>
                <a:spcPts val="0"/>
              </a:spcBef>
              <a:spcAft>
                <a:spcPts val="0"/>
              </a:spcAft>
              <a:buNone/>
              <a:defRPr sz="2000">
                <a:solidFill>
                  <a:srgbClr val="000000"/>
                </a:solidFill>
              </a:defRPr>
            </a:lvl9pPr>
          </a:lstStyle>
          <a:p>
            <a:endParaRPr/>
          </a:p>
        </p:txBody>
      </p:sp>
      <p:cxnSp>
        <p:nvCxnSpPr>
          <p:cNvPr id="1843" name="Google Shape;1843;p215"/>
          <p:cNvCxnSpPr/>
          <p:nvPr/>
        </p:nvCxnSpPr>
        <p:spPr>
          <a:xfrm rot="10800000">
            <a:off x="335831" y="150"/>
            <a:ext cx="0" cy="664800"/>
          </a:xfrm>
          <a:prstGeom prst="straightConnector1">
            <a:avLst/>
          </a:prstGeom>
          <a:noFill/>
          <a:ln w="9525" cap="flat" cmpd="sng">
            <a:solidFill>
              <a:srgbClr val="EE0000"/>
            </a:solidFill>
            <a:prstDash val="solid"/>
            <a:round/>
            <a:headEnd type="none" w="med" len="med"/>
            <a:tailEnd type="none" w="med" len="med"/>
          </a:ln>
        </p:spPr>
      </p:cxnSp>
      <p:sp>
        <p:nvSpPr>
          <p:cNvPr id="1844" name="Google Shape;1844;p215"/>
          <p:cNvSpPr txBox="1">
            <a:spLocks noGrp="1"/>
          </p:cNvSpPr>
          <p:nvPr>
            <p:ph type="subTitle" idx="1"/>
          </p:nvPr>
        </p:nvSpPr>
        <p:spPr>
          <a:xfrm>
            <a:off x="335831" y="41580"/>
            <a:ext cx="3861600" cy="612300"/>
          </a:xfrm>
          <a:prstGeom prst="rect">
            <a:avLst/>
          </a:prstGeom>
        </p:spPr>
        <p:txBody>
          <a:bodyPr spcFirstLastPara="1" wrap="square" lIns="329175" tIns="68575" rIns="68575" bIns="68575" anchor="ctr" anchorCtr="0">
            <a:noAutofit/>
          </a:bodyPr>
          <a:lstStyle>
            <a:lvl1pPr lvl="0"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9pPr>
          </a:lstStyle>
          <a:p>
            <a:endParaRPr/>
          </a:p>
        </p:txBody>
      </p:sp>
      <p:cxnSp>
        <p:nvCxnSpPr>
          <p:cNvPr id="1845" name="Google Shape;1845;p215"/>
          <p:cNvCxnSpPr/>
          <p:nvPr/>
        </p:nvCxnSpPr>
        <p:spPr>
          <a:xfrm rot="10800000">
            <a:off x="335825" y="4800900"/>
            <a:ext cx="0" cy="342600"/>
          </a:xfrm>
          <a:prstGeom prst="straightConnector1">
            <a:avLst/>
          </a:prstGeom>
          <a:noFill/>
          <a:ln w="9525" cap="flat" cmpd="sng">
            <a:solidFill>
              <a:srgbClr val="EE0000"/>
            </a:solidFill>
            <a:prstDash val="solid"/>
            <a:round/>
            <a:headEnd type="none" w="med" len="med"/>
            <a:tailEnd type="none" w="med" len="med"/>
          </a:ln>
        </p:spPr>
      </p:cxnSp>
      <p:sp>
        <p:nvSpPr>
          <p:cNvPr id="1846" name="Google Shape;1846;p215"/>
          <p:cNvSpPr txBox="1">
            <a:spLocks noGrp="1"/>
          </p:cNvSpPr>
          <p:nvPr>
            <p:ph type="sldNum" idx="12"/>
          </p:nvPr>
        </p:nvSpPr>
        <p:spPr>
          <a:xfrm>
            <a:off x="61481" y="4627167"/>
            <a:ext cx="548700" cy="107700"/>
          </a:xfrm>
          <a:prstGeom prst="rect">
            <a:avLst/>
          </a:prstGeom>
          <a:noFill/>
          <a:ln>
            <a:noFill/>
          </a:ln>
        </p:spPr>
        <p:txBody>
          <a:bodyPr spcFirstLastPara="1" wrap="square" lIns="0" tIns="0" rIns="0" bIns="0" anchor="b" anchorCtr="0">
            <a:noAutofit/>
          </a:bodyPr>
          <a:lstStyle>
            <a:lvl1pPr lvl="0" algn="ctr" rtl="0">
              <a:buNone/>
              <a:defRPr sz="600">
                <a:latin typeface="Overpass SemiBold"/>
                <a:ea typeface="Overpass SemiBold"/>
                <a:cs typeface="Overpass SemiBold"/>
                <a:sym typeface="Overpass SemiBold"/>
              </a:defRPr>
            </a:lvl1pPr>
            <a:lvl2pPr lvl="1" algn="ctr" rtl="0">
              <a:buNone/>
              <a:defRPr sz="600">
                <a:latin typeface="Overpass SemiBold"/>
                <a:ea typeface="Overpass SemiBold"/>
                <a:cs typeface="Overpass SemiBold"/>
                <a:sym typeface="Overpass SemiBold"/>
              </a:defRPr>
            </a:lvl2pPr>
            <a:lvl3pPr lvl="2" algn="ctr" rtl="0">
              <a:buNone/>
              <a:defRPr sz="600">
                <a:latin typeface="Overpass SemiBold"/>
                <a:ea typeface="Overpass SemiBold"/>
                <a:cs typeface="Overpass SemiBold"/>
                <a:sym typeface="Overpass SemiBold"/>
              </a:defRPr>
            </a:lvl3pPr>
            <a:lvl4pPr lvl="3" algn="ctr" rtl="0">
              <a:buNone/>
              <a:defRPr sz="600">
                <a:latin typeface="Overpass SemiBold"/>
                <a:ea typeface="Overpass SemiBold"/>
                <a:cs typeface="Overpass SemiBold"/>
                <a:sym typeface="Overpass SemiBold"/>
              </a:defRPr>
            </a:lvl4pPr>
            <a:lvl5pPr lvl="4" algn="ctr" rtl="0">
              <a:buNone/>
              <a:defRPr sz="600">
                <a:latin typeface="Overpass SemiBold"/>
                <a:ea typeface="Overpass SemiBold"/>
                <a:cs typeface="Overpass SemiBold"/>
                <a:sym typeface="Overpass SemiBold"/>
              </a:defRPr>
            </a:lvl5pPr>
            <a:lvl6pPr lvl="5" algn="ctr" rtl="0">
              <a:buNone/>
              <a:defRPr sz="600">
                <a:latin typeface="Overpass SemiBold"/>
                <a:ea typeface="Overpass SemiBold"/>
                <a:cs typeface="Overpass SemiBold"/>
                <a:sym typeface="Overpass SemiBold"/>
              </a:defRPr>
            </a:lvl6pPr>
            <a:lvl7pPr lvl="6" algn="ctr" rtl="0">
              <a:buNone/>
              <a:defRPr sz="600">
                <a:latin typeface="Overpass SemiBold"/>
                <a:ea typeface="Overpass SemiBold"/>
                <a:cs typeface="Overpass SemiBold"/>
                <a:sym typeface="Overpass SemiBold"/>
              </a:defRPr>
            </a:lvl7pPr>
            <a:lvl8pPr lvl="7" algn="ctr" rtl="0">
              <a:buNone/>
              <a:defRPr sz="600">
                <a:latin typeface="Overpass SemiBold"/>
                <a:ea typeface="Overpass SemiBold"/>
                <a:cs typeface="Overpass SemiBold"/>
                <a:sym typeface="Overpass SemiBold"/>
              </a:defRPr>
            </a:lvl8pPr>
            <a:lvl9pPr lvl="8" algn="ctr" rtl="0">
              <a:buNone/>
              <a:defRPr sz="600">
                <a:latin typeface="Overpass SemiBold"/>
                <a:ea typeface="Overpass SemiBold"/>
                <a:cs typeface="Overpass SemiBold"/>
                <a:sym typeface="Overpass SemiBold"/>
              </a:defRPr>
            </a:lvl9pPr>
          </a:lstStyle>
          <a:p>
            <a:pPr marL="0" lvl="0" indent="0" algn="ctr" rtl="0">
              <a:spcBef>
                <a:spcPts val="0"/>
              </a:spcBef>
              <a:spcAft>
                <a:spcPts val="0"/>
              </a:spcAft>
              <a:buNone/>
            </a:pPr>
            <a:fld id="{00000000-1234-1234-1234-123412341234}" type="slidenum">
              <a:rPr lang="en"/>
              <a:t>‹#›</a:t>
            </a:fld>
            <a:endParaRPr/>
          </a:p>
        </p:txBody>
      </p:sp>
      <p:pic>
        <p:nvPicPr>
          <p:cNvPr id="1847" name="Google Shape;1847;p215"/>
          <p:cNvPicPr preferRelativeResize="0"/>
          <p:nvPr/>
        </p:nvPicPr>
        <p:blipFill rotWithShape="1">
          <a:blip r:embed="rId2">
            <a:alphaModFix/>
          </a:blip>
          <a:srcRect t="327" b="317"/>
          <a:stretch/>
        </p:blipFill>
        <p:spPr>
          <a:xfrm>
            <a:off x="8033460" y="4734938"/>
            <a:ext cx="731888" cy="171091"/>
          </a:xfrm>
          <a:prstGeom prst="rect">
            <a:avLst/>
          </a:prstGeom>
          <a:noFill/>
          <a:ln>
            <a:noFill/>
          </a:ln>
        </p:spPr>
      </p:pic>
      <p:sp>
        <p:nvSpPr>
          <p:cNvPr id="1848" name="Google Shape;1848;p215"/>
          <p:cNvSpPr txBox="1">
            <a:spLocks noGrp="1"/>
          </p:cNvSpPr>
          <p:nvPr>
            <p:ph type="subTitle" idx="2"/>
          </p:nvPr>
        </p:nvSpPr>
        <p:spPr>
          <a:xfrm>
            <a:off x="663788" y="4627163"/>
            <a:ext cx="6887100" cy="419700"/>
          </a:xfrm>
          <a:prstGeom prst="rect">
            <a:avLst/>
          </a:prstGeom>
        </p:spPr>
        <p:txBody>
          <a:bodyPr spcFirstLastPara="1" wrap="square" lIns="0" tIns="0" rIns="0" bIns="0" anchor="b" anchorCtr="0">
            <a:no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Interior white 3 1">
  <p:cSld name="CUSTOM_4_8_1">
    <p:spTree>
      <p:nvGrpSpPr>
        <p:cNvPr id="1" name="Shape 1849"/>
        <p:cNvGrpSpPr/>
        <p:nvPr/>
      </p:nvGrpSpPr>
      <p:grpSpPr>
        <a:xfrm>
          <a:off x="0" y="0"/>
          <a:ext cx="0" cy="0"/>
          <a:chOff x="0" y="0"/>
          <a:chExt cx="0" cy="0"/>
        </a:xfrm>
      </p:grpSpPr>
      <p:sp>
        <p:nvSpPr>
          <p:cNvPr id="1850" name="Google Shape;1850;p216"/>
          <p:cNvSpPr txBox="1">
            <a:spLocks noGrp="1"/>
          </p:cNvSpPr>
          <p:nvPr>
            <p:ph type="title"/>
          </p:nvPr>
        </p:nvSpPr>
        <p:spPr>
          <a:xfrm>
            <a:off x="1314450" y="709500"/>
            <a:ext cx="6515100" cy="725700"/>
          </a:xfrm>
          <a:prstGeom prst="rect">
            <a:avLst/>
          </a:prstGeom>
        </p:spPr>
        <p:txBody>
          <a:bodyPr spcFirstLastPara="1" wrap="square" lIns="0" tIns="0" rIns="0" bIns="0" anchor="t" anchorCtr="0">
            <a:noAutofit/>
          </a:bodyPr>
          <a:lstStyle>
            <a:lvl1pPr lvl="0" algn="ctr" rtl="0">
              <a:lnSpc>
                <a:spcPct val="130000"/>
              </a:lnSpc>
              <a:spcBef>
                <a:spcPts val="0"/>
              </a:spcBef>
              <a:spcAft>
                <a:spcPts val="0"/>
              </a:spcAft>
              <a:buNone/>
              <a:defRPr sz="2000">
                <a:solidFill>
                  <a:srgbClr val="000000"/>
                </a:solidFill>
              </a:defRPr>
            </a:lvl1pPr>
            <a:lvl2pPr lvl="1" algn="ctr" rtl="0">
              <a:lnSpc>
                <a:spcPct val="130000"/>
              </a:lnSpc>
              <a:spcBef>
                <a:spcPts val="0"/>
              </a:spcBef>
              <a:spcAft>
                <a:spcPts val="0"/>
              </a:spcAft>
              <a:buNone/>
              <a:defRPr sz="2000">
                <a:solidFill>
                  <a:srgbClr val="000000"/>
                </a:solidFill>
              </a:defRPr>
            </a:lvl2pPr>
            <a:lvl3pPr lvl="2" algn="ctr" rtl="0">
              <a:lnSpc>
                <a:spcPct val="130000"/>
              </a:lnSpc>
              <a:spcBef>
                <a:spcPts val="0"/>
              </a:spcBef>
              <a:spcAft>
                <a:spcPts val="0"/>
              </a:spcAft>
              <a:buNone/>
              <a:defRPr sz="2000">
                <a:solidFill>
                  <a:srgbClr val="000000"/>
                </a:solidFill>
              </a:defRPr>
            </a:lvl3pPr>
            <a:lvl4pPr lvl="3" algn="ctr" rtl="0">
              <a:lnSpc>
                <a:spcPct val="130000"/>
              </a:lnSpc>
              <a:spcBef>
                <a:spcPts val="0"/>
              </a:spcBef>
              <a:spcAft>
                <a:spcPts val="0"/>
              </a:spcAft>
              <a:buNone/>
              <a:defRPr sz="2000">
                <a:solidFill>
                  <a:srgbClr val="000000"/>
                </a:solidFill>
              </a:defRPr>
            </a:lvl4pPr>
            <a:lvl5pPr lvl="4" algn="ctr" rtl="0">
              <a:lnSpc>
                <a:spcPct val="130000"/>
              </a:lnSpc>
              <a:spcBef>
                <a:spcPts val="0"/>
              </a:spcBef>
              <a:spcAft>
                <a:spcPts val="0"/>
              </a:spcAft>
              <a:buNone/>
              <a:defRPr sz="2000">
                <a:solidFill>
                  <a:srgbClr val="000000"/>
                </a:solidFill>
              </a:defRPr>
            </a:lvl5pPr>
            <a:lvl6pPr lvl="5" algn="ctr" rtl="0">
              <a:lnSpc>
                <a:spcPct val="130000"/>
              </a:lnSpc>
              <a:spcBef>
                <a:spcPts val="0"/>
              </a:spcBef>
              <a:spcAft>
                <a:spcPts val="0"/>
              </a:spcAft>
              <a:buNone/>
              <a:defRPr sz="2000">
                <a:solidFill>
                  <a:srgbClr val="000000"/>
                </a:solidFill>
              </a:defRPr>
            </a:lvl6pPr>
            <a:lvl7pPr lvl="6" algn="ctr" rtl="0">
              <a:lnSpc>
                <a:spcPct val="130000"/>
              </a:lnSpc>
              <a:spcBef>
                <a:spcPts val="0"/>
              </a:spcBef>
              <a:spcAft>
                <a:spcPts val="0"/>
              </a:spcAft>
              <a:buNone/>
              <a:defRPr sz="2000">
                <a:solidFill>
                  <a:srgbClr val="000000"/>
                </a:solidFill>
              </a:defRPr>
            </a:lvl7pPr>
            <a:lvl8pPr lvl="7" algn="ctr" rtl="0">
              <a:lnSpc>
                <a:spcPct val="130000"/>
              </a:lnSpc>
              <a:spcBef>
                <a:spcPts val="0"/>
              </a:spcBef>
              <a:spcAft>
                <a:spcPts val="0"/>
              </a:spcAft>
              <a:buNone/>
              <a:defRPr sz="2000">
                <a:solidFill>
                  <a:srgbClr val="000000"/>
                </a:solidFill>
              </a:defRPr>
            </a:lvl8pPr>
            <a:lvl9pPr lvl="8" algn="ctr" rtl="0">
              <a:lnSpc>
                <a:spcPct val="130000"/>
              </a:lnSpc>
              <a:spcBef>
                <a:spcPts val="0"/>
              </a:spcBef>
              <a:spcAft>
                <a:spcPts val="0"/>
              </a:spcAft>
              <a:buNone/>
              <a:defRPr sz="2000">
                <a:solidFill>
                  <a:srgbClr val="000000"/>
                </a:solidFill>
              </a:defRPr>
            </a:lvl9pPr>
          </a:lstStyle>
          <a:p>
            <a:endParaRPr/>
          </a:p>
        </p:txBody>
      </p:sp>
      <p:cxnSp>
        <p:nvCxnSpPr>
          <p:cNvPr id="1851" name="Google Shape;1851;p216"/>
          <p:cNvCxnSpPr/>
          <p:nvPr/>
        </p:nvCxnSpPr>
        <p:spPr>
          <a:xfrm rot="10800000">
            <a:off x="335831" y="150"/>
            <a:ext cx="0" cy="664800"/>
          </a:xfrm>
          <a:prstGeom prst="straightConnector1">
            <a:avLst/>
          </a:prstGeom>
          <a:noFill/>
          <a:ln w="9525" cap="flat" cmpd="sng">
            <a:solidFill>
              <a:srgbClr val="EE0000"/>
            </a:solidFill>
            <a:prstDash val="solid"/>
            <a:round/>
            <a:headEnd type="none" w="med" len="med"/>
            <a:tailEnd type="none" w="med" len="med"/>
          </a:ln>
        </p:spPr>
      </p:cxnSp>
      <p:cxnSp>
        <p:nvCxnSpPr>
          <p:cNvPr id="1852" name="Google Shape;1852;p216"/>
          <p:cNvCxnSpPr/>
          <p:nvPr/>
        </p:nvCxnSpPr>
        <p:spPr>
          <a:xfrm rot="10800000">
            <a:off x="335825" y="4800900"/>
            <a:ext cx="0" cy="342600"/>
          </a:xfrm>
          <a:prstGeom prst="straightConnector1">
            <a:avLst/>
          </a:prstGeom>
          <a:noFill/>
          <a:ln w="9525" cap="flat" cmpd="sng">
            <a:solidFill>
              <a:srgbClr val="EE0000"/>
            </a:solidFill>
            <a:prstDash val="solid"/>
            <a:round/>
            <a:headEnd type="none" w="med" len="med"/>
            <a:tailEnd type="none" w="med" len="med"/>
          </a:ln>
        </p:spPr>
      </p:cxnSp>
      <p:sp>
        <p:nvSpPr>
          <p:cNvPr id="1853" name="Google Shape;1853;p216"/>
          <p:cNvSpPr txBox="1">
            <a:spLocks noGrp="1"/>
          </p:cNvSpPr>
          <p:nvPr>
            <p:ph type="sldNum" idx="12"/>
          </p:nvPr>
        </p:nvSpPr>
        <p:spPr>
          <a:xfrm>
            <a:off x="61481" y="4627167"/>
            <a:ext cx="548700" cy="107700"/>
          </a:xfrm>
          <a:prstGeom prst="rect">
            <a:avLst/>
          </a:prstGeom>
          <a:noFill/>
          <a:ln>
            <a:noFill/>
          </a:ln>
        </p:spPr>
        <p:txBody>
          <a:bodyPr spcFirstLastPara="1" wrap="square" lIns="0" tIns="0" rIns="0" bIns="0" anchor="b" anchorCtr="0">
            <a:noAutofit/>
          </a:bodyPr>
          <a:lstStyle>
            <a:lvl1pPr lvl="0" algn="ctr" rtl="0">
              <a:buNone/>
              <a:defRPr sz="600">
                <a:latin typeface="Overpass SemiBold"/>
                <a:ea typeface="Overpass SemiBold"/>
                <a:cs typeface="Overpass SemiBold"/>
                <a:sym typeface="Overpass SemiBold"/>
              </a:defRPr>
            </a:lvl1pPr>
            <a:lvl2pPr lvl="1" algn="ctr" rtl="0">
              <a:buNone/>
              <a:defRPr sz="600">
                <a:latin typeface="Overpass SemiBold"/>
                <a:ea typeface="Overpass SemiBold"/>
                <a:cs typeface="Overpass SemiBold"/>
                <a:sym typeface="Overpass SemiBold"/>
              </a:defRPr>
            </a:lvl2pPr>
            <a:lvl3pPr lvl="2" algn="ctr" rtl="0">
              <a:buNone/>
              <a:defRPr sz="600">
                <a:latin typeface="Overpass SemiBold"/>
                <a:ea typeface="Overpass SemiBold"/>
                <a:cs typeface="Overpass SemiBold"/>
                <a:sym typeface="Overpass SemiBold"/>
              </a:defRPr>
            </a:lvl3pPr>
            <a:lvl4pPr lvl="3" algn="ctr" rtl="0">
              <a:buNone/>
              <a:defRPr sz="600">
                <a:latin typeface="Overpass SemiBold"/>
                <a:ea typeface="Overpass SemiBold"/>
                <a:cs typeface="Overpass SemiBold"/>
                <a:sym typeface="Overpass SemiBold"/>
              </a:defRPr>
            </a:lvl4pPr>
            <a:lvl5pPr lvl="4" algn="ctr" rtl="0">
              <a:buNone/>
              <a:defRPr sz="600">
                <a:latin typeface="Overpass SemiBold"/>
                <a:ea typeface="Overpass SemiBold"/>
                <a:cs typeface="Overpass SemiBold"/>
                <a:sym typeface="Overpass SemiBold"/>
              </a:defRPr>
            </a:lvl5pPr>
            <a:lvl6pPr lvl="5" algn="ctr" rtl="0">
              <a:buNone/>
              <a:defRPr sz="600">
                <a:latin typeface="Overpass SemiBold"/>
                <a:ea typeface="Overpass SemiBold"/>
                <a:cs typeface="Overpass SemiBold"/>
                <a:sym typeface="Overpass SemiBold"/>
              </a:defRPr>
            </a:lvl6pPr>
            <a:lvl7pPr lvl="6" algn="ctr" rtl="0">
              <a:buNone/>
              <a:defRPr sz="600">
                <a:latin typeface="Overpass SemiBold"/>
                <a:ea typeface="Overpass SemiBold"/>
                <a:cs typeface="Overpass SemiBold"/>
                <a:sym typeface="Overpass SemiBold"/>
              </a:defRPr>
            </a:lvl7pPr>
            <a:lvl8pPr lvl="7" algn="ctr" rtl="0">
              <a:buNone/>
              <a:defRPr sz="600">
                <a:latin typeface="Overpass SemiBold"/>
                <a:ea typeface="Overpass SemiBold"/>
                <a:cs typeface="Overpass SemiBold"/>
                <a:sym typeface="Overpass SemiBold"/>
              </a:defRPr>
            </a:lvl8pPr>
            <a:lvl9pPr lvl="8" algn="ctr" rtl="0">
              <a:buNone/>
              <a:defRPr sz="600">
                <a:latin typeface="Overpass SemiBold"/>
                <a:ea typeface="Overpass SemiBold"/>
                <a:cs typeface="Overpass SemiBold"/>
                <a:sym typeface="Overpass SemiBold"/>
              </a:defRPr>
            </a:lvl9pPr>
          </a:lstStyle>
          <a:p>
            <a:pPr marL="0" lvl="0" indent="0" algn="ctr" rtl="0">
              <a:spcBef>
                <a:spcPts val="0"/>
              </a:spcBef>
              <a:spcAft>
                <a:spcPts val="0"/>
              </a:spcAft>
              <a:buNone/>
            </a:pPr>
            <a:fld id="{00000000-1234-1234-1234-123412341234}" type="slidenum">
              <a:rPr lang="en"/>
              <a:t>‹#›</a:t>
            </a:fld>
            <a:endParaRPr/>
          </a:p>
        </p:txBody>
      </p:sp>
      <p:pic>
        <p:nvPicPr>
          <p:cNvPr id="1854" name="Google Shape;1854;p216"/>
          <p:cNvPicPr preferRelativeResize="0"/>
          <p:nvPr/>
        </p:nvPicPr>
        <p:blipFill rotWithShape="1">
          <a:blip r:embed="rId2">
            <a:alphaModFix/>
          </a:blip>
          <a:srcRect t="327" b="317"/>
          <a:stretch/>
        </p:blipFill>
        <p:spPr>
          <a:xfrm>
            <a:off x="8033460" y="4734938"/>
            <a:ext cx="731888" cy="171091"/>
          </a:xfrm>
          <a:prstGeom prst="rect">
            <a:avLst/>
          </a:prstGeom>
          <a:noFill/>
          <a:ln>
            <a:noFill/>
          </a:ln>
        </p:spPr>
      </p:pic>
      <p:sp>
        <p:nvSpPr>
          <p:cNvPr id="1855" name="Google Shape;1855;p216"/>
          <p:cNvSpPr txBox="1"/>
          <p:nvPr/>
        </p:nvSpPr>
        <p:spPr>
          <a:xfrm>
            <a:off x="389725" y="150"/>
            <a:ext cx="8754300" cy="3039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Clr>
                <a:schemeClr val="dk1"/>
              </a:buClr>
              <a:buSzPts val="1100"/>
              <a:buFont typeface="Arial"/>
              <a:buNone/>
            </a:pPr>
            <a:endParaRPr sz="1400">
              <a:latin typeface="Overpass Light"/>
              <a:ea typeface="Overpass Light"/>
              <a:cs typeface="Overpass Light"/>
              <a:sym typeface="Overpass Light"/>
            </a:endParaRPr>
          </a:p>
          <a:p>
            <a:pPr marL="0" lvl="0" indent="0" algn="r" rtl="0">
              <a:spcBef>
                <a:spcPts val="0"/>
              </a:spcBef>
              <a:spcAft>
                <a:spcPts val="0"/>
              </a:spcAft>
              <a:buClr>
                <a:schemeClr val="dk1"/>
              </a:buClr>
              <a:buSzPts val="1100"/>
              <a:buFont typeface="Arial"/>
              <a:buNone/>
            </a:pPr>
            <a:endParaRPr sz="1400">
              <a:latin typeface="Overpass Light"/>
              <a:ea typeface="Overpass Light"/>
              <a:cs typeface="Overpass Light"/>
              <a:sym typeface="Overpass Light"/>
            </a:endParaRPr>
          </a:p>
          <a:p>
            <a:pPr marL="0" lvl="0" indent="0" algn="r" rtl="0">
              <a:spcBef>
                <a:spcPts val="0"/>
              </a:spcBef>
              <a:spcAft>
                <a:spcPts val="0"/>
              </a:spcAft>
              <a:buClr>
                <a:schemeClr val="dk1"/>
              </a:buClr>
              <a:buSzPts val="1100"/>
              <a:buFont typeface="Arial"/>
              <a:buNone/>
            </a:pPr>
            <a:endParaRPr sz="1400">
              <a:latin typeface="Overpass Light"/>
              <a:ea typeface="Overpass Light"/>
              <a:cs typeface="Overpass Light"/>
              <a:sym typeface="Overpass Light"/>
            </a:endParaRPr>
          </a:p>
          <a:p>
            <a:pPr marL="0" lvl="0" indent="0" algn="r" rtl="0">
              <a:spcBef>
                <a:spcPts val="0"/>
              </a:spcBef>
              <a:spcAft>
                <a:spcPts val="0"/>
              </a:spcAft>
              <a:buClr>
                <a:schemeClr val="dk1"/>
              </a:buClr>
              <a:buSzPts val="1100"/>
              <a:buFont typeface="Arial"/>
              <a:buNone/>
            </a:pPr>
            <a:endParaRPr sz="1400">
              <a:latin typeface="Overpass Light"/>
              <a:ea typeface="Overpass Light"/>
              <a:cs typeface="Overpass Light"/>
              <a:sym typeface="Overpass Light"/>
            </a:endParaRPr>
          </a:p>
          <a:p>
            <a:pPr marL="0" lvl="0" indent="0" algn="r" rtl="0">
              <a:spcBef>
                <a:spcPts val="0"/>
              </a:spcBef>
              <a:spcAft>
                <a:spcPts val="0"/>
              </a:spcAft>
              <a:buClr>
                <a:schemeClr val="dk1"/>
              </a:buClr>
              <a:buSzPts val="1100"/>
              <a:buFont typeface="Arial"/>
              <a:buNone/>
            </a:pPr>
            <a:endParaRPr sz="1400">
              <a:latin typeface="Overpass Light"/>
              <a:ea typeface="Overpass Light"/>
              <a:cs typeface="Overpass Light"/>
              <a:sym typeface="Overpass Light"/>
            </a:endParaRPr>
          </a:p>
          <a:p>
            <a:pPr marL="0" lvl="0" indent="0" algn="r" rtl="0">
              <a:spcBef>
                <a:spcPts val="0"/>
              </a:spcBef>
              <a:spcAft>
                <a:spcPts val="0"/>
              </a:spcAft>
              <a:buClr>
                <a:schemeClr val="dk1"/>
              </a:buClr>
              <a:buSzPts val="1100"/>
              <a:buFont typeface="Arial"/>
              <a:buNone/>
            </a:pPr>
            <a:endParaRPr sz="1400">
              <a:latin typeface="Overpass Light"/>
              <a:ea typeface="Overpass Light"/>
              <a:cs typeface="Overpass Light"/>
              <a:sym typeface="Overpass Light"/>
            </a:endParaRPr>
          </a:p>
          <a:p>
            <a:pPr marL="0" lvl="0" indent="0" algn="r" rtl="0">
              <a:spcBef>
                <a:spcPts val="0"/>
              </a:spcBef>
              <a:spcAft>
                <a:spcPts val="0"/>
              </a:spcAft>
              <a:buClr>
                <a:schemeClr val="dk1"/>
              </a:buClr>
              <a:buSzPts val="1100"/>
              <a:buFont typeface="Arial"/>
              <a:buNone/>
            </a:pPr>
            <a:endParaRPr sz="1400">
              <a:latin typeface="Overpass Light"/>
              <a:ea typeface="Overpass Light"/>
              <a:cs typeface="Overpass Light"/>
              <a:sym typeface="Overpass Light"/>
            </a:endParaRPr>
          </a:p>
          <a:p>
            <a:pPr marL="0" lvl="0" indent="0" algn="r" rtl="0">
              <a:spcBef>
                <a:spcPts val="0"/>
              </a:spcBef>
              <a:spcAft>
                <a:spcPts val="0"/>
              </a:spcAft>
              <a:buClr>
                <a:schemeClr val="dk1"/>
              </a:buClr>
              <a:buSzPts val="1100"/>
              <a:buFont typeface="Arial"/>
              <a:buNone/>
            </a:pPr>
            <a:endParaRPr sz="1400">
              <a:latin typeface="Overpass Light"/>
              <a:ea typeface="Overpass Light"/>
              <a:cs typeface="Overpass Light"/>
              <a:sym typeface="Overpass Light"/>
            </a:endParaRPr>
          </a:p>
          <a:p>
            <a:pPr marL="0" lvl="0" indent="0" algn="r" rtl="0">
              <a:spcBef>
                <a:spcPts val="0"/>
              </a:spcBef>
              <a:spcAft>
                <a:spcPts val="0"/>
              </a:spcAft>
              <a:buClr>
                <a:schemeClr val="dk1"/>
              </a:buClr>
              <a:buSzPts val="1100"/>
              <a:buFont typeface="Arial"/>
              <a:buNone/>
            </a:pPr>
            <a:endParaRPr sz="1400">
              <a:latin typeface="Overpass Light"/>
              <a:ea typeface="Overpass Light"/>
              <a:cs typeface="Overpass Light"/>
              <a:sym typeface="Overpass Light"/>
            </a:endParaRPr>
          </a:p>
          <a:p>
            <a:pPr marL="0" lvl="0" indent="0" algn="r" rtl="0">
              <a:spcBef>
                <a:spcPts val="0"/>
              </a:spcBef>
              <a:spcAft>
                <a:spcPts val="0"/>
              </a:spcAft>
              <a:buNone/>
            </a:pPr>
            <a:endParaRPr sz="600">
              <a:solidFill>
                <a:srgbClr val="666666"/>
              </a:solidFill>
              <a:latin typeface="Red Hat Display"/>
              <a:ea typeface="Red Hat Display"/>
              <a:cs typeface="Red Hat Display"/>
              <a:sym typeface="Red Hat Display"/>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Interior white 2 9">
  <p:cSld name="CUSTOM_4_2_11">
    <p:spTree>
      <p:nvGrpSpPr>
        <p:cNvPr id="1" name="Shape 1856"/>
        <p:cNvGrpSpPr/>
        <p:nvPr/>
      </p:nvGrpSpPr>
      <p:grpSpPr>
        <a:xfrm>
          <a:off x="0" y="0"/>
          <a:ext cx="0" cy="0"/>
          <a:chOff x="0" y="0"/>
          <a:chExt cx="0" cy="0"/>
        </a:xfrm>
      </p:grpSpPr>
      <p:sp>
        <p:nvSpPr>
          <p:cNvPr id="1857" name="Google Shape;1857;p217"/>
          <p:cNvSpPr txBox="1">
            <a:spLocks noGrp="1"/>
          </p:cNvSpPr>
          <p:nvPr>
            <p:ph type="title"/>
          </p:nvPr>
        </p:nvSpPr>
        <p:spPr>
          <a:xfrm>
            <a:off x="1314450" y="709500"/>
            <a:ext cx="6515100" cy="725700"/>
          </a:xfrm>
          <a:prstGeom prst="rect">
            <a:avLst/>
          </a:prstGeom>
        </p:spPr>
        <p:txBody>
          <a:bodyPr spcFirstLastPara="1" wrap="square" lIns="0" tIns="0" rIns="0" bIns="0" anchor="t" anchorCtr="0">
            <a:noAutofit/>
          </a:bodyPr>
          <a:lstStyle>
            <a:lvl1pPr lvl="0" algn="ctr" rtl="0">
              <a:lnSpc>
                <a:spcPct val="130000"/>
              </a:lnSpc>
              <a:spcBef>
                <a:spcPts val="0"/>
              </a:spcBef>
              <a:spcAft>
                <a:spcPts val="0"/>
              </a:spcAft>
              <a:buNone/>
              <a:defRPr sz="2000">
                <a:solidFill>
                  <a:srgbClr val="000000"/>
                </a:solidFill>
              </a:defRPr>
            </a:lvl1pPr>
            <a:lvl2pPr lvl="1" algn="ctr" rtl="0">
              <a:lnSpc>
                <a:spcPct val="130000"/>
              </a:lnSpc>
              <a:spcBef>
                <a:spcPts val="0"/>
              </a:spcBef>
              <a:spcAft>
                <a:spcPts val="0"/>
              </a:spcAft>
              <a:buNone/>
              <a:defRPr sz="2000">
                <a:solidFill>
                  <a:srgbClr val="000000"/>
                </a:solidFill>
              </a:defRPr>
            </a:lvl2pPr>
            <a:lvl3pPr lvl="2" algn="ctr" rtl="0">
              <a:lnSpc>
                <a:spcPct val="130000"/>
              </a:lnSpc>
              <a:spcBef>
                <a:spcPts val="0"/>
              </a:spcBef>
              <a:spcAft>
                <a:spcPts val="0"/>
              </a:spcAft>
              <a:buNone/>
              <a:defRPr sz="2000">
                <a:solidFill>
                  <a:srgbClr val="000000"/>
                </a:solidFill>
              </a:defRPr>
            </a:lvl3pPr>
            <a:lvl4pPr lvl="3" algn="ctr" rtl="0">
              <a:lnSpc>
                <a:spcPct val="130000"/>
              </a:lnSpc>
              <a:spcBef>
                <a:spcPts val="0"/>
              </a:spcBef>
              <a:spcAft>
                <a:spcPts val="0"/>
              </a:spcAft>
              <a:buNone/>
              <a:defRPr sz="2000">
                <a:solidFill>
                  <a:srgbClr val="000000"/>
                </a:solidFill>
              </a:defRPr>
            </a:lvl4pPr>
            <a:lvl5pPr lvl="4" algn="ctr" rtl="0">
              <a:lnSpc>
                <a:spcPct val="130000"/>
              </a:lnSpc>
              <a:spcBef>
                <a:spcPts val="0"/>
              </a:spcBef>
              <a:spcAft>
                <a:spcPts val="0"/>
              </a:spcAft>
              <a:buNone/>
              <a:defRPr sz="2000">
                <a:solidFill>
                  <a:srgbClr val="000000"/>
                </a:solidFill>
              </a:defRPr>
            </a:lvl5pPr>
            <a:lvl6pPr lvl="5" algn="ctr" rtl="0">
              <a:lnSpc>
                <a:spcPct val="130000"/>
              </a:lnSpc>
              <a:spcBef>
                <a:spcPts val="0"/>
              </a:spcBef>
              <a:spcAft>
                <a:spcPts val="0"/>
              </a:spcAft>
              <a:buNone/>
              <a:defRPr sz="2000">
                <a:solidFill>
                  <a:srgbClr val="000000"/>
                </a:solidFill>
              </a:defRPr>
            </a:lvl6pPr>
            <a:lvl7pPr lvl="6" algn="ctr" rtl="0">
              <a:lnSpc>
                <a:spcPct val="130000"/>
              </a:lnSpc>
              <a:spcBef>
                <a:spcPts val="0"/>
              </a:spcBef>
              <a:spcAft>
                <a:spcPts val="0"/>
              </a:spcAft>
              <a:buNone/>
              <a:defRPr sz="2000">
                <a:solidFill>
                  <a:srgbClr val="000000"/>
                </a:solidFill>
              </a:defRPr>
            </a:lvl7pPr>
            <a:lvl8pPr lvl="7" algn="ctr" rtl="0">
              <a:lnSpc>
                <a:spcPct val="130000"/>
              </a:lnSpc>
              <a:spcBef>
                <a:spcPts val="0"/>
              </a:spcBef>
              <a:spcAft>
                <a:spcPts val="0"/>
              </a:spcAft>
              <a:buNone/>
              <a:defRPr sz="2000">
                <a:solidFill>
                  <a:srgbClr val="000000"/>
                </a:solidFill>
              </a:defRPr>
            </a:lvl8pPr>
            <a:lvl9pPr lvl="8" algn="ctr" rtl="0">
              <a:lnSpc>
                <a:spcPct val="130000"/>
              </a:lnSpc>
              <a:spcBef>
                <a:spcPts val="0"/>
              </a:spcBef>
              <a:spcAft>
                <a:spcPts val="0"/>
              </a:spcAft>
              <a:buNone/>
              <a:defRPr sz="2000">
                <a:solidFill>
                  <a:srgbClr val="000000"/>
                </a:solidFill>
              </a:defRPr>
            </a:lvl9pPr>
          </a:lstStyle>
          <a:p>
            <a:endParaRPr/>
          </a:p>
        </p:txBody>
      </p:sp>
      <p:cxnSp>
        <p:nvCxnSpPr>
          <p:cNvPr id="1858" name="Google Shape;1858;p217"/>
          <p:cNvCxnSpPr/>
          <p:nvPr/>
        </p:nvCxnSpPr>
        <p:spPr>
          <a:xfrm rot="10800000">
            <a:off x="335831" y="150"/>
            <a:ext cx="0" cy="664800"/>
          </a:xfrm>
          <a:prstGeom prst="straightConnector1">
            <a:avLst/>
          </a:prstGeom>
          <a:noFill/>
          <a:ln w="9525" cap="flat" cmpd="sng">
            <a:solidFill>
              <a:srgbClr val="EE0000"/>
            </a:solidFill>
            <a:prstDash val="solid"/>
            <a:round/>
            <a:headEnd type="none" w="med" len="med"/>
            <a:tailEnd type="none" w="med" len="med"/>
          </a:ln>
        </p:spPr>
      </p:cxnSp>
      <p:sp>
        <p:nvSpPr>
          <p:cNvPr id="1859" name="Google Shape;1859;p217"/>
          <p:cNvSpPr txBox="1">
            <a:spLocks noGrp="1"/>
          </p:cNvSpPr>
          <p:nvPr>
            <p:ph type="subTitle" idx="1"/>
          </p:nvPr>
        </p:nvSpPr>
        <p:spPr>
          <a:xfrm>
            <a:off x="335831" y="41580"/>
            <a:ext cx="3861600" cy="612300"/>
          </a:xfrm>
          <a:prstGeom prst="rect">
            <a:avLst/>
          </a:prstGeom>
        </p:spPr>
        <p:txBody>
          <a:bodyPr spcFirstLastPara="1" wrap="square" lIns="329175" tIns="68575" rIns="68575" bIns="68575" anchor="ctr" anchorCtr="0">
            <a:noAutofit/>
          </a:bodyPr>
          <a:lstStyle>
            <a:lvl1pPr lvl="0"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9pPr>
          </a:lstStyle>
          <a:p>
            <a:endParaRPr/>
          </a:p>
        </p:txBody>
      </p:sp>
      <p:cxnSp>
        <p:nvCxnSpPr>
          <p:cNvPr id="1860" name="Google Shape;1860;p217"/>
          <p:cNvCxnSpPr/>
          <p:nvPr/>
        </p:nvCxnSpPr>
        <p:spPr>
          <a:xfrm rot="10800000">
            <a:off x="335825" y="4800900"/>
            <a:ext cx="0" cy="342600"/>
          </a:xfrm>
          <a:prstGeom prst="straightConnector1">
            <a:avLst/>
          </a:prstGeom>
          <a:noFill/>
          <a:ln w="9525" cap="flat" cmpd="sng">
            <a:solidFill>
              <a:srgbClr val="EE0000"/>
            </a:solidFill>
            <a:prstDash val="solid"/>
            <a:round/>
            <a:headEnd type="none" w="med" len="med"/>
            <a:tailEnd type="none" w="med" len="med"/>
          </a:ln>
        </p:spPr>
      </p:cxnSp>
      <p:sp>
        <p:nvSpPr>
          <p:cNvPr id="1861" name="Google Shape;1861;p217"/>
          <p:cNvSpPr txBox="1">
            <a:spLocks noGrp="1"/>
          </p:cNvSpPr>
          <p:nvPr>
            <p:ph type="sldNum" idx="12"/>
          </p:nvPr>
        </p:nvSpPr>
        <p:spPr>
          <a:xfrm>
            <a:off x="61481" y="4627167"/>
            <a:ext cx="548700" cy="107700"/>
          </a:xfrm>
          <a:prstGeom prst="rect">
            <a:avLst/>
          </a:prstGeom>
          <a:noFill/>
          <a:ln>
            <a:noFill/>
          </a:ln>
        </p:spPr>
        <p:txBody>
          <a:bodyPr spcFirstLastPara="1" wrap="square" lIns="0" tIns="0" rIns="0" bIns="0" anchor="b" anchorCtr="0">
            <a:noAutofit/>
          </a:bodyPr>
          <a:lstStyle>
            <a:lvl1pPr lvl="0" algn="ctr" rtl="0">
              <a:buNone/>
              <a:defRPr sz="600">
                <a:latin typeface="Overpass SemiBold"/>
                <a:ea typeface="Overpass SemiBold"/>
                <a:cs typeface="Overpass SemiBold"/>
                <a:sym typeface="Overpass SemiBold"/>
              </a:defRPr>
            </a:lvl1pPr>
            <a:lvl2pPr lvl="1" algn="ctr" rtl="0">
              <a:buNone/>
              <a:defRPr sz="600">
                <a:latin typeface="Overpass SemiBold"/>
                <a:ea typeface="Overpass SemiBold"/>
                <a:cs typeface="Overpass SemiBold"/>
                <a:sym typeface="Overpass SemiBold"/>
              </a:defRPr>
            </a:lvl2pPr>
            <a:lvl3pPr lvl="2" algn="ctr" rtl="0">
              <a:buNone/>
              <a:defRPr sz="600">
                <a:latin typeface="Overpass SemiBold"/>
                <a:ea typeface="Overpass SemiBold"/>
                <a:cs typeface="Overpass SemiBold"/>
                <a:sym typeface="Overpass SemiBold"/>
              </a:defRPr>
            </a:lvl3pPr>
            <a:lvl4pPr lvl="3" algn="ctr" rtl="0">
              <a:buNone/>
              <a:defRPr sz="600">
                <a:latin typeface="Overpass SemiBold"/>
                <a:ea typeface="Overpass SemiBold"/>
                <a:cs typeface="Overpass SemiBold"/>
                <a:sym typeface="Overpass SemiBold"/>
              </a:defRPr>
            </a:lvl4pPr>
            <a:lvl5pPr lvl="4" algn="ctr" rtl="0">
              <a:buNone/>
              <a:defRPr sz="600">
                <a:latin typeface="Overpass SemiBold"/>
                <a:ea typeface="Overpass SemiBold"/>
                <a:cs typeface="Overpass SemiBold"/>
                <a:sym typeface="Overpass SemiBold"/>
              </a:defRPr>
            </a:lvl5pPr>
            <a:lvl6pPr lvl="5" algn="ctr" rtl="0">
              <a:buNone/>
              <a:defRPr sz="600">
                <a:latin typeface="Overpass SemiBold"/>
                <a:ea typeface="Overpass SemiBold"/>
                <a:cs typeface="Overpass SemiBold"/>
                <a:sym typeface="Overpass SemiBold"/>
              </a:defRPr>
            </a:lvl6pPr>
            <a:lvl7pPr lvl="6" algn="ctr" rtl="0">
              <a:buNone/>
              <a:defRPr sz="600">
                <a:latin typeface="Overpass SemiBold"/>
                <a:ea typeface="Overpass SemiBold"/>
                <a:cs typeface="Overpass SemiBold"/>
                <a:sym typeface="Overpass SemiBold"/>
              </a:defRPr>
            </a:lvl7pPr>
            <a:lvl8pPr lvl="7" algn="ctr" rtl="0">
              <a:buNone/>
              <a:defRPr sz="600">
                <a:latin typeface="Overpass SemiBold"/>
                <a:ea typeface="Overpass SemiBold"/>
                <a:cs typeface="Overpass SemiBold"/>
                <a:sym typeface="Overpass SemiBold"/>
              </a:defRPr>
            </a:lvl8pPr>
            <a:lvl9pPr lvl="8" algn="ctr" rtl="0">
              <a:buNone/>
              <a:defRPr sz="600">
                <a:latin typeface="Overpass SemiBold"/>
                <a:ea typeface="Overpass SemiBold"/>
                <a:cs typeface="Overpass SemiBold"/>
                <a:sym typeface="Overpass SemiBold"/>
              </a:defRPr>
            </a:lvl9pPr>
          </a:lstStyle>
          <a:p>
            <a:pPr marL="0" lvl="0" indent="0" algn="ctr" rtl="0">
              <a:spcBef>
                <a:spcPts val="0"/>
              </a:spcBef>
              <a:spcAft>
                <a:spcPts val="0"/>
              </a:spcAft>
              <a:buNone/>
            </a:pPr>
            <a:fld id="{00000000-1234-1234-1234-123412341234}" type="slidenum">
              <a:rPr lang="en"/>
              <a:t>‹#›</a:t>
            </a:fld>
            <a:endParaRPr/>
          </a:p>
        </p:txBody>
      </p:sp>
      <p:pic>
        <p:nvPicPr>
          <p:cNvPr id="1862" name="Google Shape;1862;p217"/>
          <p:cNvPicPr preferRelativeResize="0"/>
          <p:nvPr/>
        </p:nvPicPr>
        <p:blipFill rotWithShape="1">
          <a:blip r:embed="rId2">
            <a:alphaModFix/>
          </a:blip>
          <a:srcRect t="327" b="317"/>
          <a:stretch/>
        </p:blipFill>
        <p:spPr>
          <a:xfrm>
            <a:off x="8033460" y="4734938"/>
            <a:ext cx="731888" cy="171091"/>
          </a:xfrm>
          <a:prstGeom prst="rect">
            <a:avLst/>
          </a:prstGeom>
          <a:noFill/>
          <a:ln>
            <a:noFill/>
          </a:ln>
        </p:spPr>
      </p:pic>
      <p:sp>
        <p:nvSpPr>
          <p:cNvPr id="1863" name="Google Shape;1863;p217"/>
          <p:cNvSpPr txBox="1">
            <a:spLocks noGrp="1"/>
          </p:cNvSpPr>
          <p:nvPr>
            <p:ph type="subTitle" idx="2"/>
          </p:nvPr>
        </p:nvSpPr>
        <p:spPr>
          <a:xfrm>
            <a:off x="663788" y="4627163"/>
            <a:ext cx="6887100" cy="419700"/>
          </a:xfrm>
          <a:prstGeom prst="rect">
            <a:avLst/>
          </a:prstGeom>
        </p:spPr>
        <p:txBody>
          <a:bodyPr spcFirstLastPara="1" wrap="square" lIns="0" tIns="0" rIns="0" bIns="0" anchor="b" anchorCtr="0">
            <a:no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text only">
  <p:cSld name="CUSTOM_1_1">
    <p:spTree>
      <p:nvGrpSpPr>
        <p:cNvPr id="1" name="Shape 1864"/>
        <p:cNvGrpSpPr/>
        <p:nvPr/>
      </p:nvGrpSpPr>
      <p:grpSpPr>
        <a:xfrm>
          <a:off x="0" y="0"/>
          <a:ext cx="0" cy="0"/>
          <a:chOff x="0" y="0"/>
          <a:chExt cx="0" cy="0"/>
        </a:xfrm>
      </p:grpSpPr>
      <p:sp>
        <p:nvSpPr>
          <p:cNvPr id="1865" name="Google Shape;1865;p218"/>
          <p:cNvSpPr txBox="1">
            <a:spLocks noGrp="1"/>
          </p:cNvSpPr>
          <p:nvPr>
            <p:ph type="sldNum" idx="12"/>
          </p:nvPr>
        </p:nvSpPr>
        <p:spPr>
          <a:xfrm>
            <a:off x="103328" y="4733944"/>
            <a:ext cx="360600" cy="393600"/>
          </a:xfrm>
          <a:prstGeom prst="rect">
            <a:avLst/>
          </a:prstGeom>
          <a:noFill/>
          <a:ln>
            <a:noFill/>
          </a:ln>
        </p:spPr>
        <p:txBody>
          <a:bodyPr spcFirstLastPara="1" wrap="square" lIns="91425" tIns="91425" rIns="91425" bIns="91425" anchor="ctr" anchorCtr="0">
            <a:noAutofit/>
          </a:bodyPr>
          <a:lstStyle>
            <a:lvl1pPr lvl="0" rtl="0">
              <a:buNone/>
              <a:defRPr sz="1400"/>
            </a:lvl1pPr>
            <a:lvl2pPr lvl="1" rtl="0">
              <a:buNone/>
              <a:defRPr sz="1400"/>
            </a:lvl2pPr>
            <a:lvl3pPr lvl="2" rtl="0">
              <a:buNone/>
              <a:defRPr sz="1400"/>
            </a:lvl3pPr>
            <a:lvl4pPr lvl="3" rtl="0">
              <a:buNone/>
              <a:defRPr sz="1400"/>
            </a:lvl4pPr>
            <a:lvl5pPr lvl="4" rtl="0">
              <a:buNone/>
              <a:defRPr sz="1400"/>
            </a:lvl5pPr>
            <a:lvl6pPr lvl="5" rtl="0">
              <a:buNone/>
              <a:defRPr sz="1400"/>
            </a:lvl6pPr>
            <a:lvl7pPr lvl="6" rtl="0">
              <a:buNone/>
              <a:defRPr sz="1400"/>
            </a:lvl7pPr>
            <a:lvl8pPr lvl="7" rtl="0">
              <a:buNone/>
              <a:defRPr sz="1400"/>
            </a:lvl8pPr>
            <a:lvl9pPr lvl="8" rtl="0">
              <a:buNone/>
              <a:defRPr sz="1400"/>
            </a:lvl9pPr>
          </a:lstStyle>
          <a:p>
            <a:pPr marL="0" lvl="0" indent="0" algn="l" rtl="0">
              <a:spcBef>
                <a:spcPts val="0"/>
              </a:spcBef>
              <a:spcAft>
                <a:spcPts val="0"/>
              </a:spcAft>
              <a:buNone/>
            </a:pPr>
            <a:fld id="{00000000-1234-1234-1234-123412341234}" type="slidenum">
              <a:rPr lang="en"/>
              <a:t>‹#›</a:t>
            </a:fld>
            <a:endParaRPr/>
          </a:p>
        </p:txBody>
      </p:sp>
      <p:sp>
        <p:nvSpPr>
          <p:cNvPr id="1866" name="Google Shape;1866;p218"/>
          <p:cNvSpPr txBox="1">
            <a:spLocks noGrp="1"/>
          </p:cNvSpPr>
          <p:nvPr>
            <p:ph type="body" idx="1"/>
          </p:nvPr>
        </p:nvSpPr>
        <p:spPr>
          <a:xfrm>
            <a:off x="826700" y="1233775"/>
            <a:ext cx="7490700" cy="3290100"/>
          </a:xfrm>
          <a:prstGeom prst="rect">
            <a:avLst/>
          </a:prstGeom>
        </p:spPr>
        <p:txBody>
          <a:bodyPr spcFirstLastPara="1" wrap="square" lIns="0" tIns="0" rIns="0" bIns="0" anchor="t" anchorCtr="0">
            <a:noAutofit/>
          </a:bodyPr>
          <a:lstStyle>
            <a:lvl1pPr marL="457200" lvl="0" indent="-292100" rtl="0">
              <a:spcBef>
                <a:spcPts val="0"/>
              </a:spcBef>
              <a:spcAft>
                <a:spcPts val="0"/>
              </a:spcAft>
              <a:buSzPts val="1000"/>
              <a:buFont typeface="Overpass"/>
              <a:buChar char="▸"/>
              <a:defRPr>
                <a:latin typeface="Overpass"/>
                <a:ea typeface="Overpass"/>
                <a:cs typeface="Overpass"/>
                <a:sym typeface="Overpass"/>
              </a:defRPr>
            </a:lvl1pPr>
            <a:lvl2pPr marL="914400" lvl="1" indent="-292100" rtl="0">
              <a:spcBef>
                <a:spcPts val="400"/>
              </a:spcBef>
              <a:spcAft>
                <a:spcPts val="0"/>
              </a:spcAft>
              <a:buSzPts val="1000"/>
              <a:buFont typeface="Overpass"/>
              <a:buChar char="･"/>
              <a:defRPr>
                <a:latin typeface="Overpass"/>
                <a:ea typeface="Overpass"/>
                <a:cs typeface="Overpass"/>
                <a:sym typeface="Overpass"/>
              </a:defRPr>
            </a:lvl2pPr>
            <a:lvl3pPr marL="1371600" lvl="2" indent="-292100" rtl="0">
              <a:spcBef>
                <a:spcPts val="400"/>
              </a:spcBef>
              <a:spcAft>
                <a:spcPts val="0"/>
              </a:spcAft>
              <a:buSzPts val="1000"/>
              <a:buFont typeface="Overpass"/>
              <a:buChar char="･"/>
              <a:defRPr>
                <a:latin typeface="Overpass"/>
                <a:ea typeface="Overpass"/>
                <a:cs typeface="Overpass"/>
                <a:sym typeface="Overpass"/>
              </a:defRPr>
            </a:lvl3pPr>
            <a:lvl4pPr marL="1828800" lvl="3" indent="-292100" rtl="0">
              <a:spcBef>
                <a:spcPts val="400"/>
              </a:spcBef>
              <a:spcAft>
                <a:spcPts val="0"/>
              </a:spcAft>
              <a:buSzPts val="1000"/>
              <a:buFont typeface="Overpass"/>
              <a:buChar char="･"/>
              <a:defRPr>
                <a:latin typeface="Overpass"/>
                <a:ea typeface="Overpass"/>
                <a:cs typeface="Overpass"/>
                <a:sym typeface="Overpass"/>
              </a:defRPr>
            </a:lvl4pPr>
            <a:lvl5pPr marL="2286000" lvl="4" indent="-292100" rtl="0">
              <a:spcBef>
                <a:spcPts val="400"/>
              </a:spcBef>
              <a:spcAft>
                <a:spcPts val="0"/>
              </a:spcAft>
              <a:buSzPts val="1000"/>
              <a:buFont typeface="Overpass"/>
              <a:buChar char="･"/>
              <a:defRPr>
                <a:latin typeface="Overpass"/>
                <a:ea typeface="Overpass"/>
                <a:cs typeface="Overpass"/>
                <a:sym typeface="Overpass"/>
              </a:defRPr>
            </a:lvl5pPr>
            <a:lvl6pPr marL="2743200" lvl="5" indent="-292100" rtl="0">
              <a:spcBef>
                <a:spcPts val="400"/>
              </a:spcBef>
              <a:spcAft>
                <a:spcPts val="0"/>
              </a:spcAft>
              <a:buSzPts val="1000"/>
              <a:buFont typeface="Overpass"/>
              <a:buChar char="･"/>
              <a:defRPr>
                <a:latin typeface="Overpass"/>
                <a:ea typeface="Overpass"/>
                <a:cs typeface="Overpass"/>
                <a:sym typeface="Overpass"/>
              </a:defRPr>
            </a:lvl6pPr>
            <a:lvl7pPr marL="3200400" lvl="6" indent="-292100" rtl="0">
              <a:spcBef>
                <a:spcPts val="400"/>
              </a:spcBef>
              <a:spcAft>
                <a:spcPts val="0"/>
              </a:spcAft>
              <a:buSzPts val="1000"/>
              <a:buFont typeface="Overpass"/>
              <a:buChar char="･"/>
              <a:defRPr>
                <a:latin typeface="Overpass"/>
                <a:ea typeface="Overpass"/>
                <a:cs typeface="Overpass"/>
                <a:sym typeface="Overpass"/>
              </a:defRPr>
            </a:lvl7pPr>
            <a:lvl8pPr marL="3657600" lvl="7" indent="-292100" rtl="0">
              <a:spcBef>
                <a:spcPts val="400"/>
              </a:spcBef>
              <a:spcAft>
                <a:spcPts val="0"/>
              </a:spcAft>
              <a:buSzPts val="1000"/>
              <a:buFont typeface="Overpass"/>
              <a:buChar char="･"/>
              <a:defRPr>
                <a:latin typeface="Overpass"/>
                <a:ea typeface="Overpass"/>
                <a:cs typeface="Overpass"/>
                <a:sym typeface="Overpass"/>
              </a:defRPr>
            </a:lvl8pPr>
            <a:lvl9pPr marL="4114800" lvl="8" indent="-292100" rtl="0">
              <a:spcBef>
                <a:spcPts val="400"/>
              </a:spcBef>
              <a:spcAft>
                <a:spcPts val="400"/>
              </a:spcAft>
              <a:buSzPts val="1000"/>
              <a:buFont typeface="Overpass"/>
              <a:buChar char="･"/>
              <a:defRPr>
                <a:latin typeface="Overpass"/>
                <a:ea typeface="Overpass"/>
                <a:cs typeface="Overpass"/>
                <a:sym typeface="Overpass"/>
              </a:defRPr>
            </a:lvl9pPr>
          </a:lstStyle>
          <a:p>
            <a:endParaRPr/>
          </a:p>
        </p:txBody>
      </p:sp>
      <p:sp>
        <p:nvSpPr>
          <p:cNvPr id="1867" name="Google Shape;1867;p218"/>
          <p:cNvSpPr txBox="1">
            <a:spLocks noGrp="1"/>
          </p:cNvSpPr>
          <p:nvPr>
            <p:ph type="title"/>
          </p:nvPr>
        </p:nvSpPr>
        <p:spPr>
          <a:xfrm>
            <a:off x="826650" y="0"/>
            <a:ext cx="7490700" cy="1063200"/>
          </a:xfrm>
          <a:prstGeom prst="rect">
            <a:avLst/>
          </a:prstGeom>
        </p:spPr>
        <p:txBody>
          <a:bodyPr spcFirstLastPara="1" wrap="square" lIns="0" tIns="0" rIns="0" bIns="0" anchor="b" anchorCtr="0">
            <a:noAutofit/>
          </a:bodyPr>
          <a:lstStyle>
            <a:lvl1pPr lvl="0" rtl="0">
              <a:spcBef>
                <a:spcPts val="0"/>
              </a:spcBef>
              <a:spcAft>
                <a:spcPts val="0"/>
              </a:spcAft>
              <a:buSzPts val="2600"/>
              <a:buFont typeface="Overpass"/>
              <a:buNone/>
              <a:defRPr>
                <a:latin typeface="Overpass"/>
                <a:ea typeface="Overpass"/>
                <a:cs typeface="Overpass"/>
                <a:sym typeface="Overpass"/>
              </a:defRPr>
            </a:lvl1pPr>
            <a:lvl2pPr lvl="1"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9pPr>
          </a:lstStyle>
          <a:p>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Interior white 36">
  <p:cSld name="CUSTOM_4_57">
    <p:spTree>
      <p:nvGrpSpPr>
        <p:cNvPr id="1" name="Shape 1868"/>
        <p:cNvGrpSpPr/>
        <p:nvPr/>
      </p:nvGrpSpPr>
      <p:grpSpPr>
        <a:xfrm>
          <a:off x="0" y="0"/>
          <a:ext cx="0" cy="0"/>
          <a:chOff x="0" y="0"/>
          <a:chExt cx="0" cy="0"/>
        </a:xfrm>
      </p:grpSpPr>
      <p:sp>
        <p:nvSpPr>
          <p:cNvPr id="1869" name="Google Shape;1869;p219"/>
          <p:cNvSpPr txBox="1">
            <a:spLocks noGrp="1"/>
          </p:cNvSpPr>
          <p:nvPr>
            <p:ph type="title"/>
          </p:nvPr>
        </p:nvSpPr>
        <p:spPr>
          <a:xfrm>
            <a:off x="1314450" y="709500"/>
            <a:ext cx="6515100" cy="725700"/>
          </a:xfrm>
          <a:prstGeom prst="rect">
            <a:avLst/>
          </a:prstGeom>
        </p:spPr>
        <p:txBody>
          <a:bodyPr spcFirstLastPara="1" wrap="square" lIns="0" tIns="0" rIns="0" bIns="0" anchor="t" anchorCtr="0">
            <a:noAutofit/>
          </a:bodyPr>
          <a:lstStyle>
            <a:lvl1pPr lvl="0" algn="ctr" rtl="0">
              <a:lnSpc>
                <a:spcPct val="130000"/>
              </a:lnSpc>
              <a:spcBef>
                <a:spcPts val="0"/>
              </a:spcBef>
              <a:spcAft>
                <a:spcPts val="0"/>
              </a:spcAft>
              <a:buNone/>
              <a:defRPr sz="2000">
                <a:solidFill>
                  <a:srgbClr val="000000"/>
                </a:solidFill>
              </a:defRPr>
            </a:lvl1pPr>
            <a:lvl2pPr lvl="1" algn="ctr" rtl="0">
              <a:lnSpc>
                <a:spcPct val="130000"/>
              </a:lnSpc>
              <a:spcBef>
                <a:spcPts val="0"/>
              </a:spcBef>
              <a:spcAft>
                <a:spcPts val="0"/>
              </a:spcAft>
              <a:buNone/>
              <a:defRPr sz="2000">
                <a:solidFill>
                  <a:srgbClr val="000000"/>
                </a:solidFill>
              </a:defRPr>
            </a:lvl2pPr>
            <a:lvl3pPr lvl="2" algn="ctr" rtl="0">
              <a:lnSpc>
                <a:spcPct val="130000"/>
              </a:lnSpc>
              <a:spcBef>
                <a:spcPts val="0"/>
              </a:spcBef>
              <a:spcAft>
                <a:spcPts val="0"/>
              </a:spcAft>
              <a:buNone/>
              <a:defRPr sz="2000">
                <a:solidFill>
                  <a:srgbClr val="000000"/>
                </a:solidFill>
              </a:defRPr>
            </a:lvl3pPr>
            <a:lvl4pPr lvl="3" algn="ctr" rtl="0">
              <a:lnSpc>
                <a:spcPct val="130000"/>
              </a:lnSpc>
              <a:spcBef>
                <a:spcPts val="0"/>
              </a:spcBef>
              <a:spcAft>
                <a:spcPts val="0"/>
              </a:spcAft>
              <a:buNone/>
              <a:defRPr sz="2000">
                <a:solidFill>
                  <a:srgbClr val="000000"/>
                </a:solidFill>
              </a:defRPr>
            </a:lvl4pPr>
            <a:lvl5pPr lvl="4" algn="ctr" rtl="0">
              <a:lnSpc>
                <a:spcPct val="130000"/>
              </a:lnSpc>
              <a:spcBef>
                <a:spcPts val="0"/>
              </a:spcBef>
              <a:spcAft>
                <a:spcPts val="0"/>
              </a:spcAft>
              <a:buNone/>
              <a:defRPr sz="2000">
                <a:solidFill>
                  <a:srgbClr val="000000"/>
                </a:solidFill>
              </a:defRPr>
            </a:lvl5pPr>
            <a:lvl6pPr lvl="5" algn="ctr" rtl="0">
              <a:lnSpc>
                <a:spcPct val="130000"/>
              </a:lnSpc>
              <a:spcBef>
                <a:spcPts val="0"/>
              </a:spcBef>
              <a:spcAft>
                <a:spcPts val="0"/>
              </a:spcAft>
              <a:buNone/>
              <a:defRPr sz="2000">
                <a:solidFill>
                  <a:srgbClr val="000000"/>
                </a:solidFill>
              </a:defRPr>
            </a:lvl6pPr>
            <a:lvl7pPr lvl="6" algn="ctr" rtl="0">
              <a:lnSpc>
                <a:spcPct val="130000"/>
              </a:lnSpc>
              <a:spcBef>
                <a:spcPts val="0"/>
              </a:spcBef>
              <a:spcAft>
                <a:spcPts val="0"/>
              </a:spcAft>
              <a:buNone/>
              <a:defRPr sz="2000">
                <a:solidFill>
                  <a:srgbClr val="000000"/>
                </a:solidFill>
              </a:defRPr>
            </a:lvl7pPr>
            <a:lvl8pPr lvl="7" algn="ctr" rtl="0">
              <a:lnSpc>
                <a:spcPct val="130000"/>
              </a:lnSpc>
              <a:spcBef>
                <a:spcPts val="0"/>
              </a:spcBef>
              <a:spcAft>
                <a:spcPts val="0"/>
              </a:spcAft>
              <a:buNone/>
              <a:defRPr sz="2000">
                <a:solidFill>
                  <a:srgbClr val="000000"/>
                </a:solidFill>
              </a:defRPr>
            </a:lvl8pPr>
            <a:lvl9pPr lvl="8" algn="ctr" rtl="0">
              <a:lnSpc>
                <a:spcPct val="130000"/>
              </a:lnSpc>
              <a:spcBef>
                <a:spcPts val="0"/>
              </a:spcBef>
              <a:spcAft>
                <a:spcPts val="0"/>
              </a:spcAft>
              <a:buNone/>
              <a:defRPr sz="2000">
                <a:solidFill>
                  <a:srgbClr val="000000"/>
                </a:solidFill>
              </a:defRPr>
            </a:lvl9pPr>
          </a:lstStyle>
          <a:p>
            <a:endParaRPr/>
          </a:p>
        </p:txBody>
      </p:sp>
      <p:cxnSp>
        <p:nvCxnSpPr>
          <p:cNvPr id="1870" name="Google Shape;1870;p219"/>
          <p:cNvCxnSpPr/>
          <p:nvPr/>
        </p:nvCxnSpPr>
        <p:spPr>
          <a:xfrm rot="10800000">
            <a:off x="335831" y="150"/>
            <a:ext cx="0" cy="664800"/>
          </a:xfrm>
          <a:prstGeom prst="straightConnector1">
            <a:avLst/>
          </a:prstGeom>
          <a:noFill/>
          <a:ln w="9525" cap="flat" cmpd="sng">
            <a:solidFill>
              <a:srgbClr val="EE0000"/>
            </a:solidFill>
            <a:prstDash val="solid"/>
            <a:round/>
            <a:headEnd type="none" w="med" len="med"/>
            <a:tailEnd type="none" w="med" len="med"/>
          </a:ln>
        </p:spPr>
      </p:cxnSp>
      <p:sp>
        <p:nvSpPr>
          <p:cNvPr id="1871" name="Google Shape;1871;p219"/>
          <p:cNvSpPr txBox="1">
            <a:spLocks noGrp="1"/>
          </p:cNvSpPr>
          <p:nvPr>
            <p:ph type="subTitle" idx="1"/>
          </p:nvPr>
        </p:nvSpPr>
        <p:spPr>
          <a:xfrm>
            <a:off x="335831" y="41580"/>
            <a:ext cx="3861600" cy="612300"/>
          </a:xfrm>
          <a:prstGeom prst="rect">
            <a:avLst/>
          </a:prstGeom>
        </p:spPr>
        <p:txBody>
          <a:bodyPr spcFirstLastPara="1" wrap="square" lIns="329175" tIns="68575" rIns="68575" bIns="68575" anchor="ctr" anchorCtr="0">
            <a:noAutofit/>
          </a:bodyPr>
          <a:lstStyle>
            <a:lvl1pPr lvl="0"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9pPr>
          </a:lstStyle>
          <a:p>
            <a:endParaRPr/>
          </a:p>
        </p:txBody>
      </p:sp>
      <p:cxnSp>
        <p:nvCxnSpPr>
          <p:cNvPr id="1872" name="Google Shape;1872;p219"/>
          <p:cNvCxnSpPr/>
          <p:nvPr/>
        </p:nvCxnSpPr>
        <p:spPr>
          <a:xfrm rot="10800000">
            <a:off x="335825" y="4800900"/>
            <a:ext cx="0" cy="342600"/>
          </a:xfrm>
          <a:prstGeom prst="straightConnector1">
            <a:avLst/>
          </a:prstGeom>
          <a:noFill/>
          <a:ln w="9525" cap="flat" cmpd="sng">
            <a:solidFill>
              <a:srgbClr val="EE0000"/>
            </a:solidFill>
            <a:prstDash val="solid"/>
            <a:round/>
            <a:headEnd type="none" w="med" len="med"/>
            <a:tailEnd type="none" w="med" len="med"/>
          </a:ln>
        </p:spPr>
      </p:cxnSp>
      <p:sp>
        <p:nvSpPr>
          <p:cNvPr id="1873" name="Google Shape;1873;p219"/>
          <p:cNvSpPr txBox="1">
            <a:spLocks noGrp="1"/>
          </p:cNvSpPr>
          <p:nvPr>
            <p:ph type="sldNum" idx="12"/>
          </p:nvPr>
        </p:nvSpPr>
        <p:spPr>
          <a:xfrm>
            <a:off x="61481" y="4627167"/>
            <a:ext cx="548700" cy="107700"/>
          </a:xfrm>
          <a:prstGeom prst="rect">
            <a:avLst/>
          </a:prstGeom>
          <a:noFill/>
          <a:ln>
            <a:noFill/>
          </a:ln>
        </p:spPr>
        <p:txBody>
          <a:bodyPr spcFirstLastPara="1" wrap="square" lIns="0" tIns="0" rIns="0" bIns="0" anchor="b" anchorCtr="0">
            <a:noAutofit/>
          </a:bodyPr>
          <a:lstStyle>
            <a:lvl1pPr lvl="0" algn="ctr" rtl="0">
              <a:buNone/>
              <a:defRPr sz="600">
                <a:latin typeface="Overpass SemiBold"/>
                <a:ea typeface="Overpass SemiBold"/>
                <a:cs typeface="Overpass SemiBold"/>
                <a:sym typeface="Overpass SemiBold"/>
              </a:defRPr>
            </a:lvl1pPr>
            <a:lvl2pPr lvl="1" algn="ctr" rtl="0">
              <a:buNone/>
              <a:defRPr sz="600">
                <a:latin typeface="Overpass SemiBold"/>
                <a:ea typeface="Overpass SemiBold"/>
                <a:cs typeface="Overpass SemiBold"/>
                <a:sym typeface="Overpass SemiBold"/>
              </a:defRPr>
            </a:lvl2pPr>
            <a:lvl3pPr lvl="2" algn="ctr" rtl="0">
              <a:buNone/>
              <a:defRPr sz="600">
                <a:latin typeface="Overpass SemiBold"/>
                <a:ea typeface="Overpass SemiBold"/>
                <a:cs typeface="Overpass SemiBold"/>
                <a:sym typeface="Overpass SemiBold"/>
              </a:defRPr>
            </a:lvl3pPr>
            <a:lvl4pPr lvl="3" algn="ctr" rtl="0">
              <a:buNone/>
              <a:defRPr sz="600">
                <a:latin typeface="Overpass SemiBold"/>
                <a:ea typeface="Overpass SemiBold"/>
                <a:cs typeface="Overpass SemiBold"/>
                <a:sym typeface="Overpass SemiBold"/>
              </a:defRPr>
            </a:lvl4pPr>
            <a:lvl5pPr lvl="4" algn="ctr" rtl="0">
              <a:buNone/>
              <a:defRPr sz="600">
                <a:latin typeface="Overpass SemiBold"/>
                <a:ea typeface="Overpass SemiBold"/>
                <a:cs typeface="Overpass SemiBold"/>
                <a:sym typeface="Overpass SemiBold"/>
              </a:defRPr>
            </a:lvl5pPr>
            <a:lvl6pPr lvl="5" algn="ctr" rtl="0">
              <a:buNone/>
              <a:defRPr sz="600">
                <a:latin typeface="Overpass SemiBold"/>
                <a:ea typeface="Overpass SemiBold"/>
                <a:cs typeface="Overpass SemiBold"/>
                <a:sym typeface="Overpass SemiBold"/>
              </a:defRPr>
            </a:lvl6pPr>
            <a:lvl7pPr lvl="6" algn="ctr" rtl="0">
              <a:buNone/>
              <a:defRPr sz="600">
                <a:latin typeface="Overpass SemiBold"/>
                <a:ea typeface="Overpass SemiBold"/>
                <a:cs typeface="Overpass SemiBold"/>
                <a:sym typeface="Overpass SemiBold"/>
              </a:defRPr>
            </a:lvl7pPr>
            <a:lvl8pPr lvl="7" algn="ctr" rtl="0">
              <a:buNone/>
              <a:defRPr sz="600">
                <a:latin typeface="Overpass SemiBold"/>
                <a:ea typeface="Overpass SemiBold"/>
                <a:cs typeface="Overpass SemiBold"/>
                <a:sym typeface="Overpass SemiBold"/>
              </a:defRPr>
            </a:lvl8pPr>
            <a:lvl9pPr lvl="8" algn="ctr" rtl="0">
              <a:buNone/>
              <a:defRPr sz="600">
                <a:latin typeface="Overpass SemiBold"/>
                <a:ea typeface="Overpass SemiBold"/>
                <a:cs typeface="Overpass SemiBold"/>
                <a:sym typeface="Overpass SemiBold"/>
              </a:defRPr>
            </a:lvl9pPr>
          </a:lstStyle>
          <a:p>
            <a:pPr marL="0" lvl="0" indent="0" algn="ctr" rtl="0">
              <a:spcBef>
                <a:spcPts val="0"/>
              </a:spcBef>
              <a:spcAft>
                <a:spcPts val="0"/>
              </a:spcAft>
              <a:buNone/>
            </a:pPr>
            <a:fld id="{00000000-1234-1234-1234-123412341234}" type="slidenum">
              <a:rPr lang="en"/>
              <a:t>‹#›</a:t>
            </a:fld>
            <a:endParaRPr/>
          </a:p>
        </p:txBody>
      </p:sp>
      <p:pic>
        <p:nvPicPr>
          <p:cNvPr id="1874" name="Google Shape;1874;p219"/>
          <p:cNvPicPr preferRelativeResize="0"/>
          <p:nvPr/>
        </p:nvPicPr>
        <p:blipFill rotWithShape="1">
          <a:blip r:embed="rId2">
            <a:alphaModFix/>
          </a:blip>
          <a:srcRect t="327" b="317"/>
          <a:stretch/>
        </p:blipFill>
        <p:spPr>
          <a:xfrm>
            <a:off x="8033460" y="4734938"/>
            <a:ext cx="731888" cy="171091"/>
          </a:xfrm>
          <a:prstGeom prst="rect">
            <a:avLst/>
          </a:prstGeom>
          <a:noFill/>
          <a:ln>
            <a:noFill/>
          </a:ln>
        </p:spPr>
      </p:pic>
      <p:sp>
        <p:nvSpPr>
          <p:cNvPr id="1875" name="Google Shape;1875;p219"/>
          <p:cNvSpPr txBox="1">
            <a:spLocks noGrp="1"/>
          </p:cNvSpPr>
          <p:nvPr>
            <p:ph type="subTitle" idx="2"/>
          </p:nvPr>
        </p:nvSpPr>
        <p:spPr>
          <a:xfrm>
            <a:off x="663788" y="4627163"/>
            <a:ext cx="6887100" cy="419700"/>
          </a:xfrm>
          <a:prstGeom prst="rect">
            <a:avLst/>
          </a:prstGeom>
        </p:spPr>
        <p:txBody>
          <a:bodyPr spcFirstLastPara="1" wrap="square" lIns="0" tIns="0" rIns="0" bIns="0" anchor="b" anchorCtr="0">
            <a:no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a:endParaRPr/>
          </a:p>
        </p:txBody>
      </p:sp>
      <p:sp>
        <p:nvSpPr>
          <p:cNvPr id="1876" name="Google Shape;1876;p219"/>
          <p:cNvSpPr txBox="1"/>
          <p:nvPr/>
        </p:nvSpPr>
        <p:spPr>
          <a:xfrm>
            <a:off x="389725" y="150"/>
            <a:ext cx="8754300" cy="3039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endParaRPr>
              <a:latin typeface="Overpass Light"/>
              <a:ea typeface="Overpass Light"/>
              <a:cs typeface="Overpass Light"/>
              <a:sym typeface="Overpass Light"/>
            </a:endParaRPr>
          </a:p>
          <a:p>
            <a:pPr marL="0" lvl="0" indent="0" algn="r" rtl="0">
              <a:spcBef>
                <a:spcPts val="0"/>
              </a:spcBef>
              <a:spcAft>
                <a:spcPts val="0"/>
              </a:spcAft>
              <a:buNone/>
            </a:pPr>
            <a:endParaRPr>
              <a:latin typeface="Overpass Light"/>
              <a:ea typeface="Overpass Light"/>
              <a:cs typeface="Overpass Light"/>
              <a:sym typeface="Overpass Light"/>
            </a:endParaRPr>
          </a:p>
          <a:p>
            <a:pPr marL="0" lvl="0" indent="0" algn="r" rtl="0">
              <a:spcBef>
                <a:spcPts val="0"/>
              </a:spcBef>
              <a:spcAft>
                <a:spcPts val="0"/>
              </a:spcAft>
              <a:buNone/>
            </a:pPr>
            <a:endParaRPr>
              <a:latin typeface="Overpass Light"/>
              <a:ea typeface="Overpass Light"/>
              <a:cs typeface="Overpass Light"/>
              <a:sym typeface="Overpass Light"/>
            </a:endParaRPr>
          </a:p>
          <a:p>
            <a:pPr marL="0" lvl="0" indent="0" algn="r" rtl="0">
              <a:spcBef>
                <a:spcPts val="0"/>
              </a:spcBef>
              <a:spcAft>
                <a:spcPts val="0"/>
              </a:spcAft>
              <a:buNone/>
            </a:pPr>
            <a:endParaRPr>
              <a:latin typeface="Overpass Light"/>
              <a:ea typeface="Overpass Light"/>
              <a:cs typeface="Overpass Light"/>
              <a:sym typeface="Overpass Light"/>
            </a:endParaRPr>
          </a:p>
          <a:p>
            <a:pPr marL="0" lvl="0" indent="0" algn="r" rtl="0">
              <a:spcBef>
                <a:spcPts val="0"/>
              </a:spcBef>
              <a:spcAft>
                <a:spcPts val="0"/>
              </a:spcAft>
              <a:buNone/>
            </a:pPr>
            <a:endParaRPr>
              <a:latin typeface="Overpass Light"/>
              <a:ea typeface="Overpass Light"/>
              <a:cs typeface="Overpass Light"/>
              <a:sym typeface="Overpass Light"/>
            </a:endParaRPr>
          </a:p>
          <a:p>
            <a:pPr marL="0" lvl="0" indent="0" algn="r" rtl="0">
              <a:spcBef>
                <a:spcPts val="0"/>
              </a:spcBef>
              <a:spcAft>
                <a:spcPts val="0"/>
              </a:spcAft>
              <a:buNone/>
            </a:pPr>
            <a:endParaRPr>
              <a:latin typeface="Overpass Light"/>
              <a:ea typeface="Overpass Light"/>
              <a:cs typeface="Overpass Light"/>
              <a:sym typeface="Overpass Light"/>
            </a:endParaRPr>
          </a:p>
          <a:p>
            <a:pPr marL="0" lvl="0" indent="0" algn="r" rtl="0">
              <a:spcBef>
                <a:spcPts val="0"/>
              </a:spcBef>
              <a:spcAft>
                <a:spcPts val="0"/>
              </a:spcAft>
              <a:buNone/>
            </a:pPr>
            <a:endParaRPr>
              <a:latin typeface="Overpass Light"/>
              <a:ea typeface="Overpass Light"/>
              <a:cs typeface="Overpass Light"/>
              <a:sym typeface="Overpass Light"/>
            </a:endParaRPr>
          </a:p>
          <a:p>
            <a:pPr marL="0" lvl="0" indent="0" algn="r" rtl="0">
              <a:spcBef>
                <a:spcPts val="0"/>
              </a:spcBef>
              <a:spcAft>
                <a:spcPts val="0"/>
              </a:spcAft>
              <a:buNone/>
            </a:pPr>
            <a:endParaRPr>
              <a:latin typeface="Overpass Light"/>
              <a:ea typeface="Overpass Light"/>
              <a:cs typeface="Overpass Light"/>
              <a:sym typeface="Overpass Light"/>
            </a:endParaRPr>
          </a:p>
          <a:p>
            <a:pPr marL="0" lvl="0" indent="0" algn="r" rtl="0">
              <a:spcBef>
                <a:spcPts val="0"/>
              </a:spcBef>
              <a:spcAft>
                <a:spcPts val="0"/>
              </a:spcAft>
              <a:buNone/>
            </a:pPr>
            <a:endParaRPr>
              <a:latin typeface="Overpass Light"/>
              <a:ea typeface="Overpass Light"/>
              <a:cs typeface="Overpass Light"/>
              <a:sym typeface="Overpass Light"/>
            </a:endParaRPr>
          </a:p>
          <a:p>
            <a:pPr marL="0" lvl="0" indent="0" algn="r" rtl="0">
              <a:spcBef>
                <a:spcPts val="0"/>
              </a:spcBef>
              <a:spcAft>
                <a:spcPts val="0"/>
              </a:spcAft>
              <a:buNone/>
            </a:pPr>
            <a:r>
              <a:rPr lang="en" sz="600">
                <a:solidFill>
                  <a:srgbClr val="666666"/>
                </a:solidFill>
                <a:latin typeface="Red Hat Display"/>
                <a:ea typeface="Red Hat Display"/>
                <a:cs typeface="Red Hat Display"/>
                <a:sym typeface="Red Hat Display"/>
              </a:rPr>
              <a:t>What's new in OpenShift 4.7</a:t>
            </a:r>
            <a:endParaRPr sz="600">
              <a:solidFill>
                <a:srgbClr val="666666"/>
              </a:solidFill>
              <a:latin typeface="Red Hat Display"/>
              <a:ea typeface="Red Hat Display"/>
              <a:cs typeface="Red Hat Display"/>
              <a:sym typeface="Red Hat Display"/>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877"/>
        <p:cNvGrpSpPr/>
        <p:nvPr/>
      </p:nvGrpSpPr>
      <p:grpSpPr>
        <a:xfrm>
          <a:off x="0" y="0"/>
          <a:ext cx="0" cy="0"/>
          <a:chOff x="0" y="0"/>
          <a:chExt cx="0" cy="0"/>
        </a:xfrm>
      </p:grpSpPr>
      <p:sp>
        <p:nvSpPr>
          <p:cNvPr id="1878" name="Google Shape;1878;p220"/>
          <p:cNvSpPr txBox="1">
            <a:spLocks noGrp="1"/>
          </p:cNvSpPr>
          <p:nvPr>
            <p:ph type="title"/>
          </p:nvPr>
        </p:nvSpPr>
        <p:spPr>
          <a:xfrm>
            <a:off x="311700" y="445025"/>
            <a:ext cx="8520600" cy="572700"/>
          </a:xfrm>
          <a:prstGeom prst="rect">
            <a:avLst/>
          </a:prstGeom>
        </p:spPr>
        <p:txBody>
          <a:bodyPr spcFirstLastPara="1" wrap="square" lIns="0" tIns="0" rIns="0" bIns="0" anchor="t" anchorCtr="0">
            <a:noAutofit/>
          </a:bodyPr>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a:endParaRPr/>
          </a:p>
        </p:txBody>
      </p:sp>
      <p:sp>
        <p:nvSpPr>
          <p:cNvPr id="1879" name="Google Shape;1879;p220"/>
          <p:cNvSpPr txBox="1">
            <a:spLocks noGrp="1"/>
          </p:cNvSpPr>
          <p:nvPr>
            <p:ph type="body" idx="1"/>
          </p:nvPr>
        </p:nvSpPr>
        <p:spPr>
          <a:xfrm>
            <a:off x="311700" y="1152475"/>
            <a:ext cx="8520600" cy="3416400"/>
          </a:xfrm>
          <a:prstGeom prst="rect">
            <a:avLst/>
          </a:prstGeom>
        </p:spPr>
        <p:txBody>
          <a:bodyPr spcFirstLastPara="1" wrap="square" lIns="0" tIns="0" rIns="0" bIns="0" anchor="t" anchorCtr="0">
            <a:noAutofit/>
          </a:bodyPr>
          <a:lstStyle>
            <a:lvl1pPr marL="457200" lvl="0" indent="-304800" rtl="0">
              <a:spcBef>
                <a:spcPts val="0"/>
              </a:spcBef>
              <a:spcAft>
                <a:spcPts val="0"/>
              </a:spcAft>
              <a:buSzPts val="1200"/>
              <a:buChar char="▸"/>
              <a:defRPr/>
            </a:lvl1pPr>
            <a:lvl2pPr marL="914400" lvl="1" indent="-298450" rtl="0">
              <a:spcBef>
                <a:spcPts val="400"/>
              </a:spcBef>
              <a:spcAft>
                <a:spcPts val="0"/>
              </a:spcAft>
              <a:buSzPts val="1100"/>
              <a:buChar char="･"/>
              <a:defRPr/>
            </a:lvl2pPr>
            <a:lvl3pPr marL="1371600" lvl="2" indent="-298450" rtl="0">
              <a:spcBef>
                <a:spcPts val="400"/>
              </a:spcBef>
              <a:spcAft>
                <a:spcPts val="0"/>
              </a:spcAft>
              <a:buSzPts val="1100"/>
              <a:buChar char="･"/>
              <a:defRPr/>
            </a:lvl3pPr>
            <a:lvl4pPr marL="1828800" lvl="3" indent="-298450" rtl="0">
              <a:spcBef>
                <a:spcPts val="400"/>
              </a:spcBef>
              <a:spcAft>
                <a:spcPts val="0"/>
              </a:spcAft>
              <a:buSzPts val="1100"/>
              <a:buChar char="･"/>
              <a:defRPr/>
            </a:lvl4pPr>
            <a:lvl5pPr marL="2286000" lvl="4" indent="-298450" rtl="0">
              <a:spcBef>
                <a:spcPts val="400"/>
              </a:spcBef>
              <a:spcAft>
                <a:spcPts val="0"/>
              </a:spcAft>
              <a:buSzPts val="1100"/>
              <a:buChar char="･"/>
              <a:defRPr/>
            </a:lvl5pPr>
            <a:lvl6pPr marL="2743200" lvl="5" indent="-298450" rtl="0">
              <a:spcBef>
                <a:spcPts val="400"/>
              </a:spcBef>
              <a:spcAft>
                <a:spcPts val="0"/>
              </a:spcAft>
              <a:buSzPts val="1100"/>
              <a:buChar char="･"/>
              <a:defRPr/>
            </a:lvl6pPr>
            <a:lvl7pPr marL="3200400" lvl="6" indent="-298450" rtl="0">
              <a:spcBef>
                <a:spcPts val="400"/>
              </a:spcBef>
              <a:spcAft>
                <a:spcPts val="0"/>
              </a:spcAft>
              <a:buSzPts val="1100"/>
              <a:buChar char="･"/>
              <a:defRPr/>
            </a:lvl7pPr>
            <a:lvl8pPr marL="3657600" lvl="7" indent="-298450" rtl="0">
              <a:spcBef>
                <a:spcPts val="400"/>
              </a:spcBef>
              <a:spcAft>
                <a:spcPts val="0"/>
              </a:spcAft>
              <a:buSzPts val="1100"/>
              <a:buChar char="･"/>
              <a:defRPr/>
            </a:lvl8pPr>
            <a:lvl9pPr marL="4114800" lvl="8" indent="-298450" rtl="0">
              <a:spcBef>
                <a:spcPts val="400"/>
              </a:spcBef>
              <a:spcAft>
                <a:spcPts val="400"/>
              </a:spcAft>
              <a:buSzPts val="1100"/>
              <a:buChar char="･"/>
              <a:defRPr/>
            </a:lvl9pPr>
          </a:lstStyle>
          <a:p>
            <a:endParaRPr/>
          </a:p>
        </p:txBody>
      </p:sp>
      <p:sp>
        <p:nvSpPr>
          <p:cNvPr id="1880" name="Google Shape;1880;p22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Theme 1 title" type="title">
  <p:cSld name="TITLE">
    <p:bg>
      <p:bgPr>
        <a:blipFill>
          <a:blip r:embed="rId2">
            <a:alphaModFix/>
          </a:blip>
          <a:stretch>
            <a:fillRect/>
          </a:stretch>
        </a:blipFill>
        <a:effectLst/>
      </p:bgPr>
    </p:bg>
    <p:spTree>
      <p:nvGrpSpPr>
        <p:cNvPr id="1" name="Shape 1884"/>
        <p:cNvGrpSpPr/>
        <p:nvPr/>
      </p:nvGrpSpPr>
      <p:grpSpPr>
        <a:xfrm>
          <a:off x="0" y="0"/>
          <a:ext cx="0" cy="0"/>
          <a:chOff x="0" y="0"/>
          <a:chExt cx="0" cy="0"/>
        </a:xfrm>
      </p:grpSpPr>
      <p:sp>
        <p:nvSpPr>
          <p:cNvPr id="1885" name="Google Shape;1885;p222"/>
          <p:cNvSpPr/>
          <p:nvPr/>
        </p:nvSpPr>
        <p:spPr>
          <a:xfrm>
            <a:off x="7212881" y="4409156"/>
            <a:ext cx="1931100" cy="734400"/>
          </a:xfrm>
          <a:prstGeom prst="rect">
            <a:avLst/>
          </a:prstGeom>
          <a:solidFill>
            <a:schemeClr val="lt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886" name="Google Shape;1886;p222"/>
          <p:cNvSpPr txBox="1">
            <a:spLocks noGrp="1"/>
          </p:cNvSpPr>
          <p:nvPr>
            <p:ph type="subTitle" idx="1"/>
          </p:nvPr>
        </p:nvSpPr>
        <p:spPr>
          <a:xfrm>
            <a:off x="1562794" y="2641369"/>
            <a:ext cx="5649900" cy="6858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Clr>
                <a:schemeClr val="lt1"/>
              </a:buClr>
              <a:buSzPts val="2100"/>
              <a:buFont typeface="Red Hat Display"/>
              <a:buNone/>
              <a:defRPr sz="2100">
                <a:solidFill>
                  <a:schemeClr val="lt1"/>
                </a:solidFill>
                <a:latin typeface="Red Hat Display"/>
                <a:ea typeface="Red Hat Display"/>
                <a:cs typeface="Red Hat Display"/>
                <a:sym typeface="Red Hat Display"/>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a:endParaRPr/>
          </a:p>
        </p:txBody>
      </p:sp>
      <p:sp>
        <p:nvSpPr>
          <p:cNvPr id="1887" name="Google Shape;1887;p222"/>
          <p:cNvSpPr txBox="1">
            <a:spLocks noGrp="1"/>
          </p:cNvSpPr>
          <p:nvPr>
            <p:ph type="title"/>
          </p:nvPr>
        </p:nvSpPr>
        <p:spPr>
          <a:xfrm>
            <a:off x="1562906" y="1307719"/>
            <a:ext cx="5649900" cy="1200300"/>
          </a:xfrm>
          <a:prstGeom prst="rect">
            <a:avLst/>
          </a:prstGeom>
        </p:spPr>
        <p:txBody>
          <a:bodyPr spcFirstLastPara="1" wrap="square" lIns="0" tIns="0" rIns="0" bIns="0" anchor="b" anchorCtr="0">
            <a:noAutofit/>
          </a:bodyPr>
          <a:lstStyle>
            <a:lvl1pPr lvl="0" rtl="0">
              <a:lnSpc>
                <a:spcPct val="100000"/>
              </a:lnSpc>
              <a:spcBef>
                <a:spcPts val="0"/>
              </a:spcBef>
              <a:spcAft>
                <a:spcPts val="0"/>
              </a:spcAft>
              <a:buNone/>
              <a:defRPr sz="3600">
                <a:solidFill>
                  <a:schemeClr val="lt1"/>
                </a:solidFill>
                <a:latin typeface="Red Hat Display Medium"/>
                <a:ea typeface="Red Hat Display Medium"/>
                <a:cs typeface="Red Hat Display Medium"/>
                <a:sym typeface="Red Hat Display Medium"/>
              </a:defRPr>
            </a:lvl1pPr>
            <a:lvl2pPr lvl="1" rtl="0">
              <a:lnSpc>
                <a:spcPct val="105000"/>
              </a:lnSpc>
              <a:spcBef>
                <a:spcPts val="0"/>
              </a:spcBef>
              <a:spcAft>
                <a:spcPts val="0"/>
              </a:spcAft>
              <a:buNone/>
              <a:defRPr sz="3500">
                <a:solidFill>
                  <a:schemeClr val="lt1"/>
                </a:solidFill>
              </a:defRPr>
            </a:lvl2pPr>
            <a:lvl3pPr lvl="2" rtl="0">
              <a:lnSpc>
                <a:spcPct val="105000"/>
              </a:lnSpc>
              <a:spcBef>
                <a:spcPts val="0"/>
              </a:spcBef>
              <a:spcAft>
                <a:spcPts val="0"/>
              </a:spcAft>
              <a:buNone/>
              <a:defRPr sz="3500">
                <a:solidFill>
                  <a:schemeClr val="lt1"/>
                </a:solidFill>
              </a:defRPr>
            </a:lvl3pPr>
            <a:lvl4pPr lvl="3" rtl="0">
              <a:lnSpc>
                <a:spcPct val="105000"/>
              </a:lnSpc>
              <a:spcBef>
                <a:spcPts val="0"/>
              </a:spcBef>
              <a:spcAft>
                <a:spcPts val="0"/>
              </a:spcAft>
              <a:buNone/>
              <a:defRPr sz="3500">
                <a:solidFill>
                  <a:schemeClr val="lt1"/>
                </a:solidFill>
              </a:defRPr>
            </a:lvl4pPr>
            <a:lvl5pPr lvl="4" rtl="0">
              <a:lnSpc>
                <a:spcPct val="105000"/>
              </a:lnSpc>
              <a:spcBef>
                <a:spcPts val="0"/>
              </a:spcBef>
              <a:spcAft>
                <a:spcPts val="0"/>
              </a:spcAft>
              <a:buNone/>
              <a:defRPr sz="3500">
                <a:solidFill>
                  <a:schemeClr val="lt1"/>
                </a:solidFill>
              </a:defRPr>
            </a:lvl5pPr>
            <a:lvl6pPr lvl="5" rtl="0">
              <a:lnSpc>
                <a:spcPct val="105000"/>
              </a:lnSpc>
              <a:spcBef>
                <a:spcPts val="0"/>
              </a:spcBef>
              <a:spcAft>
                <a:spcPts val="0"/>
              </a:spcAft>
              <a:buNone/>
              <a:defRPr sz="3500">
                <a:solidFill>
                  <a:schemeClr val="lt1"/>
                </a:solidFill>
              </a:defRPr>
            </a:lvl6pPr>
            <a:lvl7pPr lvl="6" rtl="0">
              <a:lnSpc>
                <a:spcPct val="105000"/>
              </a:lnSpc>
              <a:spcBef>
                <a:spcPts val="0"/>
              </a:spcBef>
              <a:spcAft>
                <a:spcPts val="0"/>
              </a:spcAft>
              <a:buNone/>
              <a:defRPr sz="3500">
                <a:solidFill>
                  <a:schemeClr val="lt1"/>
                </a:solidFill>
              </a:defRPr>
            </a:lvl7pPr>
            <a:lvl8pPr lvl="7" rtl="0">
              <a:lnSpc>
                <a:spcPct val="105000"/>
              </a:lnSpc>
              <a:spcBef>
                <a:spcPts val="0"/>
              </a:spcBef>
              <a:spcAft>
                <a:spcPts val="0"/>
              </a:spcAft>
              <a:buNone/>
              <a:defRPr sz="3500">
                <a:solidFill>
                  <a:schemeClr val="lt1"/>
                </a:solidFill>
              </a:defRPr>
            </a:lvl8pPr>
            <a:lvl9pPr lvl="8" rtl="0">
              <a:lnSpc>
                <a:spcPct val="105000"/>
              </a:lnSpc>
              <a:spcBef>
                <a:spcPts val="0"/>
              </a:spcBef>
              <a:spcAft>
                <a:spcPts val="0"/>
              </a:spcAft>
              <a:buNone/>
              <a:defRPr sz="3500">
                <a:solidFill>
                  <a:schemeClr val="lt1"/>
                </a:solidFill>
              </a:defRPr>
            </a:lvl9pPr>
          </a:lstStyle>
          <a:p>
            <a:endParaRPr/>
          </a:p>
        </p:txBody>
      </p:sp>
      <p:sp>
        <p:nvSpPr>
          <p:cNvPr id="1888" name="Google Shape;1888;p222"/>
          <p:cNvSpPr txBox="1">
            <a:spLocks noGrp="1"/>
          </p:cNvSpPr>
          <p:nvPr>
            <p:ph type="subTitle" idx="2"/>
          </p:nvPr>
        </p:nvSpPr>
        <p:spPr>
          <a:xfrm>
            <a:off x="1562794" y="3454125"/>
            <a:ext cx="1530300" cy="454200"/>
          </a:xfrm>
          <a:prstGeom prst="rect">
            <a:avLst/>
          </a:prstGeom>
        </p:spPr>
        <p:txBody>
          <a:bodyPr spcFirstLastPara="1" wrap="square" lIns="0" tIns="0" rIns="0" bIns="0" anchor="t" anchorCtr="0">
            <a:noAutofit/>
          </a:bodyPr>
          <a:lstStyle>
            <a:lvl1pPr lvl="0" rtl="0">
              <a:lnSpc>
                <a:spcPct val="135000"/>
              </a:lnSpc>
              <a:spcBef>
                <a:spcPts val="0"/>
              </a:spcBef>
              <a:spcAft>
                <a:spcPts val="0"/>
              </a:spcAft>
              <a:buClr>
                <a:schemeClr val="lt1"/>
              </a:buClr>
              <a:buSzPts val="1100"/>
              <a:buFont typeface="Red Hat Display Medium"/>
              <a:buNone/>
              <a:defRPr sz="1100">
                <a:solidFill>
                  <a:schemeClr val="lt1"/>
                </a:solidFill>
                <a:latin typeface="Red Hat Display Medium"/>
                <a:ea typeface="Red Hat Display Medium"/>
                <a:cs typeface="Red Hat Display Medium"/>
                <a:sym typeface="Red Hat Display Medium"/>
              </a:defRPr>
            </a:lvl1pPr>
            <a:lvl2pPr lvl="1" rtl="0">
              <a:lnSpc>
                <a:spcPct val="135000"/>
              </a:lnSpc>
              <a:spcBef>
                <a:spcPts val="0"/>
              </a:spcBef>
              <a:spcAft>
                <a:spcPts val="0"/>
              </a:spcAft>
              <a:buClr>
                <a:schemeClr val="lt1"/>
              </a:buClr>
              <a:buSzPts val="1400"/>
              <a:buFont typeface="Red Hat Text Medium"/>
              <a:buNone/>
              <a:defRPr>
                <a:solidFill>
                  <a:schemeClr val="lt1"/>
                </a:solidFill>
                <a:latin typeface="Red Hat Text Medium"/>
                <a:ea typeface="Red Hat Text Medium"/>
                <a:cs typeface="Red Hat Text Medium"/>
                <a:sym typeface="Red Hat Text Medium"/>
              </a:defRPr>
            </a:lvl2pPr>
            <a:lvl3pPr lvl="2" rtl="0">
              <a:lnSpc>
                <a:spcPct val="135000"/>
              </a:lnSpc>
              <a:spcBef>
                <a:spcPts val="0"/>
              </a:spcBef>
              <a:spcAft>
                <a:spcPts val="0"/>
              </a:spcAft>
              <a:buClr>
                <a:schemeClr val="lt1"/>
              </a:buClr>
              <a:buSzPts val="1400"/>
              <a:buFont typeface="Red Hat Text Medium"/>
              <a:buNone/>
              <a:defRPr>
                <a:solidFill>
                  <a:schemeClr val="lt1"/>
                </a:solidFill>
                <a:latin typeface="Red Hat Text Medium"/>
                <a:ea typeface="Red Hat Text Medium"/>
                <a:cs typeface="Red Hat Text Medium"/>
                <a:sym typeface="Red Hat Text Medium"/>
              </a:defRPr>
            </a:lvl3pPr>
            <a:lvl4pPr lvl="3" rtl="0">
              <a:lnSpc>
                <a:spcPct val="135000"/>
              </a:lnSpc>
              <a:spcBef>
                <a:spcPts val="0"/>
              </a:spcBef>
              <a:spcAft>
                <a:spcPts val="0"/>
              </a:spcAft>
              <a:buClr>
                <a:schemeClr val="lt1"/>
              </a:buClr>
              <a:buSzPts val="1400"/>
              <a:buFont typeface="Red Hat Text Medium"/>
              <a:buNone/>
              <a:defRPr>
                <a:solidFill>
                  <a:schemeClr val="lt1"/>
                </a:solidFill>
                <a:latin typeface="Red Hat Text Medium"/>
                <a:ea typeface="Red Hat Text Medium"/>
                <a:cs typeface="Red Hat Text Medium"/>
                <a:sym typeface="Red Hat Text Medium"/>
              </a:defRPr>
            </a:lvl4pPr>
            <a:lvl5pPr lvl="4" rtl="0">
              <a:lnSpc>
                <a:spcPct val="135000"/>
              </a:lnSpc>
              <a:spcBef>
                <a:spcPts val="0"/>
              </a:spcBef>
              <a:spcAft>
                <a:spcPts val="0"/>
              </a:spcAft>
              <a:buClr>
                <a:schemeClr val="lt1"/>
              </a:buClr>
              <a:buSzPts val="1400"/>
              <a:buFont typeface="Red Hat Text Medium"/>
              <a:buNone/>
              <a:defRPr>
                <a:solidFill>
                  <a:schemeClr val="lt1"/>
                </a:solidFill>
                <a:latin typeface="Red Hat Text Medium"/>
                <a:ea typeface="Red Hat Text Medium"/>
                <a:cs typeface="Red Hat Text Medium"/>
                <a:sym typeface="Red Hat Text Medium"/>
              </a:defRPr>
            </a:lvl5pPr>
            <a:lvl6pPr lvl="5" rtl="0">
              <a:lnSpc>
                <a:spcPct val="135000"/>
              </a:lnSpc>
              <a:spcBef>
                <a:spcPts val="0"/>
              </a:spcBef>
              <a:spcAft>
                <a:spcPts val="0"/>
              </a:spcAft>
              <a:buClr>
                <a:schemeClr val="lt1"/>
              </a:buClr>
              <a:buSzPts val="1400"/>
              <a:buFont typeface="Red Hat Text Medium"/>
              <a:buNone/>
              <a:defRPr>
                <a:solidFill>
                  <a:schemeClr val="lt1"/>
                </a:solidFill>
                <a:latin typeface="Red Hat Text Medium"/>
                <a:ea typeface="Red Hat Text Medium"/>
                <a:cs typeface="Red Hat Text Medium"/>
                <a:sym typeface="Red Hat Text Medium"/>
              </a:defRPr>
            </a:lvl6pPr>
            <a:lvl7pPr lvl="6" rtl="0">
              <a:lnSpc>
                <a:spcPct val="135000"/>
              </a:lnSpc>
              <a:spcBef>
                <a:spcPts val="0"/>
              </a:spcBef>
              <a:spcAft>
                <a:spcPts val="0"/>
              </a:spcAft>
              <a:buClr>
                <a:schemeClr val="lt1"/>
              </a:buClr>
              <a:buSzPts val="1400"/>
              <a:buFont typeface="Red Hat Text Medium"/>
              <a:buNone/>
              <a:defRPr>
                <a:solidFill>
                  <a:schemeClr val="lt1"/>
                </a:solidFill>
                <a:latin typeface="Red Hat Text Medium"/>
                <a:ea typeface="Red Hat Text Medium"/>
                <a:cs typeface="Red Hat Text Medium"/>
                <a:sym typeface="Red Hat Text Medium"/>
              </a:defRPr>
            </a:lvl7pPr>
            <a:lvl8pPr lvl="7" rtl="0">
              <a:lnSpc>
                <a:spcPct val="135000"/>
              </a:lnSpc>
              <a:spcBef>
                <a:spcPts val="0"/>
              </a:spcBef>
              <a:spcAft>
                <a:spcPts val="0"/>
              </a:spcAft>
              <a:buClr>
                <a:schemeClr val="lt1"/>
              </a:buClr>
              <a:buSzPts val="1400"/>
              <a:buFont typeface="Red Hat Text Medium"/>
              <a:buNone/>
              <a:defRPr>
                <a:solidFill>
                  <a:schemeClr val="lt1"/>
                </a:solidFill>
                <a:latin typeface="Red Hat Text Medium"/>
                <a:ea typeface="Red Hat Text Medium"/>
                <a:cs typeface="Red Hat Text Medium"/>
                <a:sym typeface="Red Hat Text Medium"/>
              </a:defRPr>
            </a:lvl8pPr>
            <a:lvl9pPr lvl="8" rtl="0">
              <a:lnSpc>
                <a:spcPct val="135000"/>
              </a:lnSpc>
              <a:spcBef>
                <a:spcPts val="0"/>
              </a:spcBef>
              <a:spcAft>
                <a:spcPts val="0"/>
              </a:spcAft>
              <a:buClr>
                <a:schemeClr val="lt1"/>
              </a:buClr>
              <a:buSzPts val="1400"/>
              <a:buFont typeface="Red Hat Text Medium"/>
              <a:buNone/>
              <a:defRPr>
                <a:solidFill>
                  <a:schemeClr val="lt1"/>
                </a:solidFill>
                <a:latin typeface="Red Hat Text Medium"/>
                <a:ea typeface="Red Hat Text Medium"/>
                <a:cs typeface="Red Hat Text Medium"/>
                <a:sym typeface="Red Hat Text Medium"/>
              </a:defRPr>
            </a:lvl9pPr>
          </a:lstStyle>
          <a:p>
            <a:endParaRPr/>
          </a:p>
        </p:txBody>
      </p:sp>
      <p:sp>
        <p:nvSpPr>
          <p:cNvPr id="1889" name="Google Shape;1889;p222"/>
          <p:cNvSpPr txBox="1">
            <a:spLocks noGrp="1"/>
          </p:cNvSpPr>
          <p:nvPr>
            <p:ph type="subTitle" idx="3"/>
          </p:nvPr>
        </p:nvSpPr>
        <p:spPr>
          <a:xfrm>
            <a:off x="3353888" y="3454125"/>
            <a:ext cx="1530300" cy="454200"/>
          </a:xfrm>
          <a:prstGeom prst="rect">
            <a:avLst/>
          </a:prstGeom>
        </p:spPr>
        <p:txBody>
          <a:bodyPr spcFirstLastPara="1" wrap="square" lIns="0" tIns="0" rIns="0" bIns="0" anchor="t" anchorCtr="0">
            <a:noAutofit/>
          </a:bodyPr>
          <a:lstStyle>
            <a:lvl1pPr lvl="0" rtl="0">
              <a:lnSpc>
                <a:spcPct val="135000"/>
              </a:lnSpc>
              <a:spcBef>
                <a:spcPts val="0"/>
              </a:spcBef>
              <a:spcAft>
                <a:spcPts val="0"/>
              </a:spcAft>
              <a:buClr>
                <a:schemeClr val="lt1"/>
              </a:buClr>
              <a:buSzPts val="1100"/>
              <a:buFont typeface="Red Hat Display Medium"/>
              <a:buNone/>
              <a:defRPr sz="1100">
                <a:solidFill>
                  <a:schemeClr val="lt1"/>
                </a:solidFill>
                <a:latin typeface="Red Hat Display Medium"/>
                <a:ea typeface="Red Hat Display Medium"/>
                <a:cs typeface="Red Hat Display Medium"/>
                <a:sym typeface="Red Hat Display Medium"/>
              </a:defRPr>
            </a:lvl1pPr>
            <a:lvl2pPr lvl="1" rtl="0">
              <a:lnSpc>
                <a:spcPct val="135000"/>
              </a:lnSpc>
              <a:spcBef>
                <a:spcPts val="0"/>
              </a:spcBef>
              <a:spcAft>
                <a:spcPts val="0"/>
              </a:spcAft>
              <a:buClr>
                <a:schemeClr val="lt1"/>
              </a:buClr>
              <a:buSzPts val="1400"/>
              <a:buFont typeface="Red Hat Text Medium"/>
              <a:buNone/>
              <a:defRPr>
                <a:solidFill>
                  <a:schemeClr val="lt1"/>
                </a:solidFill>
                <a:latin typeface="Red Hat Text Medium"/>
                <a:ea typeface="Red Hat Text Medium"/>
                <a:cs typeface="Red Hat Text Medium"/>
                <a:sym typeface="Red Hat Text Medium"/>
              </a:defRPr>
            </a:lvl2pPr>
            <a:lvl3pPr lvl="2" rtl="0">
              <a:lnSpc>
                <a:spcPct val="135000"/>
              </a:lnSpc>
              <a:spcBef>
                <a:spcPts val="0"/>
              </a:spcBef>
              <a:spcAft>
                <a:spcPts val="0"/>
              </a:spcAft>
              <a:buClr>
                <a:schemeClr val="lt1"/>
              </a:buClr>
              <a:buSzPts val="1400"/>
              <a:buFont typeface="Red Hat Text Medium"/>
              <a:buNone/>
              <a:defRPr>
                <a:solidFill>
                  <a:schemeClr val="lt1"/>
                </a:solidFill>
                <a:latin typeface="Red Hat Text Medium"/>
                <a:ea typeface="Red Hat Text Medium"/>
                <a:cs typeface="Red Hat Text Medium"/>
                <a:sym typeface="Red Hat Text Medium"/>
              </a:defRPr>
            </a:lvl3pPr>
            <a:lvl4pPr lvl="3" rtl="0">
              <a:lnSpc>
                <a:spcPct val="135000"/>
              </a:lnSpc>
              <a:spcBef>
                <a:spcPts val="0"/>
              </a:spcBef>
              <a:spcAft>
                <a:spcPts val="0"/>
              </a:spcAft>
              <a:buClr>
                <a:schemeClr val="lt1"/>
              </a:buClr>
              <a:buSzPts val="1400"/>
              <a:buFont typeface="Red Hat Text Medium"/>
              <a:buNone/>
              <a:defRPr>
                <a:solidFill>
                  <a:schemeClr val="lt1"/>
                </a:solidFill>
                <a:latin typeface="Red Hat Text Medium"/>
                <a:ea typeface="Red Hat Text Medium"/>
                <a:cs typeface="Red Hat Text Medium"/>
                <a:sym typeface="Red Hat Text Medium"/>
              </a:defRPr>
            </a:lvl4pPr>
            <a:lvl5pPr lvl="4" rtl="0">
              <a:lnSpc>
                <a:spcPct val="135000"/>
              </a:lnSpc>
              <a:spcBef>
                <a:spcPts val="0"/>
              </a:spcBef>
              <a:spcAft>
                <a:spcPts val="0"/>
              </a:spcAft>
              <a:buClr>
                <a:schemeClr val="lt1"/>
              </a:buClr>
              <a:buSzPts val="1400"/>
              <a:buFont typeface="Red Hat Text Medium"/>
              <a:buNone/>
              <a:defRPr>
                <a:solidFill>
                  <a:schemeClr val="lt1"/>
                </a:solidFill>
                <a:latin typeface="Red Hat Text Medium"/>
                <a:ea typeface="Red Hat Text Medium"/>
                <a:cs typeface="Red Hat Text Medium"/>
                <a:sym typeface="Red Hat Text Medium"/>
              </a:defRPr>
            </a:lvl5pPr>
            <a:lvl6pPr lvl="5" rtl="0">
              <a:lnSpc>
                <a:spcPct val="135000"/>
              </a:lnSpc>
              <a:spcBef>
                <a:spcPts val="0"/>
              </a:spcBef>
              <a:spcAft>
                <a:spcPts val="0"/>
              </a:spcAft>
              <a:buClr>
                <a:schemeClr val="lt1"/>
              </a:buClr>
              <a:buSzPts val="1400"/>
              <a:buFont typeface="Red Hat Text Medium"/>
              <a:buNone/>
              <a:defRPr>
                <a:solidFill>
                  <a:schemeClr val="lt1"/>
                </a:solidFill>
                <a:latin typeface="Red Hat Text Medium"/>
                <a:ea typeface="Red Hat Text Medium"/>
                <a:cs typeface="Red Hat Text Medium"/>
                <a:sym typeface="Red Hat Text Medium"/>
              </a:defRPr>
            </a:lvl6pPr>
            <a:lvl7pPr lvl="6" rtl="0">
              <a:lnSpc>
                <a:spcPct val="135000"/>
              </a:lnSpc>
              <a:spcBef>
                <a:spcPts val="0"/>
              </a:spcBef>
              <a:spcAft>
                <a:spcPts val="0"/>
              </a:spcAft>
              <a:buClr>
                <a:schemeClr val="lt1"/>
              </a:buClr>
              <a:buSzPts val="1400"/>
              <a:buFont typeface="Red Hat Text Medium"/>
              <a:buNone/>
              <a:defRPr>
                <a:solidFill>
                  <a:schemeClr val="lt1"/>
                </a:solidFill>
                <a:latin typeface="Red Hat Text Medium"/>
                <a:ea typeface="Red Hat Text Medium"/>
                <a:cs typeface="Red Hat Text Medium"/>
                <a:sym typeface="Red Hat Text Medium"/>
              </a:defRPr>
            </a:lvl7pPr>
            <a:lvl8pPr lvl="7" rtl="0">
              <a:lnSpc>
                <a:spcPct val="135000"/>
              </a:lnSpc>
              <a:spcBef>
                <a:spcPts val="0"/>
              </a:spcBef>
              <a:spcAft>
                <a:spcPts val="0"/>
              </a:spcAft>
              <a:buClr>
                <a:schemeClr val="lt1"/>
              </a:buClr>
              <a:buSzPts val="1400"/>
              <a:buFont typeface="Red Hat Text Medium"/>
              <a:buNone/>
              <a:defRPr>
                <a:solidFill>
                  <a:schemeClr val="lt1"/>
                </a:solidFill>
                <a:latin typeface="Red Hat Text Medium"/>
                <a:ea typeface="Red Hat Text Medium"/>
                <a:cs typeface="Red Hat Text Medium"/>
                <a:sym typeface="Red Hat Text Medium"/>
              </a:defRPr>
            </a:lvl8pPr>
            <a:lvl9pPr lvl="8" rtl="0">
              <a:lnSpc>
                <a:spcPct val="135000"/>
              </a:lnSpc>
              <a:spcBef>
                <a:spcPts val="0"/>
              </a:spcBef>
              <a:spcAft>
                <a:spcPts val="0"/>
              </a:spcAft>
              <a:buClr>
                <a:schemeClr val="lt1"/>
              </a:buClr>
              <a:buSzPts val="1400"/>
              <a:buFont typeface="Red Hat Text Medium"/>
              <a:buNone/>
              <a:defRPr>
                <a:solidFill>
                  <a:schemeClr val="lt1"/>
                </a:solidFill>
                <a:latin typeface="Red Hat Text Medium"/>
                <a:ea typeface="Red Hat Text Medium"/>
                <a:cs typeface="Red Hat Text Medium"/>
                <a:sym typeface="Red Hat Text Medium"/>
              </a:defRPr>
            </a:lvl9pPr>
          </a:lstStyle>
          <a:p>
            <a:endParaRPr/>
          </a:p>
        </p:txBody>
      </p:sp>
      <p:pic>
        <p:nvPicPr>
          <p:cNvPr id="1890" name="Google Shape;1890;p222"/>
          <p:cNvPicPr preferRelativeResize="0"/>
          <p:nvPr/>
        </p:nvPicPr>
        <p:blipFill>
          <a:blip r:embed="rId3">
            <a:alphaModFix/>
          </a:blip>
          <a:stretch>
            <a:fillRect/>
          </a:stretch>
        </p:blipFill>
        <p:spPr>
          <a:xfrm>
            <a:off x="7580138" y="4652989"/>
            <a:ext cx="1185206" cy="279575"/>
          </a:xfrm>
          <a:prstGeom prst="rect">
            <a:avLst/>
          </a:prstGeom>
          <a:noFill/>
          <a:ln>
            <a:noFill/>
          </a:ln>
        </p:spPr>
      </p:pic>
      <p:cxnSp>
        <p:nvCxnSpPr>
          <p:cNvPr id="1891" name="Google Shape;1891;p222"/>
          <p:cNvCxnSpPr/>
          <p:nvPr/>
        </p:nvCxnSpPr>
        <p:spPr>
          <a:xfrm rot="10800000">
            <a:off x="335825" y="4801200"/>
            <a:ext cx="0" cy="342300"/>
          </a:xfrm>
          <a:prstGeom prst="straightConnector1">
            <a:avLst/>
          </a:prstGeom>
          <a:noFill/>
          <a:ln w="9525" cap="flat" cmpd="sng">
            <a:solidFill>
              <a:srgbClr val="EE0000"/>
            </a:solidFill>
            <a:prstDash val="solid"/>
            <a:round/>
            <a:headEnd type="none" w="med" len="med"/>
            <a:tailEnd type="none" w="med" len="med"/>
          </a:ln>
        </p:spPr>
      </p:cxnSp>
      <p:sp>
        <p:nvSpPr>
          <p:cNvPr id="1892" name="Google Shape;1892;p222"/>
          <p:cNvSpPr txBox="1">
            <a:spLocks noGrp="1"/>
          </p:cNvSpPr>
          <p:nvPr>
            <p:ph type="sldNum" idx="12"/>
          </p:nvPr>
        </p:nvSpPr>
        <p:spPr>
          <a:xfrm>
            <a:off x="61481" y="4627167"/>
            <a:ext cx="548700" cy="107700"/>
          </a:xfrm>
          <a:prstGeom prst="rect">
            <a:avLst/>
          </a:prstGeom>
          <a:noFill/>
          <a:ln>
            <a:noFill/>
          </a:ln>
        </p:spPr>
        <p:txBody>
          <a:bodyPr spcFirstLastPara="1" wrap="square" lIns="0" tIns="0" rIns="0" bIns="0" anchor="b" anchorCtr="0">
            <a:noAutofit/>
          </a:bodyPr>
          <a:lstStyle>
            <a:lvl1pPr lvl="0" algn="ctr" rtl="0">
              <a:buNone/>
              <a:defRPr sz="600">
                <a:latin typeface="Red Hat Text Medium"/>
                <a:ea typeface="Red Hat Text Medium"/>
                <a:cs typeface="Red Hat Text Medium"/>
                <a:sym typeface="Red Hat Text Medium"/>
              </a:defRPr>
            </a:lvl1pPr>
            <a:lvl2pPr lvl="1" algn="ctr" rtl="0">
              <a:buNone/>
              <a:defRPr sz="600">
                <a:latin typeface="Red Hat Text Medium"/>
                <a:ea typeface="Red Hat Text Medium"/>
                <a:cs typeface="Red Hat Text Medium"/>
                <a:sym typeface="Red Hat Text Medium"/>
              </a:defRPr>
            </a:lvl2pPr>
            <a:lvl3pPr lvl="2" algn="ctr" rtl="0">
              <a:buNone/>
              <a:defRPr sz="600">
                <a:latin typeface="Red Hat Text Medium"/>
                <a:ea typeface="Red Hat Text Medium"/>
                <a:cs typeface="Red Hat Text Medium"/>
                <a:sym typeface="Red Hat Text Medium"/>
              </a:defRPr>
            </a:lvl3pPr>
            <a:lvl4pPr lvl="3" algn="ctr" rtl="0">
              <a:buNone/>
              <a:defRPr sz="600">
                <a:latin typeface="Red Hat Text Medium"/>
                <a:ea typeface="Red Hat Text Medium"/>
                <a:cs typeface="Red Hat Text Medium"/>
                <a:sym typeface="Red Hat Text Medium"/>
              </a:defRPr>
            </a:lvl4pPr>
            <a:lvl5pPr lvl="4" algn="ctr" rtl="0">
              <a:buNone/>
              <a:defRPr sz="600">
                <a:latin typeface="Red Hat Text Medium"/>
                <a:ea typeface="Red Hat Text Medium"/>
                <a:cs typeface="Red Hat Text Medium"/>
                <a:sym typeface="Red Hat Text Medium"/>
              </a:defRPr>
            </a:lvl5pPr>
            <a:lvl6pPr lvl="5" algn="ctr" rtl="0">
              <a:buNone/>
              <a:defRPr sz="600">
                <a:latin typeface="Red Hat Text Medium"/>
                <a:ea typeface="Red Hat Text Medium"/>
                <a:cs typeface="Red Hat Text Medium"/>
                <a:sym typeface="Red Hat Text Medium"/>
              </a:defRPr>
            </a:lvl6pPr>
            <a:lvl7pPr lvl="6" algn="ctr" rtl="0">
              <a:buNone/>
              <a:defRPr sz="600">
                <a:latin typeface="Red Hat Text Medium"/>
                <a:ea typeface="Red Hat Text Medium"/>
                <a:cs typeface="Red Hat Text Medium"/>
                <a:sym typeface="Red Hat Text Medium"/>
              </a:defRPr>
            </a:lvl7pPr>
            <a:lvl8pPr lvl="7" algn="ctr" rtl="0">
              <a:buNone/>
              <a:defRPr sz="600">
                <a:latin typeface="Red Hat Text Medium"/>
                <a:ea typeface="Red Hat Text Medium"/>
                <a:cs typeface="Red Hat Text Medium"/>
                <a:sym typeface="Red Hat Text Medium"/>
              </a:defRPr>
            </a:lvl8pPr>
            <a:lvl9pPr lvl="8" algn="ctr" rtl="0">
              <a:buNone/>
              <a:defRPr sz="6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matchingName="Theme 1 closing">
  <p:cSld name="TITLE_1">
    <p:bg>
      <p:bgPr>
        <a:blipFill>
          <a:blip r:embed="rId2">
            <a:alphaModFix/>
          </a:blip>
          <a:stretch>
            <a:fillRect/>
          </a:stretch>
        </a:blipFill>
        <a:effectLst/>
      </p:bgPr>
    </p:bg>
    <p:spTree>
      <p:nvGrpSpPr>
        <p:cNvPr id="1" name="Shape 1893"/>
        <p:cNvGrpSpPr/>
        <p:nvPr/>
      </p:nvGrpSpPr>
      <p:grpSpPr>
        <a:xfrm>
          <a:off x="0" y="0"/>
          <a:ext cx="0" cy="0"/>
          <a:chOff x="0" y="0"/>
          <a:chExt cx="0" cy="0"/>
        </a:xfrm>
      </p:grpSpPr>
      <p:sp>
        <p:nvSpPr>
          <p:cNvPr id="1894" name="Google Shape;1894;p223"/>
          <p:cNvSpPr/>
          <p:nvPr/>
        </p:nvSpPr>
        <p:spPr>
          <a:xfrm>
            <a:off x="7212881" y="4409156"/>
            <a:ext cx="1931100" cy="734400"/>
          </a:xfrm>
          <a:prstGeom prst="rect">
            <a:avLst/>
          </a:prstGeom>
          <a:solidFill>
            <a:schemeClr val="lt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895" name="Google Shape;1895;p223"/>
          <p:cNvSpPr txBox="1">
            <a:spLocks noGrp="1"/>
          </p:cNvSpPr>
          <p:nvPr>
            <p:ph type="subTitle" idx="1"/>
          </p:nvPr>
        </p:nvSpPr>
        <p:spPr>
          <a:xfrm>
            <a:off x="1562794" y="2256319"/>
            <a:ext cx="3109800" cy="1143600"/>
          </a:xfrm>
          <a:prstGeom prst="rect">
            <a:avLst/>
          </a:prstGeom>
        </p:spPr>
        <p:txBody>
          <a:bodyPr spcFirstLastPara="1" wrap="square" lIns="0" tIns="0" rIns="0" bIns="0" anchor="t" anchorCtr="0">
            <a:noAutofit/>
          </a:bodyPr>
          <a:lstStyle>
            <a:lvl1pPr lvl="0" rtl="0">
              <a:lnSpc>
                <a:spcPct val="135000"/>
              </a:lnSpc>
              <a:spcBef>
                <a:spcPts val="0"/>
              </a:spcBef>
              <a:spcAft>
                <a:spcPts val="0"/>
              </a:spcAft>
              <a:buClr>
                <a:schemeClr val="lt1"/>
              </a:buClr>
              <a:buSzPts val="1100"/>
              <a:buFont typeface="Red Hat Display"/>
              <a:buNone/>
              <a:defRPr sz="1100">
                <a:solidFill>
                  <a:schemeClr val="lt1"/>
                </a:solidFill>
                <a:latin typeface="Red Hat Display"/>
                <a:ea typeface="Red Hat Display"/>
                <a:cs typeface="Red Hat Display"/>
                <a:sym typeface="Red Hat Display"/>
              </a:defRPr>
            </a:lvl1pPr>
            <a:lvl2pPr lvl="1" rtl="0">
              <a:lnSpc>
                <a:spcPct val="180000"/>
              </a:lnSpc>
              <a:spcBef>
                <a:spcPts val="0"/>
              </a:spcBef>
              <a:spcAft>
                <a:spcPts val="0"/>
              </a:spcAft>
              <a:buClr>
                <a:schemeClr val="lt1"/>
              </a:buClr>
              <a:buSzPts val="1100"/>
              <a:buNone/>
              <a:defRPr sz="1100">
                <a:solidFill>
                  <a:schemeClr val="lt1"/>
                </a:solidFill>
              </a:defRPr>
            </a:lvl2pPr>
            <a:lvl3pPr lvl="2" rtl="0">
              <a:lnSpc>
                <a:spcPct val="180000"/>
              </a:lnSpc>
              <a:spcBef>
                <a:spcPts val="0"/>
              </a:spcBef>
              <a:spcAft>
                <a:spcPts val="0"/>
              </a:spcAft>
              <a:buClr>
                <a:schemeClr val="lt1"/>
              </a:buClr>
              <a:buSzPts val="1100"/>
              <a:buNone/>
              <a:defRPr sz="1100">
                <a:solidFill>
                  <a:schemeClr val="lt1"/>
                </a:solidFill>
              </a:defRPr>
            </a:lvl3pPr>
            <a:lvl4pPr lvl="3" rtl="0">
              <a:lnSpc>
                <a:spcPct val="180000"/>
              </a:lnSpc>
              <a:spcBef>
                <a:spcPts val="0"/>
              </a:spcBef>
              <a:spcAft>
                <a:spcPts val="0"/>
              </a:spcAft>
              <a:buClr>
                <a:schemeClr val="lt1"/>
              </a:buClr>
              <a:buSzPts val="1100"/>
              <a:buNone/>
              <a:defRPr sz="1100">
                <a:solidFill>
                  <a:schemeClr val="lt1"/>
                </a:solidFill>
              </a:defRPr>
            </a:lvl4pPr>
            <a:lvl5pPr lvl="4" rtl="0">
              <a:lnSpc>
                <a:spcPct val="180000"/>
              </a:lnSpc>
              <a:spcBef>
                <a:spcPts val="0"/>
              </a:spcBef>
              <a:spcAft>
                <a:spcPts val="0"/>
              </a:spcAft>
              <a:buClr>
                <a:schemeClr val="lt1"/>
              </a:buClr>
              <a:buSzPts val="1100"/>
              <a:buNone/>
              <a:defRPr sz="1100">
                <a:solidFill>
                  <a:schemeClr val="lt1"/>
                </a:solidFill>
              </a:defRPr>
            </a:lvl5pPr>
            <a:lvl6pPr lvl="5" rtl="0">
              <a:lnSpc>
                <a:spcPct val="180000"/>
              </a:lnSpc>
              <a:spcBef>
                <a:spcPts val="0"/>
              </a:spcBef>
              <a:spcAft>
                <a:spcPts val="0"/>
              </a:spcAft>
              <a:buClr>
                <a:schemeClr val="lt1"/>
              </a:buClr>
              <a:buSzPts val="1100"/>
              <a:buNone/>
              <a:defRPr sz="1100">
                <a:solidFill>
                  <a:schemeClr val="lt1"/>
                </a:solidFill>
              </a:defRPr>
            </a:lvl6pPr>
            <a:lvl7pPr lvl="6" rtl="0">
              <a:lnSpc>
                <a:spcPct val="180000"/>
              </a:lnSpc>
              <a:spcBef>
                <a:spcPts val="0"/>
              </a:spcBef>
              <a:spcAft>
                <a:spcPts val="0"/>
              </a:spcAft>
              <a:buClr>
                <a:schemeClr val="lt1"/>
              </a:buClr>
              <a:buSzPts val="1100"/>
              <a:buNone/>
              <a:defRPr sz="1100">
                <a:solidFill>
                  <a:schemeClr val="lt1"/>
                </a:solidFill>
              </a:defRPr>
            </a:lvl7pPr>
            <a:lvl8pPr lvl="7" rtl="0">
              <a:lnSpc>
                <a:spcPct val="180000"/>
              </a:lnSpc>
              <a:spcBef>
                <a:spcPts val="0"/>
              </a:spcBef>
              <a:spcAft>
                <a:spcPts val="0"/>
              </a:spcAft>
              <a:buClr>
                <a:schemeClr val="lt1"/>
              </a:buClr>
              <a:buSzPts val="1100"/>
              <a:buNone/>
              <a:defRPr sz="1100">
                <a:solidFill>
                  <a:schemeClr val="lt1"/>
                </a:solidFill>
              </a:defRPr>
            </a:lvl8pPr>
            <a:lvl9pPr lvl="8" rtl="0">
              <a:lnSpc>
                <a:spcPct val="180000"/>
              </a:lnSpc>
              <a:spcBef>
                <a:spcPts val="0"/>
              </a:spcBef>
              <a:spcAft>
                <a:spcPts val="0"/>
              </a:spcAft>
              <a:buClr>
                <a:schemeClr val="lt1"/>
              </a:buClr>
              <a:buSzPts val="1100"/>
              <a:buNone/>
              <a:defRPr sz="1100">
                <a:solidFill>
                  <a:schemeClr val="lt1"/>
                </a:solidFill>
              </a:defRPr>
            </a:lvl9pPr>
          </a:lstStyle>
          <a:p>
            <a:endParaRPr/>
          </a:p>
        </p:txBody>
      </p:sp>
      <p:sp>
        <p:nvSpPr>
          <p:cNvPr id="1896" name="Google Shape;1896;p223"/>
          <p:cNvSpPr txBox="1">
            <a:spLocks noGrp="1"/>
          </p:cNvSpPr>
          <p:nvPr>
            <p:ph type="title"/>
          </p:nvPr>
        </p:nvSpPr>
        <p:spPr>
          <a:xfrm>
            <a:off x="1562906" y="426469"/>
            <a:ext cx="3678900" cy="1489200"/>
          </a:xfrm>
          <a:prstGeom prst="rect">
            <a:avLst/>
          </a:prstGeom>
        </p:spPr>
        <p:txBody>
          <a:bodyPr spcFirstLastPara="1" wrap="square" lIns="0" tIns="0" rIns="0" bIns="0" anchor="b" anchorCtr="0">
            <a:noAutofit/>
          </a:bodyPr>
          <a:lstStyle>
            <a:lvl1pPr lvl="0" rtl="0">
              <a:lnSpc>
                <a:spcPct val="100000"/>
              </a:lnSpc>
              <a:spcBef>
                <a:spcPts val="0"/>
              </a:spcBef>
              <a:spcAft>
                <a:spcPts val="0"/>
              </a:spcAft>
              <a:buNone/>
              <a:defRPr sz="4100">
                <a:solidFill>
                  <a:schemeClr val="lt1"/>
                </a:solidFill>
                <a:latin typeface="Red Hat Display Medium"/>
                <a:ea typeface="Red Hat Display Medium"/>
                <a:cs typeface="Red Hat Display Medium"/>
                <a:sym typeface="Red Hat Display Medium"/>
              </a:defRPr>
            </a:lvl1pPr>
            <a:lvl2pPr lvl="1" rtl="0">
              <a:lnSpc>
                <a:spcPct val="105000"/>
              </a:lnSpc>
              <a:spcBef>
                <a:spcPts val="0"/>
              </a:spcBef>
              <a:spcAft>
                <a:spcPts val="0"/>
              </a:spcAft>
              <a:buNone/>
              <a:defRPr sz="5300">
                <a:solidFill>
                  <a:schemeClr val="lt1"/>
                </a:solidFill>
              </a:defRPr>
            </a:lvl2pPr>
            <a:lvl3pPr lvl="2" rtl="0">
              <a:lnSpc>
                <a:spcPct val="105000"/>
              </a:lnSpc>
              <a:spcBef>
                <a:spcPts val="0"/>
              </a:spcBef>
              <a:spcAft>
                <a:spcPts val="0"/>
              </a:spcAft>
              <a:buNone/>
              <a:defRPr sz="5300">
                <a:solidFill>
                  <a:schemeClr val="lt1"/>
                </a:solidFill>
              </a:defRPr>
            </a:lvl3pPr>
            <a:lvl4pPr lvl="3" rtl="0">
              <a:lnSpc>
                <a:spcPct val="105000"/>
              </a:lnSpc>
              <a:spcBef>
                <a:spcPts val="0"/>
              </a:spcBef>
              <a:spcAft>
                <a:spcPts val="0"/>
              </a:spcAft>
              <a:buNone/>
              <a:defRPr sz="5300">
                <a:solidFill>
                  <a:schemeClr val="lt1"/>
                </a:solidFill>
              </a:defRPr>
            </a:lvl4pPr>
            <a:lvl5pPr lvl="4" rtl="0">
              <a:lnSpc>
                <a:spcPct val="105000"/>
              </a:lnSpc>
              <a:spcBef>
                <a:spcPts val="0"/>
              </a:spcBef>
              <a:spcAft>
                <a:spcPts val="0"/>
              </a:spcAft>
              <a:buNone/>
              <a:defRPr sz="5300">
                <a:solidFill>
                  <a:schemeClr val="lt1"/>
                </a:solidFill>
              </a:defRPr>
            </a:lvl5pPr>
            <a:lvl6pPr lvl="5" rtl="0">
              <a:lnSpc>
                <a:spcPct val="105000"/>
              </a:lnSpc>
              <a:spcBef>
                <a:spcPts val="0"/>
              </a:spcBef>
              <a:spcAft>
                <a:spcPts val="0"/>
              </a:spcAft>
              <a:buNone/>
              <a:defRPr sz="5300">
                <a:solidFill>
                  <a:schemeClr val="lt1"/>
                </a:solidFill>
              </a:defRPr>
            </a:lvl6pPr>
            <a:lvl7pPr lvl="6" rtl="0">
              <a:lnSpc>
                <a:spcPct val="105000"/>
              </a:lnSpc>
              <a:spcBef>
                <a:spcPts val="0"/>
              </a:spcBef>
              <a:spcAft>
                <a:spcPts val="0"/>
              </a:spcAft>
              <a:buNone/>
              <a:defRPr sz="5300">
                <a:solidFill>
                  <a:schemeClr val="lt1"/>
                </a:solidFill>
              </a:defRPr>
            </a:lvl7pPr>
            <a:lvl8pPr lvl="7" rtl="0">
              <a:lnSpc>
                <a:spcPct val="105000"/>
              </a:lnSpc>
              <a:spcBef>
                <a:spcPts val="0"/>
              </a:spcBef>
              <a:spcAft>
                <a:spcPts val="0"/>
              </a:spcAft>
              <a:buNone/>
              <a:defRPr sz="5300">
                <a:solidFill>
                  <a:schemeClr val="lt1"/>
                </a:solidFill>
              </a:defRPr>
            </a:lvl8pPr>
            <a:lvl9pPr lvl="8" rtl="0">
              <a:lnSpc>
                <a:spcPct val="105000"/>
              </a:lnSpc>
              <a:spcBef>
                <a:spcPts val="0"/>
              </a:spcBef>
              <a:spcAft>
                <a:spcPts val="0"/>
              </a:spcAft>
              <a:buNone/>
              <a:defRPr sz="5300">
                <a:solidFill>
                  <a:schemeClr val="lt1"/>
                </a:solidFill>
              </a:defRPr>
            </a:lvl9pPr>
          </a:lstStyle>
          <a:p>
            <a:endParaRPr/>
          </a:p>
        </p:txBody>
      </p:sp>
      <p:pic>
        <p:nvPicPr>
          <p:cNvPr id="1897" name="Google Shape;1897;p223"/>
          <p:cNvPicPr preferRelativeResize="0"/>
          <p:nvPr/>
        </p:nvPicPr>
        <p:blipFill>
          <a:blip r:embed="rId3">
            <a:alphaModFix/>
          </a:blip>
          <a:stretch>
            <a:fillRect/>
          </a:stretch>
        </p:blipFill>
        <p:spPr>
          <a:xfrm>
            <a:off x="7580138" y="4652989"/>
            <a:ext cx="1185206" cy="279575"/>
          </a:xfrm>
          <a:prstGeom prst="rect">
            <a:avLst/>
          </a:prstGeom>
          <a:noFill/>
          <a:ln>
            <a:noFill/>
          </a:ln>
        </p:spPr>
      </p:pic>
      <p:pic>
        <p:nvPicPr>
          <p:cNvPr id="1898" name="Google Shape;1898;p223"/>
          <p:cNvPicPr preferRelativeResize="0"/>
          <p:nvPr/>
        </p:nvPicPr>
        <p:blipFill rotWithShape="1">
          <a:blip r:embed="rId4">
            <a:alphaModFix/>
          </a:blip>
          <a:srcRect/>
          <a:stretch/>
        </p:blipFill>
        <p:spPr>
          <a:xfrm>
            <a:off x="5592003" y="2537688"/>
            <a:ext cx="341963" cy="341963"/>
          </a:xfrm>
          <a:prstGeom prst="rect">
            <a:avLst/>
          </a:prstGeom>
          <a:noFill/>
          <a:ln>
            <a:noFill/>
          </a:ln>
        </p:spPr>
      </p:pic>
      <p:pic>
        <p:nvPicPr>
          <p:cNvPr id="1899" name="Google Shape;1899;p223"/>
          <p:cNvPicPr preferRelativeResize="0"/>
          <p:nvPr/>
        </p:nvPicPr>
        <p:blipFill rotWithShape="1">
          <a:blip r:embed="rId5">
            <a:alphaModFix/>
          </a:blip>
          <a:srcRect/>
          <a:stretch/>
        </p:blipFill>
        <p:spPr>
          <a:xfrm>
            <a:off x="5592003" y="2018782"/>
            <a:ext cx="341963" cy="341963"/>
          </a:xfrm>
          <a:prstGeom prst="rect">
            <a:avLst/>
          </a:prstGeom>
          <a:noFill/>
          <a:ln>
            <a:noFill/>
          </a:ln>
        </p:spPr>
      </p:pic>
      <p:pic>
        <p:nvPicPr>
          <p:cNvPr id="1900" name="Google Shape;1900;p223"/>
          <p:cNvPicPr preferRelativeResize="0"/>
          <p:nvPr/>
        </p:nvPicPr>
        <p:blipFill rotWithShape="1">
          <a:blip r:embed="rId6">
            <a:alphaModFix/>
          </a:blip>
          <a:srcRect/>
          <a:stretch/>
        </p:blipFill>
        <p:spPr>
          <a:xfrm>
            <a:off x="5592003" y="1499876"/>
            <a:ext cx="341963" cy="341963"/>
          </a:xfrm>
          <a:prstGeom prst="rect">
            <a:avLst/>
          </a:prstGeom>
          <a:noFill/>
          <a:ln>
            <a:noFill/>
          </a:ln>
        </p:spPr>
      </p:pic>
      <p:pic>
        <p:nvPicPr>
          <p:cNvPr id="1901" name="Google Shape;1901;p223"/>
          <p:cNvPicPr preferRelativeResize="0"/>
          <p:nvPr/>
        </p:nvPicPr>
        <p:blipFill rotWithShape="1">
          <a:blip r:embed="rId7">
            <a:alphaModFix/>
          </a:blip>
          <a:srcRect/>
          <a:stretch/>
        </p:blipFill>
        <p:spPr>
          <a:xfrm>
            <a:off x="5592003" y="3056594"/>
            <a:ext cx="341963" cy="341963"/>
          </a:xfrm>
          <a:prstGeom prst="rect">
            <a:avLst/>
          </a:prstGeom>
          <a:noFill/>
          <a:ln>
            <a:noFill/>
          </a:ln>
        </p:spPr>
      </p:pic>
      <p:sp>
        <p:nvSpPr>
          <p:cNvPr id="1902" name="Google Shape;1902;p223"/>
          <p:cNvSpPr txBox="1"/>
          <p:nvPr/>
        </p:nvSpPr>
        <p:spPr>
          <a:xfrm>
            <a:off x="5970354" y="1499869"/>
            <a:ext cx="2245200" cy="342000"/>
          </a:xfrm>
          <a:prstGeom prst="rect">
            <a:avLst/>
          </a:prstGeom>
          <a:noFill/>
          <a:ln>
            <a:noFill/>
          </a:ln>
        </p:spPr>
        <p:txBody>
          <a:bodyPr spcFirstLastPara="1" wrap="square" lIns="68575" tIns="68575" rIns="68575" bIns="68575" anchor="ctr" anchorCtr="0">
            <a:noAutofit/>
          </a:bodyPr>
          <a:lstStyle/>
          <a:p>
            <a:pPr marL="0" lvl="0" indent="0" algn="l" rtl="0">
              <a:spcBef>
                <a:spcPts val="0"/>
              </a:spcBef>
              <a:spcAft>
                <a:spcPts val="0"/>
              </a:spcAft>
              <a:buNone/>
            </a:pPr>
            <a:r>
              <a:rPr lang="en" sz="1100">
                <a:solidFill>
                  <a:schemeClr val="lt1"/>
                </a:solidFill>
                <a:latin typeface="Red Hat Display"/>
                <a:ea typeface="Red Hat Display"/>
                <a:cs typeface="Red Hat Display"/>
                <a:sym typeface="Red Hat Display"/>
              </a:rPr>
              <a:t>linkedin.com/company/red-hat</a:t>
            </a:r>
            <a:endParaRPr sz="1100">
              <a:solidFill>
                <a:schemeClr val="lt1"/>
              </a:solidFill>
              <a:latin typeface="Red Hat Display"/>
              <a:ea typeface="Red Hat Display"/>
              <a:cs typeface="Red Hat Display"/>
              <a:sym typeface="Red Hat Display"/>
            </a:endParaRPr>
          </a:p>
        </p:txBody>
      </p:sp>
      <p:sp>
        <p:nvSpPr>
          <p:cNvPr id="1903" name="Google Shape;1903;p223"/>
          <p:cNvSpPr txBox="1"/>
          <p:nvPr/>
        </p:nvSpPr>
        <p:spPr>
          <a:xfrm>
            <a:off x="5970354" y="2018756"/>
            <a:ext cx="2245200" cy="342000"/>
          </a:xfrm>
          <a:prstGeom prst="rect">
            <a:avLst/>
          </a:prstGeom>
          <a:noFill/>
          <a:ln>
            <a:noFill/>
          </a:ln>
        </p:spPr>
        <p:txBody>
          <a:bodyPr spcFirstLastPara="1" wrap="square" lIns="68575" tIns="68575" rIns="68575" bIns="68575" anchor="ctr" anchorCtr="0">
            <a:noAutofit/>
          </a:bodyPr>
          <a:lstStyle/>
          <a:p>
            <a:pPr marL="0" lvl="0" indent="0" algn="l" rtl="0">
              <a:spcBef>
                <a:spcPts val="0"/>
              </a:spcBef>
              <a:spcAft>
                <a:spcPts val="0"/>
              </a:spcAft>
              <a:buNone/>
            </a:pPr>
            <a:r>
              <a:rPr lang="en" sz="1100">
                <a:solidFill>
                  <a:schemeClr val="lt1"/>
                </a:solidFill>
                <a:latin typeface="Red Hat Display"/>
                <a:ea typeface="Red Hat Display"/>
                <a:cs typeface="Red Hat Display"/>
                <a:sym typeface="Red Hat Display"/>
              </a:rPr>
              <a:t>youtube.com/user/RedHatVideos</a:t>
            </a:r>
            <a:endParaRPr sz="1100">
              <a:solidFill>
                <a:schemeClr val="lt1"/>
              </a:solidFill>
              <a:latin typeface="Red Hat Display"/>
              <a:ea typeface="Red Hat Display"/>
              <a:cs typeface="Red Hat Display"/>
              <a:sym typeface="Red Hat Display"/>
            </a:endParaRPr>
          </a:p>
        </p:txBody>
      </p:sp>
      <p:sp>
        <p:nvSpPr>
          <p:cNvPr id="1904" name="Google Shape;1904;p223"/>
          <p:cNvSpPr txBox="1"/>
          <p:nvPr/>
        </p:nvSpPr>
        <p:spPr>
          <a:xfrm>
            <a:off x="5970354" y="2537644"/>
            <a:ext cx="2245200" cy="342000"/>
          </a:xfrm>
          <a:prstGeom prst="rect">
            <a:avLst/>
          </a:prstGeom>
          <a:noFill/>
          <a:ln>
            <a:noFill/>
          </a:ln>
        </p:spPr>
        <p:txBody>
          <a:bodyPr spcFirstLastPara="1" wrap="square" lIns="68575" tIns="68575" rIns="68575" bIns="68575" anchor="ctr" anchorCtr="0">
            <a:noAutofit/>
          </a:bodyPr>
          <a:lstStyle/>
          <a:p>
            <a:pPr marL="0" lvl="0" indent="0" algn="l" rtl="0">
              <a:spcBef>
                <a:spcPts val="0"/>
              </a:spcBef>
              <a:spcAft>
                <a:spcPts val="0"/>
              </a:spcAft>
              <a:buNone/>
            </a:pPr>
            <a:r>
              <a:rPr lang="en" sz="1100">
                <a:solidFill>
                  <a:schemeClr val="lt1"/>
                </a:solidFill>
                <a:latin typeface="Red Hat Display"/>
                <a:ea typeface="Red Hat Display"/>
                <a:cs typeface="Red Hat Display"/>
                <a:sym typeface="Red Hat Display"/>
              </a:rPr>
              <a:t>facebook.com/redhatinc</a:t>
            </a:r>
            <a:endParaRPr sz="1100">
              <a:solidFill>
                <a:schemeClr val="lt1"/>
              </a:solidFill>
              <a:latin typeface="Red Hat Display"/>
              <a:ea typeface="Red Hat Display"/>
              <a:cs typeface="Red Hat Display"/>
              <a:sym typeface="Red Hat Display"/>
            </a:endParaRPr>
          </a:p>
        </p:txBody>
      </p:sp>
      <p:sp>
        <p:nvSpPr>
          <p:cNvPr id="1905" name="Google Shape;1905;p223"/>
          <p:cNvSpPr txBox="1"/>
          <p:nvPr/>
        </p:nvSpPr>
        <p:spPr>
          <a:xfrm>
            <a:off x="5970354" y="3056531"/>
            <a:ext cx="2245200" cy="342000"/>
          </a:xfrm>
          <a:prstGeom prst="rect">
            <a:avLst/>
          </a:prstGeom>
          <a:noFill/>
          <a:ln>
            <a:noFill/>
          </a:ln>
        </p:spPr>
        <p:txBody>
          <a:bodyPr spcFirstLastPara="1" wrap="square" lIns="68575" tIns="68575" rIns="68575" bIns="68575" anchor="ctr" anchorCtr="0">
            <a:noAutofit/>
          </a:bodyPr>
          <a:lstStyle/>
          <a:p>
            <a:pPr marL="0" lvl="0" indent="0" algn="l" rtl="0">
              <a:spcBef>
                <a:spcPts val="0"/>
              </a:spcBef>
              <a:spcAft>
                <a:spcPts val="0"/>
              </a:spcAft>
              <a:buNone/>
            </a:pPr>
            <a:r>
              <a:rPr lang="en" sz="1100">
                <a:solidFill>
                  <a:schemeClr val="lt1"/>
                </a:solidFill>
                <a:latin typeface="Red Hat Display"/>
                <a:ea typeface="Red Hat Display"/>
                <a:cs typeface="Red Hat Display"/>
                <a:sym typeface="Red Hat Display"/>
              </a:rPr>
              <a:t>twitter.com/RedHat</a:t>
            </a:r>
            <a:endParaRPr sz="1100">
              <a:solidFill>
                <a:schemeClr val="lt1"/>
              </a:solidFill>
              <a:latin typeface="Red Hat Display"/>
              <a:ea typeface="Red Hat Display"/>
              <a:cs typeface="Red Hat Display"/>
              <a:sym typeface="Red Hat Display"/>
            </a:endParaRPr>
          </a:p>
        </p:txBody>
      </p:sp>
      <p:cxnSp>
        <p:nvCxnSpPr>
          <p:cNvPr id="1906" name="Google Shape;1906;p223"/>
          <p:cNvCxnSpPr/>
          <p:nvPr/>
        </p:nvCxnSpPr>
        <p:spPr>
          <a:xfrm rot="10800000">
            <a:off x="335831" y="-37"/>
            <a:ext cx="0" cy="1712100"/>
          </a:xfrm>
          <a:prstGeom prst="straightConnector1">
            <a:avLst/>
          </a:prstGeom>
          <a:noFill/>
          <a:ln w="9525" cap="flat" cmpd="sng">
            <a:solidFill>
              <a:srgbClr val="800000"/>
            </a:solidFill>
            <a:prstDash val="solid"/>
            <a:round/>
            <a:headEnd type="none" w="med" len="med"/>
            <a:tailEnd type="none" w="med" len="med"/>
          </a:ln>
        </p:spPr>
      </p:cxnSp>
      <p:cxnSp>
        <p:nvCxnSpPr>
          <p:cNvPr id="1907" name="Google Shape;1907;p223"/>
          <p:cNvCxnSpPr/>
          <p:nvPr/>
        </p:nvCxnSpPr>
        <p:spPr>
          <a:xfrm rot="10800000">
            <a:off x="335825" y="4801200"/>
            <a:ext cx="0" cy="342300"/>
          </a:xfrm>
          <a:prstGeom prst="straightConnector1">
            <a:avLst/>
          </a:prstGeom>
          <a:noFill/>
          <a:ln w="9525" cap="flat" cmpd="sng">
            <a:solidFill>
              <a:srgbClr val="800000"/>
            </a:solidFill>
            <a:prstDash val="solid"/>
            <a:round/>
            <a:headEnd type="none" w="med" len="med"/>
            <a:tailEnd type="none" w="med" len="med"/>
          </a:ln>
        </p:spPr>
      </p:cxnSp>
      <p:sp>
        <p:nvSpPr>
          <p:cNvPr id="1908" name="Google Shape;1908;p223"/>
          <p:cNvSpPr txBox="1">
            <a:spLocks noGrp="1"/>
          </p:cNvSpPr>
          <p:nvPr>
            <p:ph type="sldNum" idx="12"/>
          </p:nvPr>
        </p:nvSpPr>
        <p:spPr>
          <a:xfrm>
            <a:off x="61481" y="4627167"/>
            <a:ext cx="548700" cy="107700"/>
          </a:xfrm>
          <a:prstGeom prst="rect">
            <a:avLst/>
          </a:prstGeom>
          <a:noFill/>
          <a:ln>
            <a:noFill/>
          </a:ln>
        </p:spPr>
        <p:txBody>
          <a:bodyPr spcFirstLastPara="1" wrap="square" lIns="0" tIns="0" rIns="0" bIns="0" anchor="b" anchorCtr="0">
            <a:noAutofit/>
          </a:bodyPr>
          <a:lstStyle>
            <a:lvl1pPr lvl="0" algn="ctr" rtl="0">
              <a:buNone/>
              <a:defRPr sz="600">
                <a:latin typeface="Red Hat Text Medium"/>
                <a:ea typeface="Red Hat Text Medium"/>
                <a:cs typeface="Red Hat Text Medium"/>
                <a:sym typeface="Red Hat Text Medium"/>
              </a:defRPr>
            </a:lvl1pPr>
            <a:lvl2pPr lvl="1" algn="ctr" rtl="0">
              <a:buNone/>
              <a:defRPr sz="600">
                <a:latin typeface="Red Hat Text Medium"/>
                <a:ea typeface="Red Hat Text Medium"/>
                <a:cs typeface="Red Hat Text Medium"/>
                <a:sym typeface="Red Hat Text Medium"/>
              </a:defRPr>
            </a:lvl2pPr>
            <a:lvl3pPr lvl="2" algn="ctr" rtl="0">
              <a:buNone/>
              <a:defRPr sz="600">
                <a:latin typeface="Red Hat Text Medium"/>
                <a:ea typeface="Red Hat Text Medium"/>
                <a:cs typeface="Red Hat Text Medium"/>
                <a:sym typeface="Red Hat Text Medium"/>
              </a:defRPr>
            </a:lvl3pPr>
            <a:lvl4pPr lvl="3" algn="ctr" rtl="0">
              <a:buNone/>
              <a:defRPr sz="600">
                <a:latin typeface="Red Hat Text Medium"/>
                <a:ea typeface="Red Hat Text Medium"/>
                <a:cs typeface="Red Hat Text Medium"/>
                <a:sym typeface="Red Hat Text Medium"/>
              </a:defRPr>
            </a:lvl4pPr>
            <a:lvl5pPr lvl="4" algn="ctr" rtl="0">
              <a:buNone/>
              <a:defRPr sz="600">
                <a:latin typeface="Red Hat Text Medium"/>
                <a:ea typeface="Red Hat Text Medium"/>
                <a:cs typeface="Red Hat Text Medium"/>
                <a:sym typeface="Red Hat Text Medium"/>
              </a:defRPr>
            </a:lvl5pPr>
            <a:lvl6pPr lvl="5" algn="ctr" rtl="0">
              <a:buNone/>
              <a:defRPr sz="600">
                <a:latin typeface="Red Hat Text Medium"/>
                <a:ea typeface="Red Hat Text Medium"/>
                <a:cs typeface="Red Hat Text Medium"/>
                <a:sym typeface="Red Hat Text Medium"/>
              </a:defRPr>
            </a:lvl6pPr>
            <a:lvl7pPr lvl="6" algn="ctr" rtl="0">
              <a:buNone/>
              <a:defRPr sz="600">
                <a:latin typeface="Red Hat Text Medium"/>
                <a:ea typeface="Red Hat Text Medium"/>
                <a:cs typeface="Red Hat Text Medium"/>
                <a:sym typeface="Red Hat Text Medium"/>
              </a:defRPr>
            </a:lvl7pPr>
            <a:lvl8pPr lvl="7" algn="ctr" rtl="0">
              <a:buNone/>
              <a:defRPr sz="600">
                <a:latin typeface="Red Hat Text Medium"/>
                <a:ea typeface="Red Hat Text Medium"/>
                <a:cs typeface="Red Hat Text Medium"/>
                <a:sym typeface="Red Hat Text Medium"/>
              </a:defRPr>
            </a:lvl8pPr>
            <a:lvl9pPr lvl="8" algn="ctr" rtl="0">
              <a:buNone/>
              <a:defRPr sz="6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matchingName="Theme 2 Title">
  <p:cSld name="TITLE_2">
    <p:bg>
      <p:bgPr>
        <a:blipFill>
          <a:blip r:embed="rId2">
            <a:alphaModFix/>
          </a:blip>
          <a:stretch>
            <a:fillRect/>
          </a:stretch>
        </a:blipFill>
        <a:effectLst/>
      </p:bgPr>
    </p:bg>
    <p:spTree>
      <p:nvGrpSpPr>
        <p:cNvPr id="1" name="Shape 1909"/>
        <p:cNvGrpSpPr/>
        <p:nvPr/>
      </p:nvGrpSpPr>
      <p:grpSpPr>
        <a:xfrm>
          <a:off x="0" y="0"/>
          <a:ext cx="0" cy="0"/>
          <a:chOff x="0" y="0"/>
          <a:chExt cx="0" cy="0"/>
        </a:xfrm>
      </p:grpSpPr>
      <p:sp>
        <p:nvSpPr>
          <p:cNvPr id="1910" name="Google Shape;1910;p224"/>
          <p:cNvSpPr/>
          <p:nvPr/>
        </p:nvSpPr>
        <p:spPr>
          <a:xfrm>
            <a:off x="7212881" y="4409156"/>
            <a:ext cx="1931100" cy="734400"/>
          </a:xfrm>
          <a:prstGeom prst="rect">
            <a:avLst/>
          </a:prstGeom>
          <a:solidFill>
            <a:schemeClr val="lt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911" name="Google Shape;1911;p224"/>
          <p:cNvSpPr txBox="1">
            <a:spLocks noGrp="1"/>
          </p:cNvSpPr>
          <p:nvPr>
            <p:ph type="subTitle" idx="1"/>
          </p:nvPr>
        </p:nvSpPr>
        <p:spPr>
          <a:xfrm>
            <a:off x="1562794" y="2641369"/>
            <a:ext cx="5649900" cy="6858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Clr>
                <a:schemeClr val="lt1"/>
              </a:buClr>
              <a:buSzPts val="2100"/>
              <a:buFont typeface="Red Hat Display"/>
              <a:buNone/>
              <a:defRPr sz="2100">
                <a:solidFill>
                  <a:schemeClr val="lt1"/>
                </a:solidFill>
                <a:latin typeface="Red Hat Display"/>
                <a:ea typeface="Red Hat Display"/>
                <a:cs typeface="Red Hat Display"/>
                <a:sym typeface="Red Hat Display"/>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a:endParaRPr/>
          </a:p>
        </p:txBody>
      </p:sp>
      <p:sp>
        <p:nvSpPr>
          <p:cNvPr id="1912" name="Google Shape;1912;p224"/>
          <p:cNvSpPr txBox="1">
            <a:spLocks noGrp="1"/>
          </p:cNvSpPr>
          <p:nvPr>
            <p:ph type="title"/>
          </p:nvPr>
        </p:nvSpPr>
        <p:spPr>
          <a:xfrm>
            <a:off x="1562906" y="1307719"/>
            <a:ext cx="5649900" cy="1200300"/>
          </a:xfrm>
          <a:prstGeom prst="rect">
            <a:avLst/>
          </a:prstGeom>
        </p:spPr>
        <p:txBody>
          <a:bodyPr spcFirstLastPara="1" wrap="square" lIns="0" tIns="0" rIns="0" bIns="0" anchor="b" anchorCtr="0">
            <a:noAutofit/>
          </a:bodyPr>
          <a:lstStyle>
            <a:lvl1pPr lvl="0" rtl="0">
              <a:lnSpc>
                <a:spcPct val="100000"/>
              </a:lnSpc>
              <a:spcBef>
                <a:spcPts val="0"/>
              </a:spcBef>
              <a:spcAft>
                <a:spcPts val="0"/>
              </a:spcAft>
              <a:buNone/>
              <a:defRPr sz="3600">
                <a:solidFill>
                  <a:schemeClr val="l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None/>
              <a:defRPr sz="3600">
                <a:solidFill>
                  <a:schemeClr val="lt1"/>
                </a:solidFill>
              </a:defRPr>
            </a:lvl2pPr>
            <a:lvl3pPr lvl="2" rtl="0">
              <a:lnSpc>
                <a:spcPct val="100000"/>
              </a:lnSpc>
              <a:spcBef>
                <a:spcPts val="0"/>
              </a:spcBef>
              <a:spcAft>
                <a:spcPts val="0"/>
              </a:spcAft>
              <a:buNone/>
              <a:defRPr sz="3600">
                <a:solidFill>
                  <a:schemeClr val="lt1"/>
                </a:solidFill>
              </a:defRPr>
            </a:lvl3pPr>
            <a:lvl4pPr lvl="3" rtl="0">
              <a:lnSpc>
                <a:spcPct val="100000"/>
              </a:lnSpc>
              <a:spcBef>
                <a:spcPts val="0"/>
              </a:spcBef>
              <a:spcAft>
                <a:spcPts val="0"/>
              </a:spcAft>
              <a:buNone/>
              <a:defRPr sz="3600">
                <a:solidFill>
                  <a:schemeClr val="lt1"/>
                </a:solidFill>
              </a:defRPr>
            </a:lvl4pPr>
            <a:lvl5pPr lvl="4" rtl="0">
              <a:lnSpc>
                <a:spcPct val="100000"/>
              </a:lnSpc>
              <a:spcBef>
                <a:spcPts val="0"/>
              </a:spcBef>
              <a:spcAft>
                <a:spcPts val="0"/>
              </a:spcAft>
              <a:buNone/>
              <a:defRPr sz="3600">
                <a:solidFill>
                  <a:schemeClr val="lt1"/>
                </a:solidFill>
              </a:defRPr>
            </a:lvl5pPr>
            <a:lvl6pPr lvl="5" rtl="0">
              <a:lnSpc>
                <a:spcPct val="100000"/>
              </a:lnSpc>
              <a:spcBef>
                <a:spcPts val="0"/>
              </a:spcBef>
              <a:spcAft>
                <a:spcPts val="0"/>
              </a:spcAft>
              <a:buNone/>
              <a:defRPr sz="3600">
                <a:solidFill>
                  <a:schemeClr val="lt1"/>
                </a:solidFill>
              </a:defRPr>
            </a:lvl6pPr>
            <a:lvl7pPr lvl="6" rtl="0">
              <a:lnSpc>
                <a:spcPct val="100000"/>
              </a:lnSpc>
              <a:spcBef>
                <a:spcPts val="0"/>
              </a:spcBef>
              <a:spcAft>
                <a:spcPts val="0"/>
              </a:spcAft>
              <a:buNone/>
              <a:defRPr sz="3600">
                <a:solidFill>
                  <a:schemeClr val="lt1"/>
                </a:solidFill>
              </a:defRPr>
            </a:lvl7pPr>
            <a:lvl8pPr lvl="7" rtl="0">
              <a:lnSpc>
                <a:spcPct val="100000"/>
              </a:lnSpc>
              <a:spcBef>
                <a:spcPts val="0"/>
              </a:spcBef>
              <a:spcAft>
                <a:spcPts val="0"/>
              </a:spcAft>
              <a:buNone/>
              <a:defRPr sz="3600">
                <a:solidFill>
                  <a:schemeClr val="lt1"/>
                </a:solidFill>
              </a:defRPr>
            </a:lvl8pPr>
            <a:lvl9pPr lvl="8" rtl="0">
              <a:lnSpc>
                <a:spcPct val="100000"/>
              </a:lnSpc>
              <a:spcBef>
                <a:spcPts val="0"/>
              </a:spcBef>
              <a:spcAft>
                <a:spcPts val="0"/>
              </a:spcAft>
              <a:buNone/>
              <a:defRPr sz="3600">
                <a:solidFill>
                  <a:schemeClr val="lt1"/>
                </a:solidFill>
              </a:defRPr>
            </a:lvl9pPr>
          </a:lstStyle>
          <a:p>
            <a:endParaRPr/>
          </a:p>
        </p:txBody>
      </p:sp>
      <p:sp>
        <p:nvSpPr>
          <p:cNvPr id="1913" name="Google Shape;1913;p224"/>
          <p:cNvSpPr txBox="1">
            <a:spLocks noGrp="1"/>
          </p:cNvSpPr>
          <p:nvPr>
            <p:ph type="subTitle" idx="2"/>
          </p:nvPr>
        </p:nvSpPr>
        <p:spPr>
          <a:xfrm>
            <a:off x="1562794" y="3454125"/>
            <a:ext cx="1530300" cy="454200"/>
          </a:xfrm>
          <a:prstGeom prst="rect">
            <a:avLst/>
          </a:prstGeom>
        </p:spPr>
        <p:txBody>
          <a:bodyPr spcFirstLastPara="1" wrap="square" lIns="0" tIns="0" rIns="0" bIns="0" anchor="t" anchorCtr="0">
            <a:noAutofit/>
          </a:bodyPr>
          <a:lstStyle>
            <a:lvl1pPr lvl="0" rtl="0">
              <a:lnSpc>
                <a:spcPct val="135000"/>
              </a:lnSpc>
              <a:spcBef>
                <a:spcPts val="0"/>
              </a:spcBef>
              <a:spcAft>
                <a:spcPts val="0"/>
              </a:spcAft>
              <a:buClr>
                <a:schemeClr val="lt1"/>
              </a:buClr>
              <a:buSzPts val="1100"/>
              <a:buFont typeface="Red Hat Display Medium"/>
              <a:buNone/>
              <a:defRPr sz="1100">
                <a:solidFill>
                  <a:schemeClr val="lt1"/>
                </a:solidFill>
                <a:latin typeface="Red Hat Display Medium"/>
                <a:ea typeface="Red Hat Display Medium"/>
                <a:cs typeface="Red Hat Display Medium"/>
                <a:sym typeface="Red Hat Display Medium"/>
              </a:defRPr>
            </a:lvl1pPr>
            <a:lvl2pPr lvl="1" rtl="0">
              <a:lnSpc>
                <a:spcPct val="135000"/>
              </a:lnSpc>
              <a:spcBef>
                <a:spcPts val="0"/>
              </a:spcBef>
              <a:spcAft>
                <a:spcPts val="0"/>
              </a:spcAft>
              <a:buClr>
                <a:schemeClr val="lt1"/>
              </a:buClr>
              <a:buSzPts val="1400"/>
              <a:buFont typeface="Red Hat Display Medium"/>
              <a:buNone/>
              <a:defRPr>
                <a:solidFill>
                  <a:schemeClr val="lt1"/>
                </a:solidFill>
                <a:latin typeface="Red Hat Display Medium"/>
                <a:ea typeface="Red Hat Display Medium"/>
                <a:cs typeface="Red Hat Display Medium"/>
                <a:sym typeface="Red Hat Display Medium"/>
              </a:defRPr>
            </a:lvl2pPr>
            <a:lvl3pPr lvl="2" rtl="0">
              <a:lnSpc>
                <a:spcPct val="135000"/>
              </a:lnSpc>
              <a:spcBef>
                <a:spcPts val="0"/>
              </a:spcBef>
              <a:spcAft>
                <a:spcPts val="0"/>
              </a:spcAft>
              <a:buClr>
                <a:schemeClr val="lt1"/>
              </a:buClr>
              <a:buSzPts val="1400"/>
              <a:buFont typeface="Red Hat Display Medium"/>
              <a:buNone/>
              <a:defRPr>
                <a:solidFill>
                  <a:schemeClr val="lt1"/>
                </a:solidFill>
                <a:latin typeface="Red Hat Display Medium"/>
                <a:ea typeface="Red Hat Display Medium"/>
                <a:cs typeface="Red Hat Display Medium"/>
                <a:sym typeface="Red Hat Display Medium"/>
              </a:defRPr>
            </a:lvl3pPr>
            <a:lvl4pPr lvl="3" rtl="0">
              <a:lnSpc>
                <a:spcPct val="135000"/>
              </a:lnSpc>
              <a:spcBef>
                <a:spcPts val="0"/>
              </a:spcBef>
              <a:spcAft>
                <a:spcPts val="0"/>
              </a:spcAft>
              <a:buClr>
                <a:schemeClr val="lt1"/>
              </a:buClr>
              <a:buSzPts val="1400"/>
              <a:buFont typeface="Red Hat Display Medium"/>
              <a:buNone/>
              <a:defRPr>
                <a:solidFill>
                  <a:schemeClr val="lt1"/>
                </a:solidFill>
                <a:latin typeface="Red Hat Display Medium"/>
                <a:ea typeface="Red Hat Display Medium"/>
                <a:cs typeface="Red Hat Display Medium"/>
                <a:sym typeface="Red Hat Display Medium"/>
              </a:defRPr>
            </a:lvl4pPr>
            <a:lvl5pPr lvl="4" rtl="0">
              <a:lnSpc>
                <a:spcPct val="135000"/>
              </a:lnSpc>
              <a:spcBef>
                <a:spcPts val="0"/>
              </a:spcBef>
              <a:spcAft>
                <a:spcPts val="0"/>
              </a:spcAft>
              <a:buClr>
                <a:schemeClr val="lt1"/>
              </a:buClr>
              <a:buSzPts val="1400"/>
              <a:buFont typeface="Red Hat Display Medium"/>
              <a:buNone/>
              <a:defRPr>
                <a:solidFill>
                  <a:schemeClr val="lt1"/>
                </a:solidFill>
                <a:latin typeface="Red Hat Display Medium"/>
                <a:ea typeface="Red Hat Display Medium"/>
                <a:cs typeface="Red Hat Display Medium"/>
                <a:sym typeface="Red Hat Display Medium"/>
              </a:defRPr>
            </a:lvl5pPr>
            <a:lvl6pPr lvl="5" rtl="0">
              <a:lnSpc>
                <a:spcPct val="135000"/>
              </a:lnSpc>
              <a:spcBef>
                <a:spcPts val="0"/>
              </a:spcBef>
              <a:spcAft>
                <a:spcPts val="0"/>
              </a:spcAft>
              <a:buClr>
                <a:schemeClr val="lt1"/>
              </a:buClr>
              <a:buSzPts val="1400"/>
              <a:buFont typeface="Red Hat Display Medium"/>
              <a:buNone/>
              <a:defRPr>
                <a:solidFill>
                  <a:schemeClr val="lt1"/>
                </a:solidFill>
                <a:latin typeface="Red Hat Display Medium"/>
                <a:ea typeface="Red Hat Display Medium"/>
                <a:cs typeface="Red Hat Display Medium"/>
                <a:sym typeface="Red Hat Display Medium"/>
              </a:defRPr>
            </a:lvl6pPr>
            <a:lvl7pPr lvl="6" rtl="0">
              <a:lnSpc>
                <a:spcPct val="135000"/>
              </a:lnSpc>
              <a:spcBef>
                <a:spcPts val="0"/>
              </a:spcBef>
              <a:spcAft>
                <a:spcPts val="0"/>
              </a:spcAft>
              <a:buClr>
                <a:schemeClr val="lt1"/>
              </a:buClr>
              <a:buSzPts val="1400"/>
              <a:buFont typeface="Red Hat Display Medium"/>
              <a:buNone/>
              <a:defRPr>
                <a:solidFill>
                  <a:schemeClr val="lt1"/>
                </a:solidFill>
                <a:latin typeface="Red Hat Display Medium"/>
                <a:ea typeface="Red Hat Display Medium"/>
                <a:cs typeface="Red Hat Display Medium"/>
                <a:sym typeface="Red Hat Display Medium"/>
              </a:defRPr>
            </a:lvl7pPr>
            <a:lvl8pPr lvl="7" rtl="0">
              <a:lnSpc>
                <a:spcPct val="135000"/>
              </a:lnSpc>
              <a:spcBef>
                <a:spcPts val="0"/>
              </a:spcBef>
              <a:spcAft>
                <a:spcPts val="0"/>
              </a:spcAft>
              <a:buClr>
                <a:schemeClr val="lt1"/>
              </a:buClr>
              <a:buSzPts val="1400"/>
              <a:buFont typeface="Red Hat Display Medium"/>
              <a:buNone/>
              <a:defRPr>
                <a:solidFill>
                  <a:schemeClr val="lt1"/>
                </a:solidFill>
                <a:latin typeface="Red Hat Display Medium"/>
                <a:ea typeface="Red Hat Display Medium"/>
                <a:cs typeface="Red Hat Display Medium"/>
                <a:sym typeface="Red Hat Display Medium"/>
              </a:defRPr>
            </a:lvl8pPr>
            <a:lvl9pPr lvl="8" rtl="0">
              <a:lnSpc>
                <a:spcPct val="135000"/>
              </a:lnSpc>
              <a:spcBef>
                <a:spcPts val="0"/>
              </a:spcBef>
              <a:spcAft>
                <a:spcPts val="0"/>
              </a:spcAft>
              <a:buClr>
                <a:schemeClr val="lt1"/>
              </a:buClr>
              <a:buSzPts val="1400"/>
              <a:buFont typeface="Red Hat Display Medium"/>
              <a:buNone/>
              <a:defRPr>
                <a:solidFill>
                  <a:schemeClr val="lt1"/>
                </a:solidFill>
                <a:latin typeface="Red Hat Display Medium"/>
                <a:ea typeface="Red Hat Display Medium"/>
                <a:cs typeface="Red Hat Display Medium"/>
                <a:sym typeface="Red Hat Display Medium"/>
              </a:defRPr>
            </a:lvl9pPr>
          </a:lstStyle>
          <a:p>
            <a:endParaRPr/>
          </a:p>
        </p:txBody>
      </p:sp>
      <p:sp>
        <p:nvSpPr>
          <p:cNvPr id="1914" name="Google Shape;1914;p224"/>
          <p:cNvSpPr txBox="1">
            <a:spLocks noGrp="1"/>
          </p:cNvSpPr>
          <p:nvPr>
            <p:ph type="subTitle" idx="3"/>
          </p:nvPr>
        </p:nvSpPr>
        <p:spPr>
          <a:xfrm>
            <a:off x="3353888" y="3454125"/>
            <a:ext cx="1530300" cy="454200"/>
          </a:xfrm>
          <a:prstGeom prst="rect">
            <a:avLst/>
          </a:prstGeom>
        </p:spPr>
        <p:txBody>
          <a:bodyPr spcFirstLastPara="1" wrap="square" lIns="0" tIns="0" rIns="0" bIns="0" anchor="t" anchorCtr="0">
            <a:noAutofit/>
          </a:bodyPr>
          <a:lstStyle>
            <a:lvl1pPr lvl="0" rtl="0">
              <a:lnSpc>
                <a:spcPct val="135000"/>
              </a:lnSpc>
              <a:spcBef>
                <a:spcPts val="0"/>
              </a:spcBef>
              <a:spcAft>
                <a:spcPts val="0"/>
              </a:spcAft>
              <a:buClr>
                <a:schemeClr val="lt1"/>
              </a:buClr>
              <a:buSzPts val="1100"/>
              <a:buFont typeface="Red Hat Display Medium"/>
              <a:buNone/>
              <a:defRPr sz="1100">
                <a:solidFill>
                  <a:schemeClr val="lt1"/>
                </a:solidFill>
                <a:latin typeface="Red Hat Display Medium"/>
                <a:ea typeface="Red Hat Display Medium"/>
                <a:cs typeface="Red Hat Display Medium"/>
                <a:sym typeface="Red Hat Display Medium"/>
              </a:defRPr>
            </a:lvl1pPr>
            <a:lvl2pPr lvl="1" rtl="0">
              <a:lnSpc>
                <a:spcPct val="135000"/>
              </a:lnSpc>
              <a:spcBef>
                <a:spcPts val="0"/>
              </a:spcBef>
              <a:spcAft>
                <a:spcPts val="0"/>
              </a:spcAft>
              <a:buClr>
                <a:schemeClr val="lt1"/>
              </a:buClr>
              <a:buSzPts val="1400"/>
              <a:buFont typeface="Red Hat Display Medium"/>
              <a:buNone/>
              <a:defRPr>
                <a:solidFill>
                  <a:schemeClr val="lt1"/>
                </a:solidFill>
                <a:latin typeface="Red Hat Display Medium"/>
                <a:ea typeface="Red Hat Display Medium"/>
                <a:cs typeface="Red Hat Display Medium"/>
                <a:sym typeface="Red Hat Display Medium"/>
              </a:defRPr>
            </a:lvl2pPr>
            <a:lvl3pPr lvl="2" rtl="0">
              <a:lnSpc>
                <a:spcPct val="135000"/>
              </a:lnSpc>
              <a:spcBef>
                <a:spcPts val="0"/>
              </a:spcBef>
              <a:spcAft>
                <a:spcPts val="0"/>
              </a:spcAft>
              <a:buClr>
                <a:schemeClr val="lt1"/>
              </a:buClr>
              <a:buSzPts val="1400"/>
              <a:buFont typeface="Red Hat Display Medium"/>
              <a:buNone/>
              <a:defRPr>
                <a:solidFill>
                  <a:schemeClr val="lt1"/>
                </a:solidFill>
                <a:latin typeface="Red Hat Display Medium"/>
                <a:ea typeface="Red Hat Display Medium"/>
                <a:cs typeface="Red Hat Display Medium"/>
                <a:sym typeface="Red Hat Display Medium"/>
              </a:defRPr>
            </a:lvl3pPr>
            <a:lvl4pPr lvl="3" rtl="0">
              <a:lnSpc>
                <a:spcPct val="135000"/>
              </a:lnSpc>
              <a:spcBef>
                <a:spcPts val="0"/>
              </a:spcBef>
              <a:spcAft>
                <a:spcPts val="0"/>
              </a:spcAft>
              <a:buClr>
                <a:schemeClr val="lt1"/>
              </a:buClr>
              <a:buSzPts val="1400"/>
              <a:buFont typeface="Red Hat Display Medium"/>
              <a:buNone/>
              <a:defRPr>
                <a:solidFill>
                  <a:schemeClr val="lt1"/>
                </a:solidFill>
                <a:latin typeface="Red Hat Display Medium"/>
                <a:ea typeface="Red Hat Display Medium"/>
                <a:cs typeface="Red Hat Display Medium"/>
                <a:sym typeface="Red Hat Display Medium"/>
              </a:defRPr>
            </a:lvl4pPr>
            <a:lvl5pPr lvl="4" rtl="0">
              <a:lnSpc>
                <a:spcPct val="135000"/>
              </a:lnSpc>
              <a:spcBef>
                <a:spcPts val="0"/>
              </a:spcBef>
              <a:spcAft>
                <a:spcPts val="0"/>
              </a:spcAft>
              <a:buClr>
                <a:schemeClr val="lt1"/>
              </a:buClr>
              <a:buSzPts val="1400"/>
              <a:buFont typeface="Red Hat Display Medium"/>
              <a:buNone/>
              <a:defRPr>
                <a:solidFill>
                  <a:schemeClr val="lt1"/>
                </a:solidFill>
                <a:latin typeface="Red Hat Display Medium"/>
                <a:ea typeface="Red Hat Display Medium"/>
                <a:cs typeface="Red Hat Display Medium"/>
                <a:sym typeface="Red Hat Display Medium"/>
              </a:defRPr>
            </a:lvl5pPr>
            <a:lvl6pPr lvl="5" rtl="0">
              <a:lnSpc>
                <a:spcPct val="135000"/>
              </a:lnSpc>
              <a:spcBef>
                <a:spcPts val="0"/>
              </a:spcBef>
              <a:spcAft>
                <a:spcPts val="0"/>
              </a:spcAft>
              <a:buClr>
                <a:schemeClr val="lt1"/>
              </a:buClr>
              <a:buSzPts val="1400"/>
              <a:buFont typeface="Red Hat Display Medium"/>
              <a:buNone/>
              <a:defRPr>
                <a:solidFill>
                  <a:schemeClr val="lt1"/>
                </a:solidFill>
                <a:latin typeface="Red Hat Display Medium"/>
                <a:ea typeface="Red Hat Display Medium"/>
                <a:cs typeface="Red Hat Display Medium"/>
                <a:sym typeface="Red Hat Display Medium"/>
              </a:defRPr>
            </a:lvl6pPr>
            <a:lvl7pPr lvl="6" rtl="0">
              <a:lnSpc>
                <a:spcPct val="135000"/>
              </a:lnSpc>
              <a:spcBef>
                <a:spcPts val="0"/>
              </a:spcBef>
              <a:spcAft>
                <a:spcPts val="0"/>
              </a:spcAft>
              <a:buClr>
                <a:schemeClr val="lt1"/>
              </a:buClr>
              <a:buSzPts val="1400"/>
              <a:buFont typeface="Red Hat Display Medium"/>
              <a:buNone/>
              <a:defRPr>
                <a:solidFill>
                  <a:schemeClr val="lt1"/>
                </a:solidFill>
                <a:latin typeface="Red Hat Display Medium"/>
                <a:ea typeface="Red Hat Display Medium"/>
                <a:cs typeface="Red Hat Display Medium"/>
                <a:sym typeface="Red Hat Display Medium"/>
              </a:defRPr>
            </a:lvl7pPr>
            <a:lvl8pPr lvl="7" rtl="0">
              <a:lnSpc>
                <a:spcPct val="135000"/>
              </a:lnSpc>
              <a:spcBef>
                <a:spcPts val="0"/>
              </a:spcBef>
              <a:spcAft>
                <a:spcPts val="0"/>
              </a:spcAft>
              <a:buClr>
                <a:schemeClr val="lt1"/>
              </a:buClr>
              <a:buSzPts val="1400"/>
              <a:buFont typeface="Red Hat Display Medium"/>
              <a:buNone/>
              <a:defRPr>
                <a:solidFill>
                  <a:schemeClr val="lt1"/>
                </a:solidFill>
                <a:latin typeface="Red Hat Display Medium"/>
                <a:ea typeface="Red Hat Display Medium"/>
                <a:cs typeface="Red Hat Display Medium"/>
                <a:sym typeface="Red Hat Display Medium"/>
              </a:defRPr>
            </a:lvl8pPr>
            <a:lvl9pPr lvl="8" rtl="0">
              <a:lnSpc>
                <a:spcPct val="135000"/>
              </a:lnSpc>
              <a:spcBef>
                <a:spcPts val="0"/>
              </a:spcBef>
              <a:spcAft>
                <a:spcPts val="0"/>
              </a:spcAft>
              <a:buClr>
                <a:schemeClr val="lt1"/>
              </a:buClr>
              <a:buSzPts val="1400"/>
              <a:buFont typeface="Red Hat Display Medium"/>
              <a:buNone/>
              <a:defRPr>
                <a:solidFill>
                  <a:schemeClr val="lt1"/>
                </a:solidFill>
                <a:latin typeface="Red Hat Display Medium"/>
                <a:ea typeface="Red Hat Display Medium"/>
                <a:cs typeface="Red Hat Display Medium"/>
                <a:sym typeface="Red Hat Display Medium"/>
              </a:defRPr>
            </a:lvl9pPr>
          </a:lstStyle>
          <a:p>
            <a:endParaRPr/>
          </a:p>
        </p:txBody>
      </p:sp>
      <p:pic>
        <p:nvPicPr>
          <p:cNvPr id="1915" name="Google Shape;1915;p224"/>
          <p:cNvPicPr preferRelativeResize="0"/>
          <p:nvPr/>
        </p:nvPicPr>
        <p:blipFill>
          <a:blip r:embed="rId3">
            <a:alphaModFix/>
          </a:blip>
          <a:stretch>
            <a:fillRect/>
          </a:stretch>
        </p:blipFill>
        <p:spPr>
          <a:xfrm>
            <a:off x="7580138" y="4652989"/>
            <a:ext cx="1185206" cy="279575"/>
          </a:xfrm>
          <a:prstGeom prst="rect">
            <a:avLst/>
          </a:prstGeom>
          <a:noFill/>
          <a:ln>
            <a:noFill/>
          </a:ln>
        </p:spPr>
      </p:pic>
      <p:cxnSp>
        <p:nvCxnSpPr>
          <p:cNvPr id="1916" name="Google Shape;1916;p224"/>
          <p:cNvCxnSpPr/>
          <p:nvPr/>
        </p:nvCxnSpPr>
        <p:spPr>
          <a:xfrm rot="10800000">
            <a:off x="335825" y="4801200"/>
            <a:ext cx="0" cy="342300"/>
          </a:xfrm>
          <a:prstGeom prst="straightConnector1">
            <a:avLst/>
          </a:prstGeom>
          <a:noFill/>
          <a:ln w="9525" cap="flat" cmpd="sng">
            <a:solidFill>
              <a:srgbClr val="EE0000"/>
            </a:solidFill>
            <a:prstDash val="solid"/>
            <a:round/>
            <a:headEnd type="none" w="med" len="med"/>
            <a:tailEnd type="none" w="med" len="med"/>
          </a:ln>
        </p:spPr>
      </p:cxnSp>
      <p:sp>
        <p:nvSpPr>
          <p:cNvPr id="1917" name="Google Shape;1917;p224"/>
          <p:cNvSpPr txBox="1">
            <a:spLocks noGrp="1"/>
          </p:cNvSpPr>
          <p:nvPr>
            <p:ph type="sldNum" idx="12"/>
          </p:nvPr>
        </p:nvSpPr>
        <p:spPr>
          <a:xfrm>
            <a:off x="61481" y="4627167"/>
            <a:ext cx="548700" cy="107700"/>
          </a:xfrm>
          <a:prstGeom prst="rect">
            <a:avLst/>
          </a:prstGeom>
          <a:noFill/>
          <a:ln>
            <a:noFill/>
          </a:ln>
        </p:spPr>
        <p:txBody>
          <a:bodyPr spcFirstLastPara="1" wrap="square" lIns="0" tIns="0" rIns="0" bIns="0" anchor="b" anchorCtr="0">
            <a:noAutofit/>
          </a:bodyPr>
          <a:lstStyle>
            <a:lvl1pPr lvl="0" algn="ctr" rtl="0">
              <a:buNone/>
              <a:defRPr sz="600">
                <a:latin typeface="Red Hat Text Medium"/>
                <a:ea typeface="Red Hat Text Medium"/>
                <a:cs typeface="Red Hat Text Medium"/>
                <a:sym typeface="Red Hat Text Medium"/>
              </a:defRPr>
            </a:lvl1pPr>
            <a:lvl2pPr lvl="1" algn="ctr" rtl="0">
              <a:buNone/>
              <a:defRPr sz="600">
                <a:latin typeface="Red Hat Text Medium"/>
                <a:ea typeface="Red Hat Text Medium"/>
                <a:cs typeface="Red Hat Text Medium"/>
                <a:sym typeface="Red Hat Text Medium"/>
              </a:defRPr>
            </a:lvl2pPr>
            <a:lvl3pPr lvl="2" algn="ctr" rtl="0">
              <a:buNone/>
              <a:defRPr sz="600">
                <a:latin typeface="Red Hat Text Medium"/>
                <a:ea typeface="Red Hat Text Medium"/>
                <a:cs typeface="Red Hat Text Medium"/>
                <a:sym typeface="Red Hat Text Medium"/>
              </a:defRPr>
            </a:lvl3pPr>
            <a:lvl4pPr lvl="3" algn="ctr" rtl="0">
              <a:buNone/>
              <a:defRPr sz="600">
                <a:latin typeface="Red Hat Text Medium"/>
                <a:ea typeface="Red Hat Text Medium"/>
                <a:cs typeface="Red Hat Text Medium"/>
                <a:sym typeface="Red Hat Text Medium"/>
              </a:defRPr>
            </a:lvl4pPr>
            <a:lvl5pPr lvl="4" algn="ctr" rtl="0">
              <a:buNone/>
              <a:defRPr sz="600">
                <a:latin typeface="Red Hat Text Medium"/>
                <a:ea typeface="Red Hat Text Medium"/>
                <a:cs typeface="Red Hat Text Medium"/>
                <a:sym typeface="Red Hat Text Medium"/>
              </a:defRPr>
            </a:lvl5pPr>
            <a:lvl6pPr lvl="5" algn="ctr" rtl="0">
              <a:buNone/>
              <a:defRPr sz="600">
                <a:latin typeface="Red Hat Text Medium"/>
                <a:ea typeface="Red Hat Text Medium"/>
                <a:cs typeface="Red Hat Text Medium"/>
                <a:sym typeface="Red Hat Text Medium"/>
              </a:defRPr>
            </a:lvl6pPr>
            <a:lvl7pPr lvl="6" algn="ctr" rtl="0">
              <a:buNone/>
              <a:defRPr sz="600">
                <a:latin typeface="Red Hat Text Medium"/>
                <a:ea typeface="Red Hat Text Medium"/>
                <a:cs typeface="Red Hat Text Medium"/>
                <a:sym typeface="Red Hat Text Medium"/>
              </a:defRPr>
            </a:lvl7pPr>
            <a:lvl8pPr lvl="7" algn="ctr" rtl="0">
              <a:buNone/>
              <a:defRPr sz="600">
                <a:latin typeface="Red Hat Text Medium"/>
                <a:ea typeface="Red Hat Text Medium"/>
                <a:cs typeface="Red Hat Text Medium"/>
                <a:sym typeface="Red Hat Text Medium"/>
              </a:defRPr>
            </a:lvl8pPr>
            <a:lvl9pPr lvl="8" algn="ctr" rtl="0">
              <a:buNone/>
              <a:defRPr sz="6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matchingName="Theme 2 closing">
  <p:cSld name="TITLE_1_1">
    <p:bg>
      <p:bgPr>
        <a:blipFill>
          <a:blip r:embed="rId2">
            <a:alphaModFix/>
          </a:blip>
          <a:stretch>
            <a:fillRect/>
          </a:stretch>
        </a:blipFill>
        <a:effectLst/>
      </p:bgPr>
    </p:bg>
    <p:spTree>
      <p:nvGrpSpPr>
        <p:cNvPr id="1" name="Shape 1918"/>
        <p:cNvGrpSpPr/>
        <p:nvPr/>
      </p:nvGrpSpPr>
      <p:grpSpPr>
        <a:xfrm>
          <a:off x="0" y="0"/>
          <a:ext cx="0" cy="0"/>
          <a:chOff x="0" y="0"/>
          <a:chExt cx="0" cy="0"/>
        </a:xfrm>
      </p:grpSpPr>
      <p:sp>
        <p:nvSpPr>
          <p:cNvPr id="1919" name="Google Shape;1919;p225"/>
          <p:cNvSpPr/>
          <p:nvPr/>
        </p:nvSpPr>
        <p:spPr>
          <a:xfrm>
            <a:off x="7212881" y="4409156"/>
            <a:ext cx="1931100" cy="734400"/>
          </a:xfrm>
          <a:prstGeom prst="rect">
            <a:avLst/>
          </a:prstGeom>
          <a:solidFill>
            <a:schemeClr val="lt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920" name="Google Shape;1920;p225"/>
          <p:cNvSpPr txBox="1">
            <a:spLocks noGrp="1"/>
          </p:cNvSpPr>
          <p:nvPr>
            <p:ph type="subTitle" idx="1"/>
          </p:nvPr>
        </p:nvSpPr>
        <p:spPr>
          <a:xfrm>
            <a:off x="1562794" y="2256319"/>
            <a:ext cx="3109800" cy="1143600"/>
          </a:xfrm>
          <a:prstGeom prst="rect">
            <a:avLst/>
          </a:prstGeom>
        </p:spPr>
        <p:txBody>
          <a:bodyPr spcFirstLastPara="1" wrap="square" lIns="0" tIns="0" rIns="0" bIns="0" anchor="t" anchorCtr="0">
            <a:noAutofit/>
          </a:bodyPr>
          <a:lstStyle>
            <a:lvl1pPr lvl="0" rtl="0">
              <a:lnSpc>
                <a:spcPct val="135000"/>
              </a:lnSpc>
              <a:spcBef>
                <a:spcPts val="0"/>
              </a:spcBef>
              <a:spcAft>
                <a:spcPts val="0"/>
              </a:spcAft>
              <a:buClr>
                <a:schemeClr val="lt1"/>
              </a:buClr>
              <a:buSzPts val="1100"/>
              <a:buFont typeface="Red Hat Display"/>
              <a:buNone/>
              <a:defRPr sz="1100">
                <a:solidFill>
                  <a:schemeClr val="lt1"/>
                </a:solidFill>
                <a:latin typeface="Red Hat Display"/>
                <a:ea typeface="Red Hat Display"/>
                <a:cs typeface="Red Hat Display"/>
                <a:sym typeface="Red Hat Display"/>
              </a:defRPr>
            </a:lvl1pPr>
            <a:lvl2pPr lvl="1" rtl="0">
              <a:lnSpc>
                <a:spcPct val="180000"/>
              </a:lnSpc>
              <a:spcBef>
                <a:spcPts val="0"/>
              </a:spcBef>
              <a:spcAft>
                <a:spcPts val="0"/>
              </a:spcAft>
              <a:buClr>
                <a:schemeClr val="lt1"/>
              </a:buClr>
              <a:buSzPts val="1100"/>
              <a:buFont typeface="Red Hat Display"/>
              <a:buNone/>
              <a:defRPr sz="1100">
                <a:solidFill>
                  <a:schemeClr val="lt1"/>
                </a:solidFill>
                <a:latin typeface="Red Hat Display"/>
                <a:ea typeface="Red Hat Display"/>
                <a:cs typeface="Red Hat Display"/>
                <a:sym typeface="Red Hat Display"/>
              </a:defRPr>
            </a:lvl2pPr>
            <a:lvl3pPr lvl="2" rtl="0">
              <a:lnSpc>
                <a:spcPct val="180000"/>
              </a:lnSpc>
              <a:spcBef>
                <a:spcPts val="0"/>
              </a:spcBef>
              <a:spcAft>
                <a:spcPts val="0"/>
              </a:spcAft>
              <a:buClr>
                <a:schemeClr val="lt1"/>
              </a:buClr>
              <a:buSzPts val="1100"/>
              <a:buFont typeface="Red Hat Display"/>
              <a:buNone/>
              <a:defRPr sz="1100">
                <a:solidFill>
                  <a:schemeClr val="lt1"/>
                </a:solidFill>
                <a:latin typeface="Red Hat Display"/>
                <a:ea typeface="Red Hat Display"/>
                <a:cs typeface="Red Hat Display"/>
                <a:sym typeface="Red Hat Display"/>
              </a:defRPr>
            </a:lvl3pPr>
            <a:lvl4pPr lvl="3" rtl="0">
              <a:lnSpc>
                <a:spcPct val="180000"/>
              </a:lnSpc>
              <a:spcBef>
                <a:spcPts val="0"/>
              </a:spcBef>
              <a:spcAft>
                <a:spcPts val="0"/>
              </a:spcAft>
              <a:buClr>
                <a:schemeClr val="lt1"/>
              </a:buClr>
              <a:buSzPts val="1100"/>
              <a:buFont typeface="Red Hat Display"/>
              <a:buNone/>
              <a:defRPr sz="1100">
                <a:solidFill>
                  <a:schemeClr val="lt1"/>
                </a:solidFill>
                <a:latin typeface="Red Hat Display"/>
                <a:ea typeface="Red Hat Display"/>
                <a:cs typeface="Red Hat Display"/>
                <a:sym typeface="Red Hat Display"/>
              </a:defRPr>
            </a:lvl4pPr>
            <a:lvl5pPr lvl="4" rtl="0">
              <a:lnSpc>
                <a:spcPct val="180000"/>
              </a:lnSpc>
              <a:spcBef>
                <a:spcPts val="0"/>
              </a:spcBef>
              <a:spcAft>
                <a:spcPts val="0"/>
              </a:spcAft>
              <a:buClr>
                <a:schemeClr val="lt1"/>
              </a:buClr>
              <a:buSzPts val="1100"/>
              <a:buFont typeface="Red Hat Display"/>
              <a:buNone/>
              <a:defRPr sz="1100">
                <a:solidFill>
                  <a:schemeClr val="lt1"/>
                </a:solidFill>
                <a:latin typeface="Red Hat Display"/>
                <a:ea typeface="Red Hat Display"/>
                <a:cs typeface="Red Hat Display"/>
                <a:sym typeface="Red Hat Display"/>
              </a:defRPr>
            </a:lvl5pPr>
            <a:lvl6pPr lvl="5" rtl="0">
              <a:lnSpc>
                <a:spcPct val="180000"/>
              </a:lnSpc>
              <a:spcBef>
                <a:spcPts val="0"/>
              </a:spcBef>
              <a:spcAft>
                <a:spcPts val="0"/>
              </a:spcAft>
              <a:buClr>
                <a:schemeClr val="lt1"/>
              </a:buClr>
              <a:buSzPts val="1100"/>
              <a:buFont typeface="Red Hat Display"/>
              <a:buNone/>
              <a:defRPr sz="1100">
                <a:solidFill>
                  <a:schemeClr val="lt1"/>
                </a:solidFill>
                <a:latin typeface="Red Hat Display"/>
                <a:ea typeface="Red Hat Display"/>
                <a:cs typeface="Red Hat Display"/>
                <a:sym typeface="Red Hat Display"/>
              </a:defRPr>
            </a:lvl6pPr>
            <a:lvl7pPr lvl="6" rtl="0">
              <a:lnSpc>
                <a:spcPct val="180000"/>
              </a:lnSpc>
              <a:spcBef>
                <a:spcPts val="0"/>
              </a:spcBef>
              <a:spcAft>
                <a:spcPts val="0"/>
              </a:spcAft>
              <a:buClr>
                <a:schemeClr val="lt1"/>
              </a:buClr>
              <a:buSzPts val="1100"/>
              <a:buFont typeface="Red Hat Display"/>
              <a:buNone/>
              <a:defRPr sz="1100">
                <a:solidFill>
                  <a:schemeClr val="lt1"/>
                </a:solidFill>
                <a:latin typeface="Red Hat Display"/>
                <a:ea typeface="Red Hat Display"/>
                <a:cs typeface="Red Hat Display"/>
                <a:sym typeface="Red Hat Display"/>
              </a:defRPr>
            </a:lvl7pPr>
            <a:lvl8pPr lvl="7" rtl="0">
              <a:lnSpc>
                <a:spcPct val="180000"/>
              </a:lnSpc>
              <a:spcBef>
                <a:spcPts val="0"/>
              </a:spcBef>
              <a:spcAft>
                <a:spcPts val="0"/>
              </a:spcAft>
              <a:buClr>
                <a:schemeClr val="lt1"/>
              </a:buClr>
              <a:buSzPts val="1100"/>
              <a:buFont typeface="Red Hat Display"/>
              <a:buNone/>
              <a:defRPr sz="1100">
                <a:solidFill>
                  <a:schemeClr val="lt1"/>
                </a:solidFill>
                <a:latin typeface="Red Hat Display"/>
                <a:ea typeface="Red Hat Display"/>
                <a:cs typeface="Red Hat Display"/>
                <a:sym typeface="Red Hat Display"/>
              </a:defRPr>
            </a:lvl8pPr>
            <a:lvl9pPr lvl="8" rtl="0">
              <a:lnSpc>
                <a:spcPct val="180000"/>
              </a:lnSpc>
              <a:spcBef>
                <a:spcPts val="0"/>
              </a:spcBef>
              <a:spcAft>
                <a:spcPts val="0"/>
              </a:spcAft>
              <a:buClr>
                <a:schemeClr val="lt1"/>
              </a:buClr>
              <a:buSzPts val="1100"/>
              <a:buFont typeface="Red Hat Display"/>
              <a:buNone/>
              <a:defRPr sz="1100">
                <a:solidFill>
                  <a:schemeClr val="lt1"/>
                </a:solidFill>
                <a:latin typeface="Red Hat Display"/>
                <a:ea typeface="Red Hat Display"/>
                <a:cs typeface="Red Hat Display"/>
                <a:sym typeface="Red Hat Display"/>
              </a:defRPr>
            </a:lvl9pPr>
          </a:lstStyle>
          <a:p>
            <a:endParaRPr/>
          </a:p>
        </p:txBody>
      </p:sp>
      <p:sp>
        <p:nvSpPr>
          <p:cNvPr id="1921" name="Google Shape;1921;p225"/>
          <p:cNvSpPr txBox="1">
            <a:spLocks noGrp="1"/>
          </p:cNvSpPr>
          <p:nvPr>
            <p:ph type="title"/>
          </p:nvPr>
        </p:nvSpPr>
        <p:spPr>
          <a:xfrm>
            <a:off x="1562906" y="426469"/>
            <a:ext cx="3678900" cy="1489200"/>
          </a:xfrm>
          <a:prstGeom prst="rect">
            <a:avLst/>
          </a:prstGeom>
        </p:spPr>
        <p:txBody>
          <a:bodyPr spcFirstLastPara="1" wrap="square" lIns="0" tIns="0" rIns="0" bIns="0" anchor="b" anchorCtr="0">
            <a:noAutofit/>
          </a:bodyPr>
          <a:lstStyle>
            <a:lvl1pPr lvl="0" rtl="0">
              <a:lnSpc>
                <a:spcPct val="100000"/>
              </a:lnSpc>
              <a:spcBef>
                <a:spcPts val="0"/>
              </a:spcBef>
              <a:spcAft>
                <a:spcPts val="0"/>
              </a:spcAft>
              <a:buNone/>
              <a:defRPr sz="4100">
                <a:solidFill>
                  <a:schemeClr val="lt1"/>
                </a:solidFill>
                <a:latin typeface="Red Hat Display Medium"/>
                <a:ea typeface="Red Hat Display Medium"/>
                <a:cs typeface="Red Hat Display Medium"/>
                <a:sym typeface="Red Hat Display Medium"/>
              </a:defRPr>
            </a:lvl1pPr>
            <a:lvl2pPr lvl="1" rtl="0">
              <a:lnSpc>
                <a:spcPct val="105000"/>
              </a:lnSpc>
              <a:spcBef>
                <a:spcPts val="0"/>
              </a:spcBef>
              <a:spcAft>
                <a:spcPts val="0"/>
              </a:spcAft>
              <a:buNone/>
              <a:defRPr sz="5300">
                <a:solidFill>
                  <a:schemeClr val="lt1"/>
                </a:solidFill>
              </a:defRPr>
            </a:lvl2pPr>
            <a:lvl3pPr lvl="2" rtl="0">
              <a:lnSpc>
                <a:spcPct val="105000"/>
              </a:lnSpc>
              <a:spcBef>
                <a:spcPts val="0"/>
              </a:spcBef>
              <a:spcAft>
                <a:spcPts val="0"/>
              </a:spcAft>
              <a:buNone/>
              <a:defRPr sz="5300">
                <a:solidFill>
                  <a:schemeClr val="lt1"/>
                </a:solidFill>
              </a:defRPr>
            </a:lvl3pPr>
            <a:lvl4pPr lvl="3" rtl="0">
              <a:lnSpc>
                <a:spcPct val="105000"/>
              </a:lnSpc>
              <a:spcBef>
                <a:spcPts val="0"/>
              </a:spcBef>
              <a:spcAft>
                <a:spcPts val="0"/>
              </a:spcAft>
              <a:buNone/>
              <a:defRPr sz="5300">
                <a:solidFill>
                  <a:schemeClr val="lt1"/>
                </a:solidFill>
              </a:defRPr>
            </a:lvl4pPr>
            <a:lvl5pPr lvl="4" rtl="0">
              <a:lnSpc>
                <a:spcPct val="105000"/>
              </a:lnSpc>
              <a:spcBef>
                <a:spcPts val="0"/>
              </a:spcBef>
              <a:spcAft>
                <a:spcPts val="0"/>
              </a:spcAft>
              <a:buNone/>
              <a:defRPr sz="5300">
                <a:solidFill>
                  <a:schemeClr val="lt1"/>
                </a:solidFill>
              </a:defRPr>
            </a:lvl5pPr>
            <a:lvl6pPr lvl="5" rtl="0">
              <a:lnSpc>
                <a:spcPct val="105000"/>
              </a:lnSpc>
              <a:spcBef>
                <a:spcPts val="0"/>
              </a:spcBef>
              <a:spcAft>
                <a:spcPts val="0"/>
              </a:spcAft>
              <a:buNone/>
              <a:defRPr sz="5300">
                <a:solidFill>
                  <a:schemeClr val="lt1"/>
                </a:solidFill>
              </a:defRPr>
            </a:lvl6pPr>
            <a:lvl7pPr lvl="6" rtl="0">
              <a:lnSpc>
                <a:spcPct val="105000"/>
              </a:lnSpc>
              <a:spcBef>
                <a:spcPts val="0"/>
              </a:spcBef>
              <a:spcAft>
                <a:spcPts val="0"/>
              </a:spcAft>
              <a:buNone/>
              <a:defRPr sz="5300">
                <a:solidFill>
                  <a:schemeClr val="lt1"/>
                </a:solidFill>
              </a:defRPr>
            </a:lvl7pPr>
            <a:lvl8pPr lvl="7" rtl="0">
              <a:lnSpc>
                <a:spcPct val="105000"/>
              </a:lnSpc>
              <a:spcBef>
                <a:spcPts val="0"/>
              </a:spcBef>
              <a:spcAft>
                <a:spcPts val="0"/>
              </a:spcAft>
              <a:buNone/>
              <a:defRPr sz="5300">
                <a:solidFill>
                  <a:schemeClr val="lt1"/>
                </a:solidFill>
              </a:defRPr>
            </a:lvl8pPr>
            <a:lvl9pPr lvl="8" rtl="0">
              <a:lnSpc>
                <a:spcPct val="105000"/>
              </a:lnSpc>
              <a:spcBef>
                <a:spcPts val="0"/>
              </a:spcBef>
              <a:spcAft>
                <a:spcPts val="0"/>
              </a:spcAft>
              <a:buNone/>
              <a:defRPr sz="5300">
                <a:solidFill>
                  <a:schemeClr val="lt1"/>
                </a:solidFill>
              </a:defRPr>
            </a:lvl9pPr>
          </a:lstStyle>
          <a:p>
            <a:endParaRPr/>
          </a:p>
        </p:txBody>
      </p:sp>
      <p:pic>
        <p:nvPicPr>
          <p:cNvPr id="1922" name="Google Shape;1922;p225"/>
          <p:cNvPicPr preferRelativeResize="0"/>
          <p:nvPr/>
        </p:nvPicPr>
        <p:blipFill>
          <a:blip r:embed="rId3">
            <a:alphaModFix/>
          </a:blip>
          <a:stretch>
            <a:fillRect/>
          </a:stretch>
        </p:blipFill>
        <p:spPr>
          <a:xfrm>
            <a:off x="7580138" y="4652989"/>
            <a:ext cx="1185206" cy="279575"/>
          </a:xfrm>
          <a:prstGeom prst="rect">
            <a:avLst/>
          </a:prstGeom>
          <a:noFill/>
          <a:ln>
            <a:noFill/>
          </a:ln>
        </p:spPr>
      </p:pic>
      <p:sp>
        <p:nvSpPr>
          <p:cNvPr id="1923" name="Google Shape;1923;p225"/>
          <p:cNvSpPr txBox="1"/>
          <p:nvPr/>
        </p:nvSpPr>
        <p:spPr>
          <a:xfrm>
            <a:off x="5970354" y="1499869"/>
            <a:ext cx="2245200" cy="342000"/>
          </a:xfrm>
          <a:prstGeom prst="rect">
            <a:avLst/>
          </a:prstGeom>
          <a:noFill/>
          <a:ln>
            <a:noFill/>
          </a:ln>
        </p:spPr>
        <p:txBody>
          <a:bodyPr spcFirstLastPara="1" wrap="square" lIns="68575" tIns="68575" rIns="68575" bIns="68575" anchor="ctr" anchorCtr="0">
            <a:noAutofit/>
          </a:bodyPr>
          <a:lstStyle/>
          <a:p>
            <a:pPr marL="0" lvl="0" indent="0" algn="l" rtl="0">
              <a:spcBef>
                <a:spcPts val="0"/>
              </a:spcBef>
              <a:spcAft>
                <a:spcPts val="0"/>
              </a:spcAft>
              <a:buNone/>
            </a:pPr>
            <a:r>
              <a:rPr lang="en" sz="1100">
                <a:solidFill>
                  <a:schemeClr val="lt1"/>
                </a:solidFill>
                <a:latin typeface="Red Hat Display"/>
                <a:ea typeface="Red Hat Display"/>
                <a:cs typeface="Red Hat Display"/>
                <a:sym typeface="Red Hat Display"/>
              </a:rPr>
              <a:t>linkedin.com/company/red-hat</a:t>
            </a:r>
            <a:endParaRPr sz="1100">
              <a:solidFill>
                <a:schemeClr val="lt1"/>
              </a:solidFill>
              <a:latin typeface="Red Hat Display"/>
              <a:ea typeface="Red Hat Display"/>
              <a:cs typeface="Red Hat Display"/>
              <a:sym typeface="Red Hat Display"/>
            </a:endParaRPr>
          </a:p>
        </p:txBody>
      </p:sp>
      <p:sp>
        <p:nvSpPr>
          <p:cNvPr id="1924" name="Google Shape;1924;p225"/>
          <p:cNvSpPr txBox="1"/>
          <p:nvPr/>
        </p:nvSpPr>
        <p:spPr>
          <a:xfrm>
            <a:off x="5970354" y="2018756"/>
            <a:ext cx="2245200" cy="342000"/>
          </a:xfrm>
          <a:prstGeom prst="rect">
            <a:avLst/>
          </a:prstGeom>
          <a:noFill/>
          <a:ln>
            <a:noFill/>
          </a:ln>
        </p:spPr>
        <p:txBody>
          <a:bodyPr spcFirstLastPara="1" wrap="square" lIns="68575" tIns="68575" rIns="68575" bIns="68575" anchor="ctr" anchorCtr="0">
            <a:noAutofit/>
          </a:bodyPr>
          <a:lstStyle/>
          <a:p>
            <a:pPr marL="0" lvl="0" indent="0" algn="l" rtl="0">
              <a:spcBef>
                <a:spcPts val="0"/>
              </a:spcBef>
              <a:spcAft>
                <a:spcPts val="0"/>
              </a:spcAft>
              <a:buNone/>
            </a:pPr>
            <a:r>
              <a:rPr lang="en" sz="1100">
                <a:solidFill>
                  <a:schemeClr val="lt1"/>
                </a:solidFill>
                <a:latin typeface="Red Hat Display"/>
                <a:ea typeface="Red Hat Display"/>
                <a:cs typeface="Red Hat Display"/>
                <a:sym typeface="Red Hat Display"/>
              </a:rPr>
              <a:t>youtube.com/user/RedHatVideos</a:t>
            </a:r>
            <a:endParaRPr sz="1100">
              <a:solidFill>
                <a:schemeClr val="lt1"/>
              </a:solidFill>
              <a:latin typeface="Red Hat Display"/>
              <a:ea typeface="Red Hat Display"/>
              <a:cs typeface="Red Hat Display"/>
              <a:sym typeface="Red Hat Display"/>
            </a:endParaRPr>
          </a:p>
        </p:txBody>
      </p:sp>
      <p:sp>
        <p:nvSpPr>
          <p:cNvPr id="1925" name="Google Shape;1925;p225"/>
          <p:cNvSpPr txBox="1"/>
          <p:nvPr/>
        </p:nvSpPr>
        <p:spPr>
          <a:xfrm>
            <a:off x="5970354" y="2537644"/>
            <a:ext cx="2245200" cy="342000"/>
          </a:xfrm>
          <a:prstGeom prst="rect">
            <a:avLst/>
          </a:prstGeom>
          <a:noFill/>
          <a:ln>
            <a:noFill/>
          </a:ln>
        </p:spPr>
        <p:txBody>
          <a:bodyPr spcFirstLastPara="1" wrap="square" lIns="68575" tIns="68575" rIns="68575" bIns="68575" anchor="ctr" anchorCtr="0">
            <a:noAutofit/>
          </a:bodyPr>
          <a:lstStyle/>
          <a:p>
            <a:pPr marL="0" lvl="0" indent="0" algn="l" rtl="0">
              <a:spcBef>
                <a:spcPts val="0"/>
              </a:spcBef>
              <a:spcAft>
                <a:spcPts val="0"/>
              </a:spcAft>
              <a:buNone/>
            </a:pPr>
            <a:r>
              <a:rPr lang="en" sz="1100">
                <a:solidFill>
                  <a:schemeClr val="lt1"/>
                </a:solidFill>
                <a:latin typeface="Red Hat Display"/>
                <a:ea typeface="Red Hat Display"/>
                <a:cs typeface="Red Hat Display"/>
                <a:sym typeface="Red Hat Display"/>
              </a:rPr>
              <a:t>facebook.com/redhatinc</a:t>
            </a:r>
            <a:endParaRPr sz="1100">
              <a:solidFill>
                <a:schemeClr val="lt1"/>
              </a:solidFill>
              <a:latin typeface="Red Hat Display"/>
              <a:ea typeface="Red Hat Display"/>
              <a:cs typeface="Red Hat Display"/>
              <a:sym typeface="Red Hat Display"/>
            </a:endParaRPr>
          </a:p>
        </p:txBody>
      </p:sp>
      <p:sp>
        <p:nvSpPr>
          <p:cNvPr id="1926" name="Google Shape;1926;p225"/>
          <p:cNvSpPr txBox="1"/>
          <p:nvPr/>
        </p:nvSpPr>
        <p:spPr>
          <a:xfrm>
            <a:off x="5970354" y="3056531"/>
            <a:ext cx="2245200" cy="342000"/>
          </a:xfrm>
          <a:prstGeom prst="rect">
            <a:avLst/>
          </a:prstGeom>
          <a:noFill/>
          <a:ln>
            <a:noFill/>
          </a:ln>
        </p:spPr>
        <p:txBody>
          <a:bodyPr spcFirstLastPara="1" wrap="square" lIns="68575" tIns="68575" rIns="68575" bIns="68575" anchor="ctr" anchorCtr="0">
            <a:noAutofit/>
          </a:bodyPr>
          <a:lstStyle/>
          <a:p>
            <a:pPr marL="0" lvl="0" indent="0" algn="l" rtl="0">
              <a:spcBef>
                <a:spcPts val="0"/>
              </a:spcBef>
              <a:spcAft>
                <a:spcPts val="0"/>
              </a:spcAft>
              <a:buNone/>
            </a:pPr>
            <a:r>
              <a:rPr lang="en" sz="1100">
                <a:solidFill>
                  <a:schemeClr val="lt1"/>
                </a:solidFill>
                <a:latin typeface="Red Hat Display"/>
                <a:ea typeface="Red Hat Display"/>
                <a:cs typeface="Red Hat Display"/>
                <a:sym typeface="Red Hat Display"/>
              </a:rPr>
              <a:t>twitter.com/RedHat</a:t>
            </a:r>
            <a:endParaRPr sz="1100">
              <a:solidFill>
                <a:schemeClr val="lt1"/>
              </a:solidFill>
              <a:latin typeface="Red Hat Display"/>
              <a:ea typeface="Red Hat Display"/>
              <a:cs typeface="Red Hat Display"/>
              <a:sym typeface="Red Hat Display"/>
            </a:endParaRPr>
          </a:p>
        </p:txBody>
      </p:sp>
      <p:cxnSp>
        <p:nvCxnSpPr>
          <p:cNvPr id="1927" name="Google Shape;1927;p225"/>
          <p:cNvCxnSpPr/>
          <p:nvPr/>
        </p:nvCxnSpPr>
        <p:spPr>
          <a:xfrm rot="10800000">
            <a:off x="335831" y="-37"/>
            <a:ext cx="0" cy="1712100"/>
          </a:xfrm>
          <a:prstGeom prst="straightConnector1">
            <a:avLst/>
          </a:prstGeom>
          <a:noFill/>
          <a:ln w="9525" cap="flat" cmpd="sng">
            <a:solidFill>
              <a:srgbClr val="EE0000"/>
            </a:solidFill>
            <a:prstDash val="solid"/>
            <a:round/>
            <a:headEnd type="none" w="med" len="med"/>
            <a:tailEnd type="none" w="med" len="med"/>
          </a:ln>
        </p:spPr>
      </p:cxnSp>
      <p:cxnSp>
        <p:nvCxnSpPr>
          <p:cNvPr id="1928" name="Google Shape;1928;p225"/>
          <p:cNvCxnSpPr/>
          <p:nvPr/>
        </p:nvCxnSpPr>
        <p:spPr>
          <a:xfrm rot="10800000">
            <a:off x="335825" y="4801200"/>
            <a:ext cx="0" cy="342300"/>
          </a:xfrm>
          <a:prstGeom prst="straightConnector1">
            <a:avLst/>
          </a:prstGeom>
          <a:noFill/>
          <a:ln w="9525" cap="flat" cmpd="sng">
            <a:solidFill>
              <a:srgbClr val="EE0000"/>
            </a:solidFill>
            <a:prstDash val="solid"/>
            <a:round/>
            <a:headEnd type="none" w="med" len="med"/>
            <a:tailEnd type="none" w="med" len="med"/>
          </a:ln>
        </p:spPr>
      </p:cxnSp>
      <p:sp>
        <p:nvSpPr>
          <p:cNvPr id="1929" name="Google Shape;1929;p225"/>
          <p:cNvSpPr txBox="1">
            <a:spLocks noGrp="1"/>
          </p:cNvSpPr>
          <p:nvPr>
            <p:ph type="sldNum" idx="12"/>
          </p:nvPr>
        </p:nvSpPr>
        <p:spPr>
          <a:xfrm>
            <a:off x="61481" y="4627167"/>
            <a:ext cx="548700" cy="107700"/>
          </a:xfrm>
          <a:prstGeom prst="rect">
            <a:avLst/>
          </a:prstGeom>
          <a:noFill/>
          <a:ln>
            <a:noFill/>
          </a:ln>
        </p:spPr>
        <p:txBody>
          <a:bodyPr spcFirstLastPara="1" wrap="square" lIns="0" tIns="0" rIns="0" bIns="0" anchor="b" anchorCtr="0">
            <a:noAutofit/>
          </a:bodyPr>
          <a:lstStyle>
            <a:lvl1pPr lvl="0" algn="ctr" rtl="0">
              <a:buNone/>
              <a:defRPr sz="600">
                <a:latin typeface="Red Hat Text Medium"/>
                <a:ea typeface="Red Hat Text Medium"/>
                <a:cs typeface="Red Hat Text Medium"/>
                <a:sym typeface="Red Hat Text Medium"/>
              </a:defRPr>
            </a:lvl1pPr>
            <a:lvl2pPr lvl="1" algn="ctr" rtl="0">
              <a:buNone/>
              <a:defRPr sz="600">
                <a:latin typeface="Red Hat Text Medium"/>
                <a:ea typeface="Red Hat Text Medium"/>
                <a:cs typeface="Red Hat Text Medium"/>
                <a:sym typeface="Red Hat Text Medium"/>
              </a:defRPr>
            </a:lvl2pPr>
            <a:lvl3pPr lvl="2" algn="ctr" rtl="0">
              <a:buNone/>
              <a:defRPr sz="600">
                <a:latin typeface="Red Hat Text Medium"/>
                <a:ea typeface="Red Hat Text Medium"/>
                <a:cs typeface="Red Hat Text Medium"/>
                <a:sym typeface="Red Hat Text Medium"/>
              </a:defRPr>
            </a:lvl3pPr>
            <a:lvl4pPr lvl="3" algn="ctr" rtl="0">
              <a:buNone/>
              <a:defRPr sz="600">
                <a:latin typeface="Red Hat Text Medium"/>
                <a:ea typeface="Red Hat Text Medium"/>
                <a:cs typeface="Red Hat Text Medium"/>
                <a:sym typeface="Red Hat Text Medium"/>
              </a:defRPr>
            </a:lvl4pPr>
            <a:lvl5pPr lvl="4" algn="ctr" rtl="0">
              <a:buNone/>
              <a:defRPr sz="600">
                <a:latin typeface="Red Hat Text Medium"/>
                <a:ea typeface="Red Hat Text Medium"/>
                <a:cs typeface="Red Hat Text Medium"/>
                <a:sym typeface="Red Hat Text Medium"/>
              </a:defRPr>
            </a:lvl5pPr>
            <a:lvl6pPr lvl="5" algn="ctr" rtl="0">
              <a:buNone/>
              <a:defRPr sz="600">
                <a:latin typeface="Red Hat Text Medium"/>
                <a:ea typeface="Red Hat Text Medium"/>
                <a:cs typeface="Red Hat Text Medium"/>
                <a:sym typeface="Red Hat Text Medium"/>
              </a:defRPr>
            </a:lvl6pPr>
            <a:lvl7pPr lvl="6" algn="ctr" rtl="0">
              <a:buNone/>
              <a:defRPr sz="600">
                <a:latin typeface="Red Hat Text Medium"/>
                <a:ea typeface="Red Hat Text Medium"/>
                <a:cs typeface="Red Hat Text Medium"/>
                <a:sym typeface="Red Hat Text Medium"/>
              </a:defRPr>
            </a:lvl7pPr>
            <a:lvl8pPr lvl="7" algn="ctr" rtl="0">
              <a:buNone/>
              <a:defRPr sz="600">
                <a:latin typeface="Red Hat Text Medium"/>
                <a:ea typeface="Red Hat Text Medium"/>
                <a:cs typeface="Red Hat Text Medium"/>
                <a:sym typeface="Red Hat Text Medium"/>
              </a:defRPr>
            </a:lvl8pPr>
            <a:lvl9pPr lvl="8" algn="ctr" rtl="0">
              <a:buNone/>
              <a:defRPr sz="6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pic>
        <p:nvPicPr>
          <p:cNvPr id="1930" name="Google Shape;1930;p225"/>
          <p:cNvPicPr preferRelativeResize="0"/>
          <p:nvPr/>
        </p:nvPicPr>
        <p:blipFill rotWithShape="1">
          <a:blip r:embed="rId4">
            <a:alphaModFix/>
          </a:blip>
          <a:srcRect/>
          <a:stretch/>
        </p:blipFill>
        <p:spPr>
          <a:xfrm>
            <a:off x="5592003" y="2537688"/>
            <a:ext cx="341963" cy="341963"/>
          </a:xfrm>
          <a:prstGeom prst="rect">
            <a:avLst/>
          </a:prstGeom>
          <a:noFill/>
          <a:ln>
            <a:noFill/>
          </a:ln>
        </p:spPr>
      </p:pic>
      <p:pic>
        <p:nvPicPr>
          <p:cNvPr id="1931" name="Google Shape;1931;p225"/>
          <p:cNvPicPr preferRelativeResize="0"/>
          <p:nvPr/>
        </p:nvPicPr>
        <p:blipFill rotWithShape="1">
          <a:blip r:embed="rId5">
            <a:alphaModFix/>
          </a:blip>
          <a:srcRect/>
          <a:stretch/>
        </p:blipFill>
        <p:spPr>
          <a:xfrm>
            <a:off x="5592003" y="2018782"/>
            <a:ext cx="341963" cy="341963"/>
          </a:xfrm>
          <a:prstGeom prst="rect">
            <a:avLst/>
          </a:prstGeom>
          <a:noFill/>
          <a:ln>
            <a:noFill/>
          </a:ln>
        </p:spPr>
      </p:pic>
      <p:pic>
        <p:nvPicPr>
          <p:cNvPr id="1932" name="Google Shape;1932;p225"/>
          <p:cNvPicPr preferRelativeResize="0"/>
          <p:nvPr/>
        </p:nvPicPr>
        <p:blipFill rotWithShape="1">
          <a:blip r:embed="rId6">
            <a:alphaModFix/>
          </a:blip>
          <a:srcRect/>
          <a:stretch/>
        </p:blipFill>
        <p:spPr>
          <a:xfrm>
            <a:off x="5592003" y="1499876"/>
            <a:ext cx="341963" cy="341963"/>
          </a:xfrm>
          <a:prstGeom prst="rect">
            <a:avLst/>
          </a:prstGeom>
          <a:noFill/>
          <a:ln>
            <a:noFill/>
          </a:ln>
        </p:spPr>
      </p:pic>
      <p:pic>
        <p:nvPicPr>
          <p:cNvPr id="1933" name="Google Shape;1933;p225"/>
          <p:cNvPicPr preferRelativeResize="0"/>
          <p:nvPr/>
        </p:nvPicPr>
        <p:blipFill rotWithShape="1">
          <a:blip r:embed="rId7">
            <a:alphaModFix/>
          </a:blip>
          <a:srcRect/>
          <a:stretch/>
        </p:blipFill>
        <p:spPr>
          <a:xfrm>
            <a:off x="5592003" y="3056594"/>
            <a:ext cx="341963" cy="341963"/>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Interior white">
  <p:cSld name="CUSTOM_4">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1314450" y="709500"/>
            <a:ext cx="6515100" cy="725700"/>
          </a:xfrm>
          <a:prstGeom prst="rect">
            <a:avLst/>
          </a:prstGeom>
        </p:spPr>
        <p:txBody>
          <a:bodyPr spcFirstLastPara="1" wrap="square" lIns="91425" tIns="91425" rIns="91425" bIns="91425" anchor="t" anchorCtr="0">
            <a:noAutofit/>
          </a:bodyPr>
          <a:lstStyle>
            <a:lvl1pPr lvl="0" algn="ctr" rtl="0">
              <a:lnSpc>
                <a:spcPct val="130000"/>
              </a:lnSpc>
              <a:spcBef>
                <a:spcPts val="0"/>
              </a:spcBef>
              <a:spcAft>
                <a:spcPts val="0"/>
              </a:spcAft>
              <a:buNone/>
              <a:defRPr sz="2000">
                <a:solidFill>
                  <a:srgbClr val="000000"/>
                </a:solidFill>
              </a:defRPr>
            </a:lvl1pPr>
            <a:lvl2pPr lvl="1" algn="ctr" rtl="0">
              <a:lnSpc>
                <a:spcPct val="130000"/>
              </a:lnSpc>
              <a:spcBef>
                <a:spcPts val="0"/>
              </a:spcBef>
              <a:spcAft>
                <a:spcPts val="0"/>
              </a:spcAft>
              <a:buNone/>
              <a:defRPr sz="2000">
                <a:solidFill>
                  <a:srgbClr val="000000"/>
                </a:solidFill>
              </a:defRPr>
            </a:lvl2pPr>
            <a:lvl3pPr lvl="2" algn="ctr" rtl="0">
              <a:lnSpc>
                <a:spcPct val="130000"/>
              </a:lnSpc>
              <a:spcBef>
                <a:spcPts val="0"/>
              </a:spcBef>
              <a:spcAft>
                <a:spcPts val="0"/>
              </a:spcAft>
              <a:buNone/>
              <a:defRPr sz="2000">
                <a:solidFill>
                  <a:srgbClr val="000000"/>
                </a:solidFill>
              </a:defRPr>
            </a:lvl3pPr>
            <a:lvl4pPr lvl="3" algn="ctr" rtl="0">
              <a:lnSpc>
                <a:spcPct val="130000"/>
              </a:lnSpc>
              <a:spcBef>
                <a:spcPts val="0"/>
              </a:spcBef>
              <a:spcAft>
                <a:spcPts val="0"/>
              </a:spcAft>
              <a:buNone/>
              <a:defRPr sz="2000">
                <a:solidFill>
                  <a:srgbClr val="000000"/>
                </a:solidFill>
              </a:defRPr>
            </a:lvl4pPr>
            <a:lvl5pPr lvl="4" algn="ctr" rtl="0">
              <a:lnSpc>
                <a:spcPct val="130000"/>
              </a:lnSpc>
              <a:spcBef>
                <a:spcPts val="0"/>
              </a:spcBef>
              <a:spcAft>
                <a:spcPts val="0"/>
              </a:spcAft>
              <a:buNone/>
              <a:defRPr sz="2000">
                <a:solidFill>
                  <a:srgbClr val="000000"/>
                </a:solidFill>
              </a:defRPr>
            </a:lvl5pPr>
            <a:lvl6pPr lvl="5" algn="ctr" rtl="0">
              <a:lnSpc>
                <a:spcPct val="130000"/>
              </a:lnSpc>
              <a:spcBef>
                <a:spcPts val="0"/>
              </a:spcBef>
              <a:spcAft>
                <a:spcPts val="0"/>
              </a:spcAft>
              <a:buNone/>
              <a:defRPr sz="2000">
                <a:solidFill>
                  <a:srgbClr val="000000"/>
                </a:solidFill>
              </a:defRPr>
            </a:lvl6pPr>
            <a:lvl7pPr lvl="6" algn="ctr" rtl="0">
              <a:lnSpc>
                <a:spcPct val="130000"/>
              </a:lnSpc>
              <a:spcBef>
                <a:spcPts val="0"/>
              </a:spcBef>
              <a:spcAft>
                <a:spcPts val="0"/>
              </a:spcAft>
              <a:buNone/>
              <a:defRPr sz="2000">
                <a:solidFill>
                  <a:srgbClr val="000000"/>
                </a:solidFill>
              </a:defRPr>
            </a:lvl7pPr>
            <a:lvl8pPr lvl="7" algn="ctr" rtl="0">
              <a:lnSpc>
                <a:spcPct val="130000"/>
              </a:lnSpc>
              <a:spcBef>
                <a:spcPts val="0"/>
              </a:spcBef>
              <a:spcAft>
                <a:spcPts val="0"/>
              </a:spcAft>
              <a:buNone/>
              <a:defRPr sz="2000">
                <a:solidFill>
                  <a:srgbClr val="000000"/>
                </a:solidFill>
              </a:defRPr>
            </a:lvl8pPr>
            <a:lvl9pPr lvl="8" algn="ctr" rtl="0">
              <a:lnSpc>
                <a:spcPct val="130000"/>
              </a:lnSpc>
              <a:spcBef>
                <a:spcPts val="0"/>
              </a:spcBef>
              <a:spcAft>
                <a:spcPts val="0"/>
              </a:spcAft>
              <a:buNone/>
              <a:defRPr sz="2000">
                <a:solidFill>
                  <a:srgbClr val="000000"/>
                </a:solidFill>
              </a:defRPr>
            </a:lvl9pPr>
          </a:lstStyle>
          <a:p>
            <a:endParaRPr/>
          </a:p>
        </p:txBody>
      </p:sp>
      <p:cxnSp>
        <p:nvCxnSpPr>
          <p:cNvPr id="52" name="Google Shape;52;p13"/>
          <p:cNvCxnSpPr/>
          <p:nvPr/>
        </p:nvCxnSpPr>
        <p:spPr>
          <a:xfrm rot="10800000">
            <a:off x="335831" y="150"/>
            <a:ext cx="0" cy="664800"/>
          </a:xfrm>
          <a:prstGeom prst="straightConnector1">
            <a:avLst/>
          </a:prstGeom>
          <a:noFill/>
          <a:ln w="9525" cap="flat" cmpd="sng">
            <a:solidFill>
              <a:srgbClr val="EE0000"/>
            </a:solidFill>
            <a:prstDash val="solid"/>
            <a:round/>
            <a:headEnd type="none" w="med" len="med"/>
            <a:tailEnd type="none" w="med" len="med"/>
          </a:ln>
        </p:spPr>
      </p:cxnSp>
      <p:sp>
        <p:nvSpPr>
          <p:cNvPr id="53" name="Google Shape;53;p13"/>
          <p:cNvSpPr txBox="1">
            <a:spLocks noGrp="1"/>
          </p:cNvSpPr>
          <p:nvPr>
            <p:ph type="subTitle" idx="1"/>
          </p:nvPr>
        </p:nvSpPr>
        <p:spPr>
          <a:xfrm>
            <a:off x="335831" y="41580"/>
            <a:ext cx="3861600" cy="612300"/>
          </a:xfrm>
          <a:prstGeom prst="rect">
            <a:avLst/>
          </a:prstGeom>
        </p:spPr>
        <p:txBody>
          <a:bodyPr spcFirstLastPara="1" wrap="square" lIns="329175" tIns="68575" rIns="68575" bIns="68575" anchor="ctr" anchorCtr="0">
            <a:noAutofit/>
          </a:bodyPr>
          <a:lstStyle>
            <a:lvl1pPr lvl="0"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9pPr>
          </a:lstStyle>
          <a:p>
            <a:endParaRPr/>
          </a:p>
        </p:txBody>
      </p:sp>
      <p:cxnSp>
        <p:nvCxnSpPr>
          <p:cNvPr id="54" name="Google Shape;54;p13"/>
          <p:cNvCxnSpPr/>
          <p:nvPr/>
        </p:nvCxnSpPr>
        <p:spPr>
          <a:xfrm rot="10800000">
            <a:off x="335825" y="4800900"/>
            <a:ext cx="0" cy="342600"/>
          </a:xfrm>
          <a:prstGeom prst="straightConnector1">
            <a:avLst/>
          </a:prstGeom>
          <a:noFill/>
          <a:ln w="9525" cap="flat" cmpd="sng">
            <a:solidFill>
              <a:srgbClr val="EE0000"/>
            </a:solidFill>
            <a:prstDash val="solid"/>
            <a:round/>
            <a:headEnd type="none" w="med" len="med"/>
            <a:tailEnd type="none" w="med" len="med"/>
          </a:ln>
        </p:spPr>
      </p:cxnSp>
      <p:sp>
        <p:nvSpPr>
          <p:cNvPr id="55" name="Google Shape;55;p13"/>
          <p:cNvSpPr txBox="1">
            <a:spLocks noGrp="1"/>
          </p:cNvSpPr>
          <p:nvPr>
            <p:ph type="sldNum" idx="12"/>
          </p:nvPr>
        </p:nvSpPr>
        <p:spPr>
          <a:xfrm>
            <a:off x="61481" y="4627167"/>
            <a:ext cx="548700" cy="107700"/>
          </a:xfrm>
          <a:prstGeom prst="rect">
            <a:avLst/>
          </a:prstGeom>
        </p:spPr>
        <p:txBody>
          <a:bodyPr spcFirstLastPara="1" wrap="square" lIns="0" tIns="0" rIns="0" bIns="0" anchor="b" anchorCtr="0">
            <a:noAutofit/>
          </a:bodyPr>
          <a:lstStyle>
            <a:lvl1pPr lvl="0" algn="ctr" rtl="0">
              <a:buNone/>
              <a:defRPr sz="600">
                <a:latin typeface="Overpass SemiBold"/>
                <a:ea typeface="Overpass SemiBold"/>
                <a:cs typeface="Overpass SemiBold"/>
                <a:sym typeface="Overpass SemiBold"/>
              </a:defRPr>
            </a:lvl1pPr>
            <a:lvl2pPr lvl="1" algn="ctr" rtl="0">
              <a:buNone/>
              <a:defRPr sz="600">
                <a:latin typeface="Overpass SemiBold"/>
                <a:ea typeface="Overpass SemiBold"/>
                <a:cs typeface="Overpass SemiBold"/>
                <a:sym typeface="Overpass SemiBold"/>
              </a:defRPr>
            </a:lvl2pPr>
            <a:lvl3pPr lvl="2" algn="ctr" rtl="0">
              <a:buNone/>
              <a:defRPr sz="600">
                <a:latin typeface="Overpass SemiBold"/>
                <a:ea typeface="Overpass SemiBold"/>
                <a:cs typeface="Overpass SemiBold"/>
                <a:sym typeface="Overpass SemiBold"/>
              </a:defRPr>
            </a:lvl3pPr>
            <a:lvl4pPr lvl="3" algn="ctr" rtl="0">
              <a:buNone/>
              <a:defRPr sz="600">
                <a:latin typeface="Overpass SemiBold"/>
                <a:ea typeface="Overpass SemiBold"/>
                <a:cs typeface="Overpass SemiBold"/>
                <a:sym typeface="Overpass SemiBold"/>
              </a:defRPr>
            </a:lvl4pPr>
            <a:lvl5pPr lvl="4" algn="ctr" rtl="0">
              <a:buNone/>
              <a:defRPr sz="600">
                <a:latin typeface="Overpass SemiBold"/>
                <a:ea typeface="Overpass SemiBold"/>
                <a:cs typeface="Overpass SemiBold"/>
                <a:sym typeface="Overpass SemiBold"/>
              </a:defRPr>
            </a:lvl5pPr>
            <a:lvl6pPr lvl="5" algn="ctr" rtl="0">
              <a:buNone/>
              <a:defRPr sz="600">
                <a:latin typeface="Overpass SemiBold"/>
                <a:ea typeface="Overpass SemiBold"/>
                <a:cs typeface="Overpass SemiBold"/>
                <a:sym typeface="Overpass SemiBold"/>
              </a:defRPr>
            </a:lvl6pPr>
            <a:lvl7pPr lvl="6" algn="ctr" rtl="0">
              <a:buNone/>
              <a:defRPr sz="600">
                <a:latin typeface="Overpass SemiBold"/>
                <a:ea typeface="Overpass SemiBold"/>
                <a:cs typeface="Overpass SemiBold"/>
                <a:sym typeface="Overpass SemiBold"/>
              </a:defRPr>
            </a:lvl7pPr>
            <a:lvl8pPr lvl="7" algn="ctr" rtl="0">
              <a:buNone/>
              <a:defRPr sz="600">
                <a:latin typeface="Overpass SemiBold"/>
                <a:ea typeface="Overpass SemiBold"/>
                <a:cs typeface="Overpass SemiBold"/>
                <a:sym typeface="Overpass SemiBold"/>
              </a:defRPr>
            </a:lvl8pPr>
            <a:lvl9pPr lvl="8" algn="ctr" rtl="0">
              <a:buNone/>
              <a:defRPr sz="600">
                <a:latin typeface="Overpass SemiBold"/>
                <a:ea typeface="Overpass SemiBold"/>
                <a:cs typeface="Overpass SemiBold"/>
                <a:sym typeface="Overpass SemiBold"/>
              </a:defRPr>
            </a:lvl9pPr>
          </a:lstStyle>
          <a:p>
            <a:pPr marL="0" lvl="0" indent="0" algn="ctr" rtl="0">
              <a:spcBef>
                <a:spcPts val="0"/>
              </a:spcBef>
              <a:spcAft>
                <a:spcPts val="0"/>
              </a:spcAft>
              <a:buNone/>
            </a:pPr>
            <a:fld id="{00000000-1234-1234-1234-123412341234}" type="slidenum">
              <a:rPr lang="en"/>
              <a:t>‹#›</a:t>
            </a:fld>
            <a:endParaRPr/>
          </a:p>
        </p:txBody>
      </p:sp>
      <p:pic>
        <p:nvPicPr>
          <p:cNvPr id="56" name="Google Shape;56;p13"/>
          <p:cNvPicPr preferRelativeResize="0"/>
          <p:nvPr/>
        </p:nvPicPr>
        <p:blipFill rotWithShape="1">
          <a:blip r:embed="rId2">
            <a:alphaModFix/>
          </a:blip>
          <a:srcRect t="327" b="317"/>
          <a:stretch/>
        </p:blipFill>
        <p:spPr>
          <a:xfrm>
            <a:off x="8033460" y="4734938"/>
            <a:ext cx="731888" cy="171091"/>
          </a:xfrm>
          <a:prstGeom prst="rect">
            <a:avLst/>
          </a:prstGeom>
          <a:noFill/>
          <a:ln>
            <a:noFill/>
          </a:ln>
        </p:spPr>
      </p:pic>
      <p:sp>
        <p:nvSpPr>
          <p:cNvPr id="57" name="Google Shape;57;p13"/>
          <p:cNvSpPr txBox="1">
            <a:spLocks noGrp="1"/>
          </p:cNvSpPr>
          <p:nvPr>
            <p:ph type="subTitle" idx="2"/>
          </p:nvPr>
        </p:nvSpPr>
        <p:spPr>
          <a:xfrm>
            <a:off x="663788" y="4627163"/>
            <a:ext cx="6887100" cy="419700"/>
          </a:xfrm>
          <a:prstGeom prst="rect">
            <a:avLst/>
          </a:prstGeom>
        </p:spPr>
        <p:txBody>
          <a:bodyPr spcFirstLastPara="1" wrap="square" lIns="91425" tIns="91425" rIns="91425" bIns="91425" anchor="b" anchorCtr="0">
            <a:no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matchingName="Theme 3 Title">
  <p:cSld name="CUSTOM">
    <p:bg>
      <p:bgPr>
        <a:blipFill>
          <a:blip r:embed="rId2">
            <a:alphaModFix/>
          </a:blip>
          <a:stretch>
            <a:fillRect/>
          </a:stretch>
        </a:blipFill>
        <a:effectLst/>
      </p:bgPr>
    </p:bg>
    <p:spTree>
      <p:nvGrpSpPr>
        <p:cNvPr id="1" name="Shape 1934"/>
        <p:cNvGrpSpPr/>
        <p:nvPr/>
      </p:nvGrpSpPr>
      <p:grpSpPr>
        <a:xfrm>
          <a:off x="0" y="0"/>
          <a:ext cx="0" cy="0"/>
          <a:chOff x="0" y="0"/>
          <a:chExt cx="0" cy="0"/>
        </a:xfrm>
      </p:grpSpPr>
      <p:sp>
        <p:nvSpPr>
          <p:cNvPr id="1935" name="Google Shape;1935;p226"/>
          <p:cNvSpPr/>
          <p:nvPr/>
        </p:nvSpPr>
        <p:spPr>
          <a:xfrm>
            <a:off x="7212881" y="4409156"/>
            <a:ext cx="1931100" cy="734400"/>
          </a:xfrm>
          <a:prstGeom prst="rect">
            <a:avLst/>
          </a:prstGeom>
          <a:solidFill>
            <a:schemeClr val="lt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pic>
        <p:nvPicPr>
          <p:cNvPr id="1936" name="Google Shape;1936;p226"/>
          <p:cNvPicPr preferRelativeResize="0"/>
          <p:nvPr/>
        </p:nvPicPr>
        <p:blipFill>
          <a:blip r:embed="rId3">
            <a:alphaModFix/>
          </a:blip>
          <a:stretch>
            <a:fillRect/>
          </a:stretch>
        </p:blipFill>
        <p:spPr>
          <a:xfrm>
            <a:off x="7580138" y="4652989"/>
            <a:ext cx="1185206" cy="279575"/>
          </a:xfrm>
          <a:prstGeom prst="rect">
            <a:avLst/>
          </a:prstGeom>
          <a:noFill/>
          <a:ln>
            <a:noFill/>
          </a:ln>
        </p:spPr>
      </p:pic>
      <p:cxnSp>
        <p:nvCxnSpPr>
          <p:cNvPr id="1937" name="Google Shape;1937;p226"/>
          <p:cNvCxnSpPr/>
          <p:nvPr/>
        </p:nvCxnSpPr>
        <p:spPr>
          <a:xfrm rot="10800000">
            <a:off x="335825" y="4801200"/>
            <a:ext cx="0" cy="342300"/>
          </a:xfrm>
          <a:prstGeom prst="straightConnector1">
            <a:avLst/>
          </a:prstGeom>
          <a:noFill/>
          <a:ln w="9525" cap="flat" cmpd="sng">
            <a:solidFill>
              <a:schemeClr val="lt1"/>
            </a:solidFill>
            <a:prstDash val="solid"/>
            <a:round/>
            <a:headEnd type="none" w="med" len="med"/>
            <a:tailEnd type="none" w="med" len="med"/>
          </a:ln>
        </p:spPr>
      </p:cxnSp>
      <p:sp>
        <p:nvSpPr>
          <p:cNvPr id="1938" name="Google Shape;1938;p226"/>
          <p:cNvSpPr txBox="1">
            <a:spLocks noGrp="1"/>
          </p:cNvSpPr>
          <p:nvPr>
            <p:ph type="subTitle" idx="1"/>
          </p:nvPr>
        </p:nvSpPr>
        <p:spPr>
          <a:xfrm>
            <a:off x="4245394" y="2978738"/>
            <a:ext cx="3334800" cy="685800"/>
          </a:xfrm>
          <a:prstGeom prst="rect">
            <a:avLst/>
          </a:prstGeom>
        </p:spPr>
        <p:txBody>
          <a:bodyPr spcFirstLastPara="1" wrap="square" lIns="0" tIns="0" rIns="0" bIns="0" anchor="t" anchorCtr="0">
            <a:noAutofit/>
          </a:bodyPr>
          <a:lstStyle>
            <a:lvl1pPr lvl="0" rtl="0">
              <a:lnSpc>
                <a:spcPct val="135000"/>
              </a:lnSpc>
              <a:spcBef>
                <a:spcPts val="0"/>
              </a:spcBef>
              <a:spcAft>
                <a:spcPts val="0"/>
              </a:spcAft>
              <a:buClr>
                <a:schemeClr val="dk1"/>
              </a:buClr>
              <a:buSzPts val="1400"/>
              <a:buFont typeface="Red Hat Display"/>
              <a:buNone/>
              <a:defRPr sz="1400">
                <a:solidFill>
                  <a:schemeClr val="dk1"/>
                </a:solidFill>
                <a:latin typeface="Red Hat Display"/>
                <a:ea typeface="Red Hat Display"/>
                <a:cs typeface="Red Hat Display"/>
                <a:sym typeface="Red Hat Display"/>
              </a:defRPr>
            </a:lvl1pPr>
            <a:lvl2pPr lvl="1" rtl="0">
              <a:lnSpc>
                <a:spcPct val="140000"/>
              </a:lnSpc>
              <a:spcBef>
                <a:spcPts val="0"/>
              </a:spcBef>
              <a:spcAft>
                <a:spcPts val="0"/>
              </a:spcAft>
              <a:buClr>
                <a:schemeClr val="dk1"/>
              </a:buClr>
              <a:buSzPts val="1400"/>
              <a:buNone/>
              <a:defRPr sz="1400">
                <a:solidFill>
                  <a:schemeClr val="dk1"/>
                </a:solidFill>
              </a:defRPr>
            </a:lvl2pPr>
            <a:lvl3pPr lvl="2" rtl="0">
              <a:lnSpc>
                <a:spcPct val="140000"/>
              </a:lnSpc>
              <a:spcBef>
                <a:spcPts val="0"/>
              </a:spcBef>
              <a:spcAft>
                <a:spcPts val="0"/>
              </a:spcAft>
              <a:buClr>
                <a:schemeClr val="dk1"/>
              </a:buClr>
              <a:buSzPts val="1400"/>
              <a:buNone/>
              <a:defRPr sz="1400">
                <a:solidFill>
                  <a:schemeClr val="dk1"/>
                </a:solidFill>
              </a:defRPr>
            </a:lvl3pPr>
            <a:lvl4pPr lvl="3" rtl="0">
              <a:lnSpc>
                <a:spcPct val="140000"/>
              </a:lnSpc>
              <a:spcBef>
                <a:spcPts val="0"/>
              </a:spcBef>
              <a:spcAft>
                <a:spcPts val="0"/>
              </a:spcAft>
              <a:buClr>
                <a:schemeClr val="dk1"/>
              </a:buClr>
              <a:buSzPts val="1400"/>
              <a:buNone/>
              <a:defRPr sz="1400">
                <a:solidFill>
                  <a:schemeClr val="dk1"/>
                </a:solidFill>
              </a:defRPr>
            </a:lvl4pPr>
            <a:lvl5pPr lvl="4" rtl="0">
              <a:lnSpc>
                <a:spcPct val="140000"/>
              </a:lnSpc>
              <a:spcBef>
                <a:spcPts val="0"/>
              </a:spcBef>
              <a:spcAft>
                <a:spcPts val="0"/>
              </a:spcAft>
              <a:buClr>
                <a:schemeClr val="dk1"/>
              </a:buClr>
              <a:buSzPts val="1400"/>
              <a:buNone/>
              <a:defRPr sz="1400">
                <a:solidFill>
                  <a:schemeClr val="dk1"/>
                </a:solidFill>
              </a:defRPr>
            </a:lvl5pPr>
            <a:lvl6pPr lvl="5" rtl="0">
              <a:lnSpc>
                <a:spcPct val="140000"/>
              </a:lnSpc>
              <a:spcBef>
                <a:spcPts val="0"/>
              </a:spcBef>
              <a:spcAft>
                <a:spcPts val="0"/>
              </a:spcAft>
              <a:buClr>
                <a:schemeClr val="dk1"/>
              </a:buClr>
              <a:buSzPts val="1400"/>
              <a:buNone/>
              <a:defRPr sz="1400">
                <a:solidFill>
                  <a:schemeClr val="dk1"/>
                </a:solidFill>
              </a:defRPr>
            </a:lvl6pPr>
            <a:lvl7pPr lvl="6" rtl="0">
              <a:lnSpc>
                <a:spcPct val="140000"/>
              </a:lnSpc>
              <a:spcBef>
                <a:spcPts val="0"/>
              </a:spcBef>
              <a:spcAft>
                <a:spcPts val="0"/>
              </a:spcAft>
              <a:buClr>
                <a:schemeClr val="dk1"/>
              </a:buClr>
              <a:buSzPts val="1400"/>
              <a:buNone/>
              <a:defRPr sz="1400">
                <a:solidFill>
                  <a:schemeClr val="dk1"/>
                </a:solidFill>
              </a:defRPr>
            </a:lvl7pPr>
            <a:lvl8pPr lvl="7" rtl="0">
              <a:lnSpc>
                <a:spcPct val="140000"/>
              </a:lnSpc>
              <a:spcBef>
                <a:spcPts val="0"/>
              </a:spcBef>
              <a:spcAft>
                <a:spcPts val="0"/>
              </a:spcAft>
              <a:buClr>
                <a:schemeClr val="dk1"/>
              </a:buClr>
              <a:buSzPts val="1400"/>
              <a:buNone/>
              <a:defRPr sz="1400">
                <a:solidFill>
                  <a:schemeClr val="dk1"/>
                </a:solidFill>
              </a:defRPr>
            </a:lvl8pPr>
            <a:lvl9pPr lvl="8" rtl="0">
              <a:lnSpc>
                <a:spcPct val="140000"/>
              </a:lnSpc>
              <a:spcBef>
                <a:spcPts val="0"/>
              </a:spcBef>
              <a:spcAft>
                <a:spcPts val="0"/>
              </a:spcAft>
              <a:buClr>
                <a:schemeClr val="dk1"/>
              </a:buClr>
              <a:buSzPts val="1400"/>
              <a:buNone/>
              <a:defRPr sz="1400">
                <a:solidFill>
                  <a:schemeClr val="dk1"/>
                </a:solidFill>
              </a:defRPr>
            </a:lvl9pPr>
          </a:lstStyle>
          <a:p>
            <a:endParaRPr/>
          </a:p>
        </p:txBody>
      </p:sp>
      <p:sp>
        <p:nvSpPr>
          <p:cNvPr id="1939" name="Google Shape;1939;p226"/>
          <p:cNvSpPr txBox="1">
            <a:spLocks noGrp="1"/>
          </p:cNvSpPr>
          <p:nvPr>
            <p:ph type="title"/>
          </p:nvPr>
        </p:nvSpPr>
        <p:spPr>
          <a:xfrm>
            <a:off x="4245394" y="1281774"/>
            <a:ext cx="4302300" cy="1588200"/>
          </a:xfrm>
          <a:prstGeom prst="rect">
            <a:avLst/>
          </a:prstGeom>
        </p:spPr>
        <p:txBody>
          <a:bodyPr spcFirstLastPara="1" wrap="square" lIns="0" tIns="0" rIns="0" bIns="0" anchor="b" anchorCtr="0">
            <a:noAutofit/>
          </a:bodyPr>
          <a:lstStyle>
            <a:lvl1pPr lvl="0" rtl="0">
              <a:lnSpc>
                <a:spcPct val="100000"/>
              </a:lnSpc>
              <a:spcBef>
                <a:spcPts val="0"/>
              </a:spcBef>
              <a:spcAft>
                <a:spcPts val="0"/>
              </a:spcAft>
              <a:buNone/>
              <a:defRPr sz="36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None/>
              <a:defRPr sz="35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None/>
              <a:defRPr sz="35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None/>
              <a:defRPr sz="35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None/>
              <a:defRPr sz="35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None/>
              <a:defRPr sz="35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None/>
              <a:defRPr sz="35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None/>
              <a:defRPr sz="35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None/>
              <a:defRPr sz="3500">
                <a:solidFill>
                  <a:schemeClr val="accent1"/>
                </a:solidFill>
                <a:latin typeface="Red Hat Display Medium"/>
                <a:ea typeface="Red Hat Display Medium"/>
                <a:cs typeface="Red Hat Display Medium"/>
                <a:sym typeface="Red Hat Display Medium"/>
              </a:defRPr>
            </a:lvl9pPr>
          </a:lstStyle>
          <a:p>
            <a:endParaRPr/>
          </a:p>
        </p:txBody>
      </p:sp>
      <p:sp>
        <p:nvSpPr>
          <p:cNvPr id="1940" name="Google Shape;1940;p226"/>
          <p:cNvSpPr txBox="1">
            <a:spLocks noGrp="1"/>
          </p:cNvSpPr>
          <p:nvPr>
            <p:ph type="subTitle" idx="2"/>
          </p:nvPr>
        </p:nvSpPr>
        <p:spPr>
          <a:xfrm>
            <a:off x="4245394" y="3988706"/>
            <a:ext cx="1530300" cy="454200"/>
          </a:xfrm>
          <a:prstGeom prst="rect">
            <a:avLst/>
          </a:prstGeom>
        </p:spPr>
        <p:txBody>
          <a:bodyPr spcFirstLastPara="1" wrap="square" lIns="0" tIns="0" rIns="0" bIns="0" anchor="t" anchorCtr="0">
            <a:noAutofit/>
          </a:bodyPr>
          <a:lstStyle>
            <a:lvl1pPr lvl="0" rtl="0">
              <a:lnSpc>
                <a:spcPct val="135000"/>
              </a:lnSpc>
              <a:spcBef>
                <a:spcPts val="0"/>
              </a:spcBef>
              <a:spcAft>
                <a:spcPts val="0"/>
              </a:spcAft>
              <a:buClr>
                <a:schemeClr val="dk1"/>
              </a:buClr>
              <a:buSzPts val="1100"/>
              <a:buFont typeface="Red Hat Display Medium"/>
              <a:buNone/>
              <a:defRPr sz="1100">
                <a:solidFill>
                  <a:schemeClr val="dk1"/>
                </a:solidFill>
                <a:latin typeface="Red Hat Display Medium"/>
                <a:ea typeface="Red Hat Display Medium"/>
                <a:cs typeface="Red Hat Display Medium"/>
                <a:sym typeface="Red Hat Display Medium"/>
              </a:defRPr>
            </a:lvl1pPr>
            <a:lvl2pPr lvl="1" rtl="0">
              <a:lnSpc>
                <a:spcPct val="135000"/>
              </a:lnSpc>
              <a:spcBef>
                <a:spcPts val="0"/>
              </a:spcBef>
              <a:spcAft>
                <a:spcPts val="0"/>
              </a:spcAft>
              <a:buClr>
                <a:schemeClr val="dk1"/>
              </a:buClr>
              <a:buSzPts val="900"/>
              <a:buNone/>
              <a:defRPr sz="900">
                <a:solidFill>
                  <a:schemeClr val="dk1"/>
                </a:solidFill>
              </a:defRPr>
            </a:lvl2pPr>
            <a:lvl3pPr lvl="2" rtl="0">
              <a:lnSpc>
                <a:spcPct val="135000"/>
              </a:lnSpc>
              <a:spcBef>
                <a:spcPts val="0"/>
              </a:spcBef>
              <a:spcAft>
                <a:spcPts val="0"/>
              </a:spcAft>
              <a:buClr>
                <a:schemeClr val="dk1"/>
              </a:buClr>
              <a:buSzPts val="900"/>
              <a:buNone/>
              <a:defRPr sz="900">
                <a:solidFill>
                  <a:schemeClr val="dk1"/>
                </a:solidFill>
              </a:defRPr>
            </a:lvl3pPr>
            <a:lvl4pPr lvl="3" rtl="0">
              <a:lnSpc>
                <a:spcPct val="135000"/>
              </a:lnSpc>
              <a:spcBef>
                <a:spcPts val="0"/>
              </a:spcBef>
              <a:spcAft>
                <a:spcPts val="0"/>
              </a:spcAft>
              <a:buClr>
                <a:schemeClr val="dk1"/>
              </a:buClr>
              <a:buSzPts val="900"/>
              <a:buNone/>
              <a:defRPr sz="900">
                <a:solidFill>
                  <a:schemeClr val="dk1"/>
                </a:solidFill>
              </a:defRPr>
            </a:lvl4pPr>
            <a:lvl5pPr lvl="4" rtl="0">
              <a:lnSpc>
                <a:spcPct val="135000"/>
              </a:lnSpc>
              <a:spcBef>
                <a:spcPts val="0"/>
              </a:spcBef>
              <a:spcAft>
                <a:spcPts val="0"/>
              </a:spcAft>
              <a:buClr>
                <a:schemeClr val="dk1"/>
              </a:buClr>
              <a:buSzPts val="900"/>
              <a:buNone/>
              <a:defRPr sz="900">
                <a:solidFill>
                  <a:schemeClr val="dk1"/>
                </a:solidFill>
              </a:defRPr>
            </a:lvl5pPr>
            <a:lvl6pPr lvl="5" rtl="0">
              <a:lnSpc>
                <a:spcPct val="135000"/>
              </a:lnSpc>
              <a:spcBef>
                <a:spcPts val="0"/>
              </a:spcBef>
              <a:spcAft>
                <a:spcPts val="0"/>
              </a:spcAft>
              <a:buClr>
                <a:schemeClr val="dk1"/>
              </a:buClr>
              <a:buSzPts val="900"/>
              <a:buNone/>
              <a:defRPr sz="900">
                <a:solidFill>
                  <a:schemeClr val="dk1"/>
                </a:solidFill>
              </a:defRPr>
            </a:lvl6pPr>
            <a:lvl7pPr lvl="6" rtl="0">
              <a:lnSpc>
                <a:spcPct val="135000"/>
              </a:lnSpc>
              <a:spcBef>
                <a:spcPts val="0"/>
              </a:spcBef>
              <a:spcAft>
                <a:spcPts val="0"/>
              </a:spcAft>
              <a:buClr>
                <a:schemeClr val="dk1"/>
              </a:buClr>
              <a:buSzPts val="900"/>
              <a:buNone/>
              <a:defRPr sz="900">
                <a:solidFill>
                  <a:schemeClr val="dk1"/>
                </a:solidFill>
              </a:defRPr>
            </a:lvl7pPr>
            <a:lvl8pPr lvl="7" rtl="0">
              <a:lnSpc>
                <a:spcPct val="135000"/>
              </a:lnSpc>
              <a:spcBef>
                <a:spcPts val="0"/>
              </a:spcBef>
              <a:spcAft>
                <a:spcPts val="0"/>
              </a:spcAft>
              <a:buClr>
                <a:schemeClr val="dk1"/>
              </a:buClr>
              <a:buSzPts val="900"/>
              <a:buNone/>
              <a:defRPr sz="900">
                <a:solidFill>
                  <a:schemeClr val="dk1"/>
                </a:solidFill>
              </a:defRPr>
            </a:lvl8pPr>
            <a:lvl9pPr lvl="8" rtl="0">
              <a:lnSpc>
                <a:spcPct val="135000"/>
              </a:lnSpc>
              <a:spcBef>
                <a:spcPts val="0"/>
              </a:spcBef>
              <a:spcAft>
                <a:spcPts val="0"/>
              </a:spcAft>
              <a:buClr>
                <a:schemeClr val="dk1"/>
              </a:buClr>
              <a:buSzPts val="900"/>
              <a:buNone/>
              <a:defRPr sz="900">
                <a:solidFill>
                  <a:schemeClr val="dk1"/>
                </a:solidFill>
              </a:defRPr>
            </a:lvl9pPr>
          </a:lstStyle>
          <a:p>
            <a:endParaRPr/>
          </a:p>
        </p:txBody>
      </p:sp>
      <p:sp>
        <p:nvSpPr>
          <p:cNvPr id="1941" name="Google Shape;1941;p226"/>
          <p:cNvSpPr txBox="1">
            <a:spLocks noGrp="1"/>
          </p:cNvSpPr>
          <p:nvPr>
            <p:ph type="subTitle" idx="3"/>
          </p:nvPr>
        </p:nvSpPr>
        <p:spPr>
          <a:xfrm rot="5400000">
            <a:off x="-1603762" y="1603800"/>
            <a:ext cx="3861600" cy="654000"/>
          </a:xfrm>
          <a:prstGeom prst="rect">
            <a:avLst/>
          </a:prstGeom>
        </p:spPr>
        <p:txBody>
          <a:bodyPr spcFirstLastPara="1" wrap="square" lIns="377175" tIns="68575" rIns="68575" bIns="68575" anchor="ctr" anchorCtr="0">
            <a:noAutofit/>
          </a:bodyPr>
          <a:lstStyle>
            <a:lvl1pPr lvl="0" rtl="0">
              <a:lnSpc>
                <a:spcPct val="100000"/>
              </a:lnSpc>
              <a:spcBef>
                <a:spcPts val="0"/>
              </a:spcBef>
              <a:spcAft>
                <a:spcPts val="0"/>
              </a:spcAft>
              <a:buClr>
                <a:schemeClr val="lt1"/>
              </a:buClr>
              <a:buSzPts val="800"/>
              <a:buFont typeface="Red Hat Display Medium"/>
              <a:buNone/>
              <a:defRPr sz="800">
                <a:solidFill>
                  <a:schemeClr val="l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9pPr>
          </a:lstStyle>
          <a:p>
            <a:endParaRPr/>
          </a:p>
        </p:txBody>
      </p:sp>
      <p:sp>
        <p:nvSpPr>
          <p:cNvPr id="1942" name="Google Shape;1942;p226"/>
          <p:cNvSpPr txBox="1">
            <a:spLocks noGrp="1"/>
          </p:cNvSpPr>
          <p:nvPr>
            <p:ph type="sldNum" idx="12"/>
          </p:nvPr>
        </p:nvSpPr>
        <p:spPr>
          <a:xfrm>
            <a:off x="61481" y="4627167"/>
            <a:ext cx="548700" cy="107700"/>
          </a:xfrm>
          <a:prstGeom prst="rect">
            <a:avLst/>
          </a:prstGeom>
          <a:noFill/>
          <a:ln>
            <a:noFill/>
          </a:ln>
        </p:spPr>
        <p:txBody>
          <a:bodyPr spcFirstLastPara="1" wrap="square" lIns="0" tIns="0" rIns="0" bIns="0" anchor="b" anchorCtr="0">
            <a:noAutofit/>
          </a:bodyPr>
          <a:lstStyle>
            <a:lvl1pPr lvl="0" algn="ctr" rtl="0">
              <a:buNone/>
              <a:defRPr sz="600">
                <a:solidFill>
                  <a:srgbClr val="FFFFFF"/>
                </a:solidFill>
                <a:latin typeface="Red Hat Text Medium"/>
                <a:ea typeface="Red Hat Text Medium"/>
                <a:cs typeface="Red Hat Text Medium"/>
                <a:sym typeface="Red Hat Text Medium"/>
              </a:defRPr>
            </a:lvl1pPr>
            <a:lvl2pPr lvl="1" algn="ctr" rtl="0">
              <a:buNone/>
              <a:defRPr sz="600">
                <a:solidFill>
                  <a:srgbClr val="FFFFFF"/>
                </a:solidFill>
                <a:latin typeface="Red Hat Text Medium"/>
                <a:ea typeface="Red Hat Text Medium"/>
                <a:cs typeface="Red Hat Text Medium"/>
                <a:sym typeface="Red Hat Text Medium"/>
              </a:defRPr>
            </a:lvl2pPr>
            <a:lvl3pPr lvl="2" algn="ctr" rtl="0">
              <a:buNone/>
              <a:defRPr sz="600">
                <a:solidFill>
                  <a:srgbClr val="FFFFFF"/>
                </a:solidFill>
                <a:latin typeface="Red Hat Text Medium"/>
                <a:ea typeface="Red Hat Text Medium"/>
                <a:cs typeface="Red Hat Text Medium"/>
                <a:sym typeface="Red Hat Text Medium"/>
              </a:defRPr>
            </a:lvl3pPr>
            <a:lvl4pPr lvl="3" algn="ctr" rtl="0">
              <a:buNone/>
              <a:defRPr sz="600">
                <a:solidFill>
                  <a:srgbClr val="FFFFFF"/>
                </a:solidFill>
                <a:latin typeface="Red Hat Text Medium"/>
                <a:ea typeface="Red Hat Text Medium"/>
                <a:cs typeface="Red Hat Text Medium"/>
                <a:sym typeface="Red Hat Text Medium"/>
              </a:defRPr>
            </a:lvl4pPr>
            <a:lvl5pPr lvl="4" algn="ctr" rtl="0">
              <a:buNone/>
              <a:defRPr sz="600">
                <a:solidFill>
                  <a:srgbClr val="FFFFFF"/>
                </a:solidFill>
                <a:latin typeface="Red Hat Text Medium"/>
                <a:ea typeface="Red Hat Text Medium"/>
                <a:cs typeface="Red Hat Text Medium"/>
                <a:sym typeface="Red Hat Text Medium"/>
              </a:defRPr>
            </a:lvl5pPr>
            <a:lvl6pPr lvl="5" algn="ctr" rtl="0">
              <a:buNone/>
              <a:defRPr sz="600">
                <a:solidFill>
                  <a:srgbClr val="FFFFFF"/>
                </a:solidFill>
                <a:latin typeface="Red Hat Text Medium"/>
                <a:ea typeface="Red Hat Text Medium"/>
                <a:cs typeface="Red Hat Text Medium"/>
                <a:sym typeface="Red Hat Text Medium"/>
              </a:defRPr>
            </a:lvl6pPr>
            <a:lvl7pPr lvl="6" algn="ctr" rtl="0">
              <a:buNone/>
              <a:defRPr sz="600">
                <a:solidFill>
                  <a:srgbClr val="FFFFFF"/>
                </a:solidFill>
                <a:latin typeface="Red Hat Text Medium"/>
                <a:ea typeface="Red Hat Text Medium"/>
                <a:cs typeface="Red Hat Text Medium"/>
                <a:sym typeface="Red Hat Text Medium"/>
              </a:defRPr>
            </a:lvl7pPr>
            <a:lvl8pPr lvl="7" algn="ctr" rtl="0">
              <a:buNone/>
              <a:defRPr sz="600">
                <a:solidFill>
                  <a:srgbClr val="FFFFFF"/>
                </a:solidFill>
                <a:latin typeface="Red Hat Text Medium"/>
                <a:ea typeface="Red Hat Text Medium"/>
                <a:cs typeface="Red Hat Text Medium"/>
                <a:sym typeface="Red Hat Text Medium"/>
              </a:defRPr>
            </a:lvl8pPr>
            <a:lvl9pPr lvl="8" algn="ctr" rtl="0">
              <a:buNone/>
              <a:defRPr sz="600">
                <a:solidFill>
                  <a:srgbClr val="FFFFFF"/>
                </a:solidFill>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matchingName="Theme 3 closing">
  <p:cSld name="CUSTOM_1">
    <p:bg>
      <p:bgPr>
        <a:blipFill>
          <a:blip r:embed="rId2">
            <a:alphaModFix/>
          </a:blip>
          <a:stretch>
            <a:fillRect/>
          </a:stretch>
        </a:blipFill>
        <a:effectLst/>
      </p:bgPr>
    </p:bg>
    <p:spTree>
      <p:nvGrpSpPr>
        <p:cNvPr id="1" name="Shape 1943"/>
        <p:cNvGrpSpPr/>
        <p:nvPr/>
      </p:nvGrpSpPr>
      <p:grpSpPr>
        <a:xfrm>
          <a:off x="0" y="0"/>
          <a:ext cx="0" cy="0"/>
          <a:chOff x="0" y="0"/>
          <a:chExt cx="0" cy="0"/>
        </a:xfrm>
      </p:grpSpPr>
      <p:sp>
        <p:nvSpPr>
          <p:cNvPr id="1944" name="Google Shape;1944;p227"/>
          <p:cNvSpPr/>
          <p:nvPr/>
        </p:nvSpPr>
        <p:spPr>
          <a:xfrm>
            <a:off x="7212881" y="4409156"/>
            <a:ext cx="1931100" cy="734400"/>
          </a:xfrm>
          <a:prstGeom prst="rect">
            <a:avLst/>
          </a:prstGeom>
          <a:solidFill>
            <a:schemeClr val="lt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pic>
        <p:nvPicPr>
          <p:cNvPr id="1945" name="Google Shape;1945;p227"/>
          <p:cNvPicPr preferRelativeResize="0"/>
          <p:nvPr/>
        </p:nvPicPr>
        <p:blipFill>
          <a:blip r:embed="rId3">
            <a:alphaModFix/>
          </a:blip>
          <a:stretch>
            <a:fillRect/>
          </a:stretch>
        </p:blipFill>
        <p:spPr>
          <a:xfrm>
            <a:off x="7580138" y="4652989"/>
            <a:ext cx="1185206" cy="279575"/>
          </a:xfrm>
          <a:prstGeom prst="rect">
            <a:avLst/>
          </a:prstGeom>
          <a:noFill/>
          <a:ln>
            <a:noFill/>
          </a:ln>
        </p:spPr>
      </p:pic>
      <p:cxnSp>
        <p:nvCxnSpPr>
          <p:cNvPr id="1946" name="Google Shape;1946;p227"/>
          <p:cNvCxnSpPr/>
          <p:nvPr/>
        </p:nvCxnSpPr>
        <p:spPr>
          <a:xfrm rot="10800000">
            <a:off x="335825" y="4801200"/>
            <a:ext cx="0" cy="342300"/>
          </a:xfrm>
          <a:prstGeom prst="straightConnector1">
            <a:avLst/>
          </a:prstGeom>
          <a:noFill/>
          <a:ln w="9525" cap="flat" cmpd="sng">
            <a:solidFill>
              <a:schemeClr val="lt1"/>
            </a:solidFill>
            <a:prstDash val="solid"/>
            <a:round/>
            <a:headEnd type="none" w="med" len="med"/>
            <a:tailEnd type="none" w="med" len="med"/>
          </a:ln>
        </p:spPr>
      </p:cxnSp>
      <p:sp>
        <p:nvSpPr>
          <p:cNvPr id="1947" name="Google Shape;1947;p227"/>
          <p:cNvSpPr txBox="1">
            <a:spLocks noGrp="1"/>
          </p:cNvSpPr>
          <p:nvPr>
            <p:ph type="title"/>
          </p:nvPr>
        </p:nvSpPr>
        <p:spPr>
          <a:xfrm>
            <a:off x="4245394" y="426470"/>
            <a:ext cx="4302300" cy="1446900"/>
          </a:xfrm>
          <a:prstGeom prst="rect">
            <a:avLst/>
          </a:prstGeom>
        </p:spPr>
        <p:txBody>
          <a:bodyPr spcFirstLastPara="1" wrap="square" lIns="0" tIns="0" rIns="0" bIns="0" anchor="b" anchorCtr="0">
            <a:noAutofit/>
          </a:bodyPr>
          <a:lstStyle>
            <a:lvl1pPr lvl="0" rtl="0">
              <a:lnSpc>
                <a:spcPct val="100000"/>
              </a:lnSpc>
              <a:spcBef>
                <a:spcPts val="0"/>
              </a:spcBef>
              <a:spcAft>
                <a:spcPts val="0"/>
              </a:spcAft>
              <a:buNone/>
              <a:defRPr sz="41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None/>
              <a:defRPr sz="53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None/>
              <a:defRPr sz="53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None/>
              <a:defRPr sz="53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None/>
              <a:defRPr sz="53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None/>
              <a:defRPr sz="53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None/>
              <a:defRPr sz="53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None/>
              <a:defRPr sz="53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None/>
              <a:defRPr sz="5300">
                <a:solidFill>
                  <a:schemeClr val="accent1"/>
                </a:solidFill>
                <a:latin typeface="Red Hat Display Medium"/>
                <a:ea typeface="Red Hat Display Medium"/>
                <a:cs typeface="Red Hat Display Medium"/>
                <a:sym typeface="Red Hat Display Medium"/>
              </a:defRPr>
            </a:lvl9pPr>
          </a:lstStyle>
          <a:p>
            <a:endParaRPr/>
          </a:p>
        </p:txBody>
      </p:sp>
      <p:sp>
        <p:nvSpPr>
          <p:cNvPr id="1948" name="Google Shape;1948;p227"/>
          <p:cNvSpPr txBox="1">
            <a:spLocks noGrp="1"/>
          </p:cNvSpPr>
          <p:nvPr>
            <p:ph type="subTitle" idx="1"/>
          </p:nvPr>
        </p:nvSpPr>
        <p:spPr>
          <a:xfrm rot="5400000">
            <a:off x="-1603762" y="1603800"/>
            <a:ext cx="3861600" cy="654000"/>
          </a:xfrm>
          <a:prstGeom prst="rect">
            <a:avLst/>
          </a:prstGeom>
        </p:spPr>
        <p:txBody>
          <a:bodyPr spcFirstLastPara="1" wrap="square" lIns="377175" tIns="68575" rIns="68575" bIns="68575" anchor="ctr" anchorCtr="0">
            <a:noAutofit/>
          </a:bodyPr>
          <a:lstStyle>
            <a:lvl1pPr lvl="0" rtl="0">
              <a:lnSpc>
                <a:spcPct val="100000"/>
              </a:lnSpc>
              <a:spcBef>
                <a:spcPts val="0"/>
              </a:spcBef>
              <a:spcAft>
                <a:spcPts val="0"/>
              </a:spcAft>
              <a:buClr>
                <a:schemeClr val="lt1"/>
              </a:buClr>
              <a:buSzPts val="800"/>
              <a:buFont typeface="Red Hat Display Medium"/>
              <a:buNone/>
              <a:defRPr sz="800">
                <a:solidFill>
                  <a:schemeClr val="l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9pPr>
          </a:lstStyle>
          <a:p>
            <a:endParaRPr/>
          </a:p>
        </p:txBody>
      </p:sp>
      <p:sp>
        <p:nvSpPr>
          <p:cNvPr id="1949" name="Google Shape;1949;p227"/>
          <p:cNvSpPr txBox="1">
            <a:spLocks noGrp="1"/>
          </p:cNvSpPr>
          <p:nvPr>
            <p:ph type="subTitle" idx="2"/>
          </p:nvPr>
        </p:nvSpPr>
        <p:spPr>
          <a:xfrm>
            <a:off x="4245394" y="2064300"/>
            <a:ext cx="3334800" cy="1143600"/>
          </a:xfrm>
          <a:prstGeom prst="rect">
            <a:avLst/>
          </a:prstGeom>
        </p:spPr>
        <p:txBody>
          <a:bodyPr spcFirstLastPara="1" wrap="square" lIns="0" tIns="0" rIns="0" bIns="0" anchor="t" anchorCtr="0">
            <a:noAutofit/>
          </a:bodyPr>
          <a:lstStyle>
            <a:lvl1pPr lvl="0" rtl="0">
              <a:lnSpc>
                <a:spcPct val="135000"/>
              </a:lnSpc>
              <a:spcBef>
                <a:spcPts val="0"/>
              </a:spcBef>
              <a:spcAft>
                <a:spcPts val="0"/>
              </a:spcAft>
              <a:buClr>
                <a:schemeClr val="dk1"/>
              </a:buClr>
              <a:buSzPts val="1100"/>
              <a:buFont typeface="Red Hat Display"/>
              <a:buNone/>
              <a:defRPr sz="1100">
                <a:solidFill>
                  <a:schemeClr val="dk1"/>
                </a:solidFill>
                <a:latin typeface="Red Hat Display"/>
                <a:ea typeface="Red Hat Display"/>
                <a:cs typeface="Red Hat Display"/>
                <a:sym typeface="Red Hat Display"/>
              </a:defRPr>
            </a:lvl1pPr>
            <a:lvl2pPr lvl="1" rtl="0">
              <a:lnSpc>
                <a:spcPct val="180000"/>
              </a:lnSpc>
              <a:spcBef>
                <a:spcPts val="0"/>
              </a:spcBef>
              <a:spcAft>
                <a:spcPts val="0"/>
              </a:spcAft>
              <a:buClr>
                <a:schemeClr val="dk1"/>
              </a:buClr>
              <a:buSzPts val="1100"/>
              <a:buNone/>
              <a:defRPr sz="1100">
                <a:solidFill>
                  <a:schemeClr val="dk1"/>
                </a:solidFill>
              </a:defRPr>
            </a:lvl2pPr>
            <a:lvl3pPr lvl="2" rtl="0">
              <a:lnSpc>
                <a:spcPct val="180000"/>
              </a:lnSpc>
              <a:spcBef>
                <a:spcPts val="0"/>
              </a:spcBef>
              <a:spcAft>
                <a:spcPts val="0"/>
              </a:spcAft>
              <a:buClr>
                <a:schemeClr val="dk1"/>
              </a:buClr>
              <a:buSzPts val="1100"/>
              <a:buNone/>
              <a:defRPr sz="1100">
                <a:solidFill>
                  <a:schemeClr val="dk1"/>
                </a:solidFill>
              </a:defRPr>
            </a:lvl3pPr>
            <a:lvl4pPr lvl="3" rtl="0">
              <a:lnSpc>
                <a:spcPct val="180000"/>
              </a:lnSpc>
              <a:spcBef>
                <a:spcPts val="0"/>
              </a:spcBef>
              <a:spcAft>
                <a:spcPts val="0"/>
              </a:spcAft>
              <a:buClr>
                <a:schemeClr val="dk1"/>
              </a:buClr>
              <a:buSzPts val="1100"/>
              <a:buNone/>
              <a:defRPr sz="1100">
                <a:solidFill>
                  <a:schemeClr val="dk1"/>
                </a:solidFill>
              </a:defRPr>
            </a:lvl4pPr>
            <a:lvl5pPr lvl="4" rtl="0">
              <a:lnSpc>
                <a:spcPct val="180000"/>
              </a:lnSpc>
              <a:spcBef>
                <a:spcPts val="0"/>
              </a:spcBef>
              <a:spcAft>
                <a:spcPts val="0"/>
              </a:spcAft>
              <a:buClr>
                <a:schemeClr val="dk1"/>
              </a:buClr>
              <a:buSzPts val="1100"/>
              <a:buNone/>
              <a:defRPr sz="1100">
                <a:solidFill>
                  <a:schemeClr val="dk1"/>
                </a:solidFill>
              </a:defRPr>
            </a:lvl5pPr>
            <a:lvl6pPr lvl="5" rtl="0">
              <a:lnSpc>
                <a:spcPct val="180000"/>
              </a:lnSpc>
              <a:spcBef>
                <a:spcPts val="0"/>
              </a:spcBef>
              <a:spcAft>
                <a:spcPts val="0"/>
              </a:spcAft>
              <a:buClr>
                <a:schemeClr val="dk1"/>
              </a:buClr>
              <a:buSzPts val="1100"/>
              <a:buNone/>
              <a:defRPr sz="1100">
                <a:solidFill>
                  <a:schemeClr val="dk1"/>
                </a:solidFill>
              </a:defRPr>
            </a:lvl6pPr>
            <a:lvl7pPr lvl="6" rtl="0">
              <a:lnSpc>
                <a:spcPct val="180000"/>
              </a:lnSpc>
              <a:spcBef>
                <a:spcPts val="0"/>
              </a:spcBef>
              <a:spcAft>
                <a:spcPts val="0"/>
              </a:spcAft>
              <a:buClr>
                <a:schemeClr val="dk1"/>
              </a:buClr>
              <a:buSzPts val="1100"/>
              <a:buNone/>
              <a:defRPr sz="1100">
                <a:solidFill>
                  <a:schemeClr val="dk1"/>
                </a:solidFill>
              </a:defRPr>
            </a:lvl7pPr>
            <a:lvl8pPr lvl="7" rtl="0">
              <a:lnSpc>
                <a:spcPct val="180000"/>
              </a:lnSpc>
              <a:spcBef>
                <a:spcPts val="0"/>
              </a:spcBef>
              <a:spcAft>
                <a:spcPts val="0"/>
              </a:spcAft>
              <a:buClr>
                <a:schemeClr val="dk1"/>
              </a:buClr>
              <a:buSzPts val="1100"/>
              <a:buNone/>
              <a:defRPr sz="1100">
                <a:solidFill>
                  <a:schemeClr val="dk1"/>
                </a:solidFill>
              </a:defRPr>
            </a:lvl8pPr>
            <a:lvl9pPr lvl="8" rtl="0">
              <a:lnSpc>
                <a:spcPct val="180000"/>
              </a:lnSpc>
              <a:spcBef>
                <a:spcPts val="0"/>
              </a:spcBef>
              <a:spcAft>
                <a:spcPts val="0"/>
              </a:spcAft>
              <a:buClr>
                <a:schemeClr val="dk1"/>
              </a:buClr>
              <a:buSzPts val="1100"/>
              <a:buNone/>
              <a:defRPr sz="1100">
                <a:solidFill>
                  <a:schemeClr val="dk1"/>
                </a:solidFill>
              </a:defRPr>
            </a:lvl9pPr>
          </a:lstStyle>
          <a:p>
            <a:endParaRPr/>
          </a:p>
        </p:txBody>
      </p:sp>
      <p:sp>
        <p:nvSpPr>
          <p:cNvPr id="1950" name="Google Shape;1950;p227"/>
          <p:cNvSpPr txBox="1"/>
          <p:nvPr/>
        </p:nvSpPr>
        <p:spPr>
          <a:xfrm>
            <a:off x="4427587" y="3501900"/>
            <a:ext cx="1920300" cy="180900"/>
          </a:xfrm>
          <a:prstGeom prst="rect">
            <a:avLst/>
          </a:prstGeom>
          <a:noFill/>
          <a:ln>
            <a:noFill/>
          </a:ln>
        </p:spPr>
        <p:txBody>
          <a:bodyPr spcFirstLastPara="1" wrap="square" lIns="68575" tIns="68575" rIns="68575" bIns="68575" anchor="ctr" anchorCtr="0">
            <a:noAutofit/>
          </a:bodyPr>
          <a:lstStyle/>
          <a:p>
            <a:pPr marL="0" lvl="0" indent="0" algn="l" rtl="0">
              <a:spcBef>
                <a:spcPts val="0"/>
              </a:spcBef>
              <a:spcAft>
                <a:spcPts val="0"/>
              </a:spcAft>
              <a:buNone/>
            </a:pPr>
            <a:r>
              <a:rPr lang="en" sz="900">
                <a:solidFill>
                  <a:schemeClr val="dk1"/>
                </a:solidFill>
                <a:latin typeface="Red Hat Display"/>
                <a:ea typeface="Red Hat Display"/>
                <a:cs typeface="Red Hat Display"/>
                <a:sym typeface="Red Hat Display"/>
              </a:rPr>
              <a:t>linkedin.com/company/red-hat</a:t>
            </a:r>
            <a:endParaRPr sz="900">
              <a:solidFill>
                <a:schemeClr val="dk1"/>
              </a:solidFill>
              <a:latin typeface="Red Hat Display"/>
              <a:ea typeface="Red Hat Display"/>
              <a:cs typeface="Red Hat Display"/>
              <a:sym typeface="Red Hat Display"/>
            </a:endParaRPr>
          </a:p>
        </p:txBody>
      </p:sp>
      <p:sp>
        <p:nvSpPr>
          <p:cNvPr id="1951" name="Google Shape;1951;p227"/>
          <p:cNvSpPr txBox="1"/>
          <p:nvPr/>
        </p:nvSpPr>
        <p:spPr>
          <a:xfrm>
            <a:off x="4427588" y="3880725"/>
            <a:ext cx="1920300" cy="180900"/>
          </a:xfrm>
          <a:prstGeom prst="rect">
            <a:avLst/>
          </a:prstGeom>
          <a:noFill/>
          <a:ln>
            <a:noFill/>
          </a:ln>
        </p:spPr>
        <p:txBody>
          <a:bodyPr spcFirstLastPara="1" wrap="square" lIns="68575" tIns="68575" rIns="68575" bIns="68575" anchor="ctr" anchorCtr="0">
            <a:noAutofit/>
          </a:bodyPr>
          <a:lstStyle/>
          <a:p>
            <a:pPr marL="0" lvl="0" indent="0" algn="l" rtl="0">
              <a:spcBef>
                <a:spcPts val="0"/>
              </a:spcBef>
              <a:spcAft>
                <a:spcPts val="0"/>
              </a:spcAft>
              <a:buNone/>
            </a:pPr>
            <a:r>
              <a:rPr lang="en" sz="900">
                <a:solidFill>
                  <a:schemeClr val="dk1"/>
                </a:solidFill>
                <a:latin typeface="Red Hat Display"/>
                <a:ea typeface="Red Hat Display"/>
                <a:cs typeface="Red Hat Display"/>
                <a:sym typeface="Red Hat Display"/>
              </a:rPr>
              <a:t>youtube.com/user/RedHatVideos</a:t>
            </a:r>
            <a:endParaRPr sz="900">
              <a:solidFill>
                <a:schemeClr val="dk1"/>
              </a:solidFill>
              <a:latin typeface="Red Hat Display"/>
              <a:ea typeface="Red Hat Display"/>
              <a:cs typeface="Red Hat Display"/>
              <a:sym typeface="Red Hat Display"/>
            </a:endParaRPr>
          </a:p>
        </p:txBody>
      </p:sp>
      <p:sp>
        <p:nvSpPr>
          <p:cNvPr id="1952" name="Google Shape;1952;p227"/>
          <p:cNvSpPr txBox="1"/>
          <p:nvPr/>
        </p:nvSpPr>
        <p:spPr>
          <a:xfrm>
            <a:off x="6611644" y="3501900"/>
            <a:ext cx="1920300" cy="180900"/>
          </a:xfrm>
          <a:prstGeom prst="rect">
            <a:avLst/>
          </a:prstGeom>
          <a:noFill/>
          <a:ln>
            <a:noFill/>
          </a:ln>
        </p:spPr>
        <p:txBody>
          <a:bodyPr spcFirstLastPara="1" wrap="square" lIns="68575" tIns="68575" rIns="68575" bIns="68575" anchor="ctr" anchorCtr="0">
            <a:noAutofit/>
          </a:bodyPr>
          <a:lstStyle/>
          <a:p>
            <a:pPr marL="0" lvl="0" indent="0" algn="l" rtl="0">
              <a:spcBef>
                <a:spcPts val="0"/>
              </a:spcBef>
              <a:spcAft>
                <a:spcPts val="0"/>
              </a:spcAft>
              <a:buNone/>
            </a:pPr>
            <a:r>
              <a:rPr lang="en" sz="900">
                <a:solidFill>
                  <a:schemeClr val="dk1"/>
                </a:solidFill>
                <a:latin typeface="Red Hat Text"/>
                <a:ea typeface="Red Hat Text"/>
                <a:cs typeface="Red Hat Text"/>
                <a:sym typeface="Red Hat Text"/>
              </a:rPr>
              <a:t>facebook.com/redhatinc</a:t>
            </a:r>
            <a:endParaRPr sz="900">
              <a:solidFill>
                <a:schemeClr val="dk1"/>
              </a:solidFill>
              <a:latin typeface="Red Hat Text"/>
              <a:ea typeface="Red Hat Text"/>
              <a:cs typeface="Red Hat Text"/>
              <a:sym typeface="Red Hat Text"/>
            </a:endParaRPr>
          </a:p>
        </p:txBody>
      </p:sp>
      <p:sp>
        <p:nvSpPr>
          <p:cNvPr id="1953" name="Google Shape;1953;p227"/>
          <p:cNvSpPr txBox="1"/>
          <p:nvPr/>
        </p:nvSpPr>
        <p:spPr>
          <a:xfrm>
            <a:off x="6611644" y="3880725"/>
            <a:ext cx="1920300" cy="180900"/>
          </a:xfrm>
          <a:prstGeom prst="rect">
            <a:avLst/>
          </a:prstGeom>
          <a:noFill/>
          <a:ln>
            <a:noFill/>
          </a:ln>
        </p:spPr>
        <p:txBody>
          <a:bodyPr spcFirstLastPara="1" wrap="square" lIns="68575" tIns="68575" rIns="68575" bIns="68575" anchor="ctr" anchorCtr="0">
            <a:noAutofit/>
          </a:bodyPr>
          <a:lstStyle/>
          <a:p>
            <a:pPr marL="0" lvl="0" indent="0" algn="l" rtl="0">
              <a:spcBef>
                <a:spcPts val="0"/>
              </a:spcBef>
              <a:spcAft>
                <a:spcPts val="0"/>
              </a:spcAft>
              <a:buNone/>
            </a:pPr>
            <a:r>
              <a:rPr lang="en" sz="900">
                <a:solidFill>
                  <a:schemeClr val="dk1"/>
                </a:solidFill>
                <a:latin typeface="Red Hat Display"/>
                <a:ea typeface="Red Hat Display"/>
                <a:cs typeface="Red Hat Display"/>
                <a:sym typeface="Red Hat Display"/>
              </a:rPr>
              <a:t>twitter.com/RedHat</a:t>
            </a:r>
            <a:endParaRPr sz="900">
              <a:solidFill>
                <a:schemeClr val="dk1"/>
              </a:solidFill>
              <a:latin typeface="Red Hat Display"/>
              <a:ea typeface="Red Hat Display"/>
              <a:cs typeface="Red Hat Display"/>
              <a:sym typeface="Red Hat Display"/>
            </a:endParaRPr>
          </a:p>
        </p:txBody>
      </p:sp>
      <p:pic>
        <p:nvPicPr>
          <p:cNvPr id="1954" name="Google Shape;1954;p227"/>
          <p:cNvPicPr preferRelativeResize="0"/>
          <p:nvPr/>
        </p:nvPicPr>
        <p:blipFill rotWithShape="1">
          <a:blip r:embed="rId4">
            <a:alphaModFix/>
          </a:blip>
          <a:srcRect l="2507" r="2498"/>
          <a:stretch/>
        </p:blipFill>
        <p:spPr>
          <a:xfrm>
            <a:off x="6439844" y="3880729"/>
            <a:ext cx="171806" cy="180862"/>
          </a:xfrm>
          <a:prstGeom prst="rect">
            <a:avLst/>
          </a:prstGeom>
          <a:noFill/>
          <a:ln>
            <a:noFill/>
          </a:ln>
        </p:spPr>
      </p:pic>
      <p:pic>
        <p:nvPicPr>
          <p:cNvPr id="1955" name="Google Shape;1955;p227"/>
          <p:cNvPicPr preferRelativeResize="0"/>
          <p:nvPr/>
        </p:nvPicPr>
        <p:blipFill rotWithShape="1">
          <a:blip r:embed="rId5">
            <a:alphaModFix/>
          </a:blip>
          <a:srcRect l="2678" r="2678"/>
          <a:stretch/>
        </p:blipFill>
        <p:spPr>
          <a:xfrm>
            <a:off x="6439844" y="3501904"/>
            <a:ext cx="171806" cy="180862"/>
          </a:xfrm>
          <a:prstGeom prst="rect">
            <a:avLst/>
          </a:prstGeom>
          <a:noFill/>
          <a:ln>
            <a:noFill/>
          </a:ln>
        </p:spPr>
      </p:pic>
      <p:pic>
        <p:nvPicPr>
          <p:cNvPr id="1956" name="Google Shape;1956;p227"/>
          <p:cNvPicPr preferRelativeResize="0"/>
          <p:nvPr/>
        </p:nvPicPr>
        <p:blipFill rotWithShape="1">
          <a:blip r:embed="rId6">
            <a:alphaModFix/>
          </a:blip>
          <a:srcRect l="2507" r="2498"/>
          <a:stretch/>
        </p:blipFill>
        <p:spPr>
          <a:xfrm>
            <a:off x="4245400" y="3880729"/>
            <a:ext cx="171806" cy="180862"/>
          </a:xfrm>
          <a:prstGeom prst="rect">
            <a:avLst/>
          </a:prstGeom>
          <a:noFill/>
          <a:ln>
            <a:noFill/>
          </a:ln>
        </p:spPr>
      </p:pic>
      <p:pic>
        <p:nvPicPr>
          <p:cNvPr id="1957" name="Google Shape;1957;p227"/>
          <p:cNvPicPr preferRelativeResize="0"/>
          <p:nvPr/>
        </p:nvPicPr>
        <p:blipFill rotWithShape="1">
          <a:blip r:embed="rId7">
            <a:alphaModFix/>
          </a:blip>
          <a:srcRect l="2326" r="2326"/>
          <a:stretch/>
        </p:blipFill>
        <p:spPr>
          <a:xfrm>
            <a:off x="4245400" y="3501904"/>
            <a:ext cx="171806" cy="180862"/>
          </a:xfrm>
          <a:prstGeom prst="rect">
            <a:avLst/>
          </a:prstGeom>
          <a:noFill/>
          <a:ln>
            <a:noFill/>
          </a:ln>
        </p:spPr>
      </p:pic>
      <p:sp>
        <p:nvSpPr>
          <p:cNvPr id="1958" name="Google Shape;1958;p227"/>
          <p:cNvSpPr txBox="1">
            <a:spLocks noGrp="1"/>
          </p:cNvSpPr>
          <p:nvPr>
            <p:ph type="sldNum" idx="12"/>
          </p:nvPr>
        </p:nvSpPr>
        <p:spPr>
          <a:xfrm>
            <a:off x="61481" y="4627167"/>
            <a:ext cx="548700" cy="107700"/>
          </a:xfrm>
          <a:prstGeom prst="rect">
            <a:avLst/>
          </a:prstGeom>
          <a:noFill/>
          <a:ln>
            <a:noFill/>
          </a:ln>
        </p:spPr>
        <p:txBody>
          <a:bodyPr spcFirstLastPara="1" wrap="square" lIns="0" tIns="0" rIns="0" bIns="0" anchor="b" anchorCtr="0">
            <a:noAutofit/>
          </a:bodyPr>
          <a:lstStyle>
            <a:lvl1pPr lvl="0" algn="ctr" rtl="0">
              <a:buNone/>
              <a:defRPr sz="600">
                <a:solidFill>
                  <a:srgbClr val="FFFFFF"/>
                </a:solidFill>
                <a:latin typeface="Red Hat Text Medium"/>
                <a:ea typeface="Red Hat Text Medium"/>
                <a:cs typeface="Red Hat Text Medium"/>
                <a:sym typeface="Red Hat Text Medium"/>
              </a:defRPr>
            </a:lvl1pPr>
            <a:lvl2pPr lvl="1" algn="ctr" rtl="0">
              <a:buNone/>
              <a:defRPr sz="600">
                <a:solidFill>
                  <a:srgbClr val="FFFFFF"/>
                </a:solidFill>
                <a:latin typeface="Red Hat Text Medium"/>
                <a:ea typeface="Red Hat Text Medium"/>
                <a:cs typeface="Red Hat Text Medium"/>
                <a:sym typeface="Red Hat Text Medium"/>
              </a:defRPr>
            </a:lvl2pPr>
            <a:lvl3pPr lvl="2" algn="ctr" rtl="0">
              <a:buNone/>
              <a:defRPr sz="600">
                <a:solidFill>
                  <a:srgbClr val="FFFFFF"/>
                </a:solidFill>
                <a:latin typeface="Red Hat Text Medium"/>
                <a:ea typeface="Red Hat Text Medium"/>
                <a:cs typeface="Red Hat Text Medium"/>
                <a:sym typeface="Red Hat Text Medium"/>
              </a:defRPr>
            </a:lvl3pPr>
            <a:lvl4pPr lvl="3" algn="ctr" rtl="0">
              <a:buNone/>
              <a:defRPr sz="600">
                <a:solidFill>
                  <a:srgbClr val="FFFFFF"/>
                </a:solidFill>
                <a:latin typeface="Red Hat Text Medium"/>
                <a:ea typeface="Red Hat Text Medium"/>
                <a:cs typeface="Red Hat Text Medium"/>
                <a:sym typeface="Red Hat Text Medium"/>
              </a:defRPr>
            </a:lvl4pPr>
            <a:lvl5pPr lvl="4" algn="ctr" rtl="0">
              <a:buNone/>
              <a:defRPr sz="600">
                <a:solidFill>
                  <a:srgbClr val="FFFFFF"/>
                </a:solidFill>
                <a:latin typeface="Red Hat Text Medium"/>
                <a:ea typeface="Red Hat Text Medium"/>
                <a:cs typeface="Red Hat Text Medium"/>
                <a:sym typeface="Red Hat Text Medium"/>
              </a:defRPr>
            </a:lvl5pPr>
            <a:lvl6pPr lvl="5" algn="ctr" rtl="0">
              <a:buNone/>
              <a:defRPr sz="600">
                <a:solidFill>
                  <a:srgbClr val="FFFFFF"/>
                </a:solidFill>
                <a:latin typeface="Red Hat Text Medium"/>
                <a:ea typeface="Red Hat Text Medium"/>
                <a:cs typeface="Red Hat Text Medium"/>
                <a:sym typeface="Red Hat Text Medium"/>
              </a:defRPr>
            </a:lvl6pPr>
            <a:lvl7pPr lvl="6" algn="ctr" rtl="0">
              <a:buNone/>
              <a:defRPr sz="600">
                <a:solidFill>
                  <a:srgbClr val="FFFFFF"/>
                </a:solidFill>
                <a:latin typeface="Red Hat Text Medium"/>
                <a:ea typeface="Red Hat Text Medium"/>
                <a:cs typeface="Red Hat Text Medium"/>
                <a:sym typeface="Red Hat Text Medium"/>
              </a:defRPr>
            </a:lvl7pPr>
            <a:lvl8pPr lvl="7" algn="ctr" rtl="0">
              <a:buNone/>
              <a:defRPr sz="600">
                <a:solidFill>
                  <a:srgbClr val="FFFFFF"/>
                </a:solidFill>
                <a:latin typeface="Red Hat Text Medium"/>
                <a:ea typeface="Red Hat Text Medium"/>
                <a:cs typeface="Red Hat Text Medium"/>
                <a:sym typeface="Red Hat Text Medium"/>
              </a:defRPr>
            </a:lvl8pPr>
            <a:lvl9pPr lvl="8" algn="ctr" rtl="0">
              <a:buNone/>
              <a:defRPr sz="600">
                <a:solidFill>
                  <a:srgbClr val="FFFFFF"/>
                </a:solidFill>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matchingName="Webinar title">
  <p:cSld name="TITLE_3">
    <p:bg>
      <p:bgPr>
        <a:solidFill>
          <a:srgbClr val="EBEBEB">
            <a:alpha val="0"/>
          </a:srgbClr>
        </a:solidFill>
        <a:effectLst/>
      </p:bgPr>
    </p:bg>
    <p:spTree>
      <p:nvGrpSpPr>
        <p:cNvPr id="1" name="Shape 1959"/>
        <p:cNvGrpSpPr/>
        <p:nvPr/>
      </p:nvGrpSpPr>
      <p:grpSpPr>
        <a:xfrm>
          <a:off x="0" y="0"/>
          <a:ext cx="0" cy="0"/>
          <a:chOff x="0" y="0"/>
          <a:chExt cx="0" cy="0"/>
        </a:xfrm>
      </p:grpSpPr>
      <p:pic>
        <p:nvPicPr>
          <p:cNvPr id="1960" name="Google Shape;1960;p228"/>
          <p:cNvPicPr preferRelativeResize="0"/>
          <p:nvPr/>
        </p:nvPicPr>
        <p:blipFill>
          <a:blip r:embed="rId2">
            <a:alphaModFix/>
          </a:blip>
          <a:stretch>
            <a:fillRect/>
          </a:stretch>
        </p:blipFill>
        <p:spPr>
          <a:xfrm>
            <a:off x="914400" y="571500"/>
            <a:ext cx="1609459" cy="380700"/>
          </a:xfrm>
          <a:prstGeom prst="rect">
            <a:avLst/>
          </a:prstGeom>
          <a:noFill/>
          <a:ln>
            <a:noFill/>
          </a:ln>
        </p:spPr>
      </p:pic>
      <p:sp>
        <p:nvSpPr>
          <p:cNvPr id="1961" name="Google Shape;1961;p228"/>
          <p:cNvSpPr txBox="1">
            <a:spLocks noGrp="1"/>
          </p:cNvSpPr>
          <p:nvPr>
            <p:ph type="subTitle" idx="1"/>
          </p:nvPr>
        </p:nvSpPr>
        <p:spPr>
          <a:xfrm>
            <a:off x="876994" y="3327169"/>
            <a:ext cx="5649900" cy="6858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Clr>
                <a:srgbClr val="EE0000"/>
              </a:buClr>
              <a:buSzPts val="2100"/>
              <a:buFont typeface="Red Hat Display"/>
              <a:buNone/>
              <a:defRPr sz="2100">
                <a:solidFill>
                  <a:srgbClr val="EE0000"/>
                </a:solidFill>
                <a:latin typeface="Red Hat Display"/>
                <a:ea typeface="Red Hat Display"/>
                <a:cs typeface="Red Hat Display"/>
                <a:sym typeface="Red Hat Display"/>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a:endParaRPr/>
          </a:p>
        </p:txBody>
      </p:sp>
      <p:sp>
        <p:nvSpPr>
          <p:cNvPr id="1962" name="Google Shape;1962;p228"/>
          <p:cNvSpPr txBox="1">
            <a:spLocks noGrp="1"/>
          </p:cNvSpPr>
          <p:nvPr>
            <p:ph type="title"/>
          </p:nvPr>
        </p:nvSpPr>
        <p:spPr>
          <a:xfrm>
            <a:off x="877106" y="1993519"/>
            <a:ext cx="7404000" cy="1200300"/>
          </a:xfrm>
          <a:prstGeom prst="rect">
            <a:avLst/>
          </a:prstGeom>
        </p:spPr>
        <p:txBody>
          <a:bodyPr spcFirstLastPara="1" wrap="square" lIns="0" tIns="0" rIns="0" bIns="0" anchor="b" anchorCtr="0">
            <a:noAutofit/>
          </a:bodyPr>
          <a:lstStyle>
            <a:lvl1pPr lvl="0" rtl="0">
              <a:lnSpc>
                <a:spcPct val="90000"/>
              </a:lnSpc>
              <a:spcBef>
                <a:spcPts val="0"/>
              </a:spcBef>
              <a:spcAft>
                <a:spcPts val="0"/>
              </a:spcAft>
              <a:buNone/>
              <a:defRPr sz="6000">
                <a:solidFill>
                  <a:srgbClr val="EE0000"/>
                </a:solidFill>
                <a:latin typeface="Red Hat Display Medium"/>
                <a:ea typeface="Red Hat Display Medium"/>
                <a:cs typeface="Red Hat Display Medium"/>
                <a:sym typeface="Red Hat Display Medium"/>
              </a:defRPr>
            </a:lvl1pPr>
            <a:lvl2pPr lvl="1" rtl="0">
              <a:lnSpc>
                <a:spcPct val="105000"/>
              </a:lnSpc>
              <a:spcBef>
                <a:spcPts val="0"/>
              </a:spcBef>
              <a:spcAft>
                <a:spcPts val="0"/>
              </a:spcAft>
              <a:buNone/>
              <a:defRPr sz="6000" b="1">
                <a:solidFill>
                  <a:schemeClr val="lt1"/>
                </a:solidFill>
              </a:defRPr>
            </a:lvl2pPr>
            <a:lvl3pPr lvl="2" rtl="0">
              <a:lnSpc>
                <a:spcPct val="105000"/>
              </a:lnSpc>
              <a:spcBef>
                <a:spcPts val="0"/>
              </a:spcBef>
              <a:spcAft>
                <a:spcPts val="0"/>
              </a:spcAft>
              <a:buNone/>
              <a:defRPr sz="6000" b="1">
                <a:solidFill>
                  <a:schemeClr val="lt1"/>
                </a:solidFill>
              </a:defRPr>
            </a:lvl3pPr>
            <a:lvl4pPr lvl="3" rtl="0">
              <a:lnSpc>
                <a:spcPct val="105000"/>
              </a:lnSpc>
              <a:spcBef>
                <a:spcPts val="0"/>
              </a:spcBef>
              <a:spcAft>
                <a:spcPts val="0"/>
              </a:spcAft>
              <a:buNone/>
              <a:defRPr sz="6000" b="1">
                <a:solidFill>
                  <a:schemeClr val="lt1"/>
                </a:solidFill>
              </a:defRPr>
            </a:lvl4pPr>
            <a:lvl5pPr lvl="4" rtl="0">
              <a:lnSpc>
                <a:spcPct val="105000"/>
              </a:lnSpc>
              <a:spcBef>
                <a:spcPts val="0"/>
              </a:spcBef>
              <a:spcAft>
                <a:spcPts val="0"/>
              </a:spcAft>
              <a:buNone/>
              <a:defRPr sz="6000" b="1">
                <a:solidFill>
                  <a:schemeClr val="lt1"/>
                </a:solidFill>
              </a:defRPr>
            </a:lvl5pPr>
            <a:lvl6pPr lvl="5" rtl="0">
              <a:lnSpc>
                <a:spcPct val="105000"/>
              </a:lnSpc>
              <a:spcBef>
                <a:spcPts val="0"/>
              </a:spcBef>
              <a:spcAft>
                <a:spcPts val="0"/>
              </a:spcAft>
              <a:buNone/>
              <a:defRPr sz="6000" b="1">
                <a:solidFill>
                  <a:schemeClr val="lt1"/>
                </a:solidFill>
              </a:defRPr>
            </a:lvl6pPr>
            <a:lvl7pPr lvl="6" rtl="0">
              <a:lnSpc>
                <a:spcPct val="105000"/>
              </a:lnSpc>
              <a:spcBef>
                <a:spcPts val="0"/>
              </a:spcBef>
              <a:spcAft>
                <a:spcPts val="0"/>
              </a:spcAft>
              <a:buNone/>
              <a:defRPr sz="6000" b="1">
                <a:solidFill>
                  <a:schemeClr val="lt1"/>
                </a:solidFill>
              </a:defRPr>
            </a:lvl7pPr>
            <a:lvl8pPr lvl="7" rtl="0">
              <a:lnSpc>
                <a:spcPct val="105000"/>
              </a:lnSpc>
              <a:spcBef>
                <a:spcPts val="0"/>
              </a:spcBef>
              <a:spcAft>
                <a:spcPts val="0"/>
              </a:spcAft>
              <a:buNone/>
              <a:defRPr sz="6000" b="1">
                <a:solidFill>
                  <a:schemeClr val="lt1"/>
                </a:solidFill>
              </a:defRPr>
            </a:lvl8pPr>
            <a:lvl9pPr lvl="8" rtl="0">
              <a:lnSpc>
                <a:spcPct val="105000"/>
              </a:lnSpc>
              <a:spcBef>
                <a:spcPts val="0"/>
              </a:spcBef>
              <a:spcAft>
                <a:spcPts val="0"/>
              </a:spcAft>
              <a:buNone/>
              <a:defRPr sz="6000" b="1">
                <a:solidFill>
                  <a:schemeClr val="lt1"/>
                </a:solidFill>
              </a:defRPr>
            </a:lvl9pPr>
          </a:lstStyle>
          <a:p>
            <a:endParaRPr/>
          </a:p>
        </p:txBody>
      </p:sp>
      <p:sp>
        <p:nvSpPr>
          <p:cNvPr id="1963" name="Google Shape;1963;p228"/>
          <p:cNvSpPr txBox="1">
            <a:spLocks noGrp="1"/>
          </p:cNvSpPr>
          <p:nvPr>
            <p:ph type="subTitle" idx="2"/>
          </p:nvPr>
        </p:nvSpPr>
        <p:spPr>
          <a:xfrm>
            <a:off x="876994" y="4091020"/>
            <a:ext cx="1530300" cy="454200"/>
          </a:xfrm>
          <a:prstGeom prst="rect">
            <a:avLst/>
          </a:prstGeom>
        </p:spPr>
        <p:txBody>
          <a:bodyPr spcFirstLastPara="1" wrap="square" lIns="0" tIns="0" rIns="0" bIns="0" anchor="t" anchorCtr="0">
            <a:noAutofit/>
          </a:bodyPr>
          <a:lstStyle>
            <a:lvl1pPr lvl="0" rtl="0">
              <a:lnSpc>
                <a:spcPct val="135000"/>
              </a:lnSpc>
              <a:spcBef>
                <a:spcPts val="0"/>
              </a:spcBef>
              <a:spcAft>
                <a:spcPts val="0"/>
              </a:spcAft>
              <a:buClr>
                <a:srgbClr val="000000"/>
              </a:buClr>
              <a:buSzPts val="1100"/>
              <a:buFont typeface="Red Hat Display Medium"/>
              <a:buNone/>
              <a:defRPr sz="1100">
                <a:latin typeface="Red Hat Display Medium"/>
                <a:ea typeface="Red Hat Display Medium"/>
                <a:cs typeface="Red Hat Display Medium"/>
                <a:sym typeface="Red Hat Display Medium"/>
              </a:defRPr>
            </a:lvl1pPr>
            <a:lvl2pPr lvl="1" rtl="0">
              <a:lnSpc>
                <a:spcPct val="135000"/>
              </a:lnSpc>
              <a:spcBef>
                <a:spcPts val="0"/>
              </a:spcBef>
              <a:spcAft>
                <a:spcPts val="0"/>
              </a:spcAft>
              <a:buSzPts val="1400"/>
              <a:buFont typeface="Red Hat Text Medium"/>
              <a:buNone/>
              <a:defRPr>
                <a:latin typeface="Red Hat Text Medium"/>
                <a:ea typeface="Red Hat Text Medium"/>
                <a:cs typeface="Red Hat Text Medium"/>
                <a:sym typeface="Red Hat Text Medium"/>
              </a:defRPr>
            </a:lvl2pPr>
            <a:lvl3pPr lvl="2" rtl="0">
              <a:lnSpc>
                <a:spcPct val="135000"/>
              </a:lnSpc>
              <a:spcBef>
                <a:spcPts val="0"/>
              </a:spcBef>
              <a:spcAft>
                <a:spcPts val="0"/>
              </a:spcAft>
              <a:buSzPts val="1400"/>
              <a:buFont typeface="Red Hat Text Medium"/>
              <a:buNone/>
              <a:defRPr>
                <a:latin typeface="Red Hat Text Medium"/>
                <a:ea typeface="Red Hat Text Medium"/>
                <a:cs typeface="Red Hat Text Medium"/>
                <a:sym typeface="Red Hat Text Medium"/>
              </a:defRPr>
            </a:lvl3pPr>
            <a:lvl4pPr lvl="3" rtl="0">
              <a:lnSpc>
                <a:spcPct val="135000"/>
              </a:lnSpc>
              <a:spcBef>
                <a:spcPts val="0"/>
              </a:spcBef>
              <a:spcAft>
                <a:spcPts val="0"/>
              </a:spcAft>
              <a:buSzPts val="1400"/>
              <a:buFont typeface="Red Hat Text Medium"/>
              <a:buNone/>
              <a:defRPr>
                <a:latin typeface="Red Hat Text Medium"/>
                <a:ea typeface="Red Hat Text Medium"/>
                <a:cs typeface="Red Hat Text Medium"/>
                <a:sym typeface="Red Hat Text Medium"/>
              </a:defRPr>
            </a:lvl4pPr>
            <a:lvl5pPr lvl="4" rtl="0">
              <a:lnSpc>
                <a:spcPct val="135000"/>
              </a:lnSpc>
              <a:spcBef>
                <a:spcPts val="0"/>
              </a:spcBef>
              <a:spcAft>
                <a:spcPts val="0"/>
              </a:spcAft>
              <a:buSzPts val="1400"/>
              <a:buFont typeface="Red Hat Text Medium"/>
              <a:buNone/>
              <a:defRPr>
                <a:latin typeface="Red Hat Text Medium"/>
                <a:ea typeface="Red Hat Text Medium"/>
                <a:cs typeface="Red Hat Text Medium"/>
                <a:sym typeface="Red Hat Text Medium"/>
              </a:defRPr>
            </a:lvl5pPr>
            <a:lvl6pPr lvl="5" rtl="0">
              <a:lnSpc>
                <a:spcPct val="135000"/>
              </a:lnSpc>
              <a:spcBef>
                <a:spcPts val="0"/>
              </a:spcBef>
              <a:spcAft>
                <a:spcPts val="0"/>
              </a:spcAft>
              <a:buSzPts val="1400"/>
              <a:buFont typeface="Red Hat Text Medium"/>
              <a:buNone/>
              <a:defRPr>
                <a:latin typeface="Red Hat Text Medium"/>
                <a:ea typeface="Red Hat Text Medium"/>
                <a:cs typeface="Red Hat Text Medium"/>
                <a:sym typeface="Red Hat Text Medium"/>
              </a:defRPr>
            </a:lvl6pPr>
            <a:lvl7pPr lvl="6" rtl="0">
              <a:lnSpc>
                <a:spcPct val="135000"/>
              </a:lnSpc>
              <a:spcBef>
                <a:spcPts val="0"/>
              </a:spcBef>
              <a:spcAft>
                <a:spcPts val="0"/>
              </a:spcAft>
              <a:buSzPts val="1400"/>
              <a:buFont typeface="Red Hat Text Medium"/>
              <a:buNone/>
              <a:defRPr>
                <a:latin typeface="Red Hat Text Medium"/>
                <a:ea typeface="Red Hat Text Medium"/>
                <a:cs typeface="Red Hat Text Medium"/>
                <a:sym typeface="Red Hat Text Medium"/>
              </a:defRPr>
            </a:lvl7pPr>
            <a:lvl8pPr lvl="7" rtl="0">
              <a:lnSpc>
                <a:spcPct val="135000"/>
              </a:lnSpc>
              <a:spcBef>
                <a:spcPts val="0"/>
              </a:spcBef>
              <a:spcAft>
                <a:spcPts val="0"/>
              </a:spcAft>
              <a:buSzPts val="1400"/>
              <a:buFont typeface="Red Hat Text Medium"/>
              <a:buNone/>
              <a:defRPr>
                <a:latin typeface="Red Hat Text Medium"/>
                <a:ea typeface="Red Hat Text Medium"/>
                <a:cs typeface="Red Hat Text Medium"/>
                <a:sym typeface="Red Hat Text Medium"/>
              </a:defRPr>
            </a:lvl8pPr>
            <a:lvl9pPr lvl="8" rtl="0">
              <a:lnSpc>
                <a:spcPct val="135000"/>
              </a:lnSpc>
              <a:spcBef>
                <a:spcPts val="0"/>
              </a:spcBef>
              <a:spcAft>
                <a:spcPts val="0"/>
              </a:spcAft>
              <a:buSzPts val="1400"/>
              <a:buFont typeface="Red Hat Text Medium"/>
              <a:buNone/>
              <a:defRPr>
                <a:latin typeface="Red Hat Text Medium"/>
                <a:ea typeface="Red Hat Text Medium"/>
                <a:cs typeface="Red Hat Text Medium"/>
                <a:sym typeface="Red Hat Text Medium"/>
              </a:defRPr>
            </a:lvl9pPr>
          </a:lstStyle>
          <a:p>
            <a:endParaRPr/>
          </a:p>
        </p:txBody>
      </p:sp>
      <p:sp>
        <p:nvSpPr>
          <p:cNvPr id="1964" name="Google Shape;1964;p228"/>
          <p:cNvSpPr txBox="1">
            <a:spLocks noGrp="1"/>
          </p:cNvSpPr>
          <p:nvPr>
            <p:ph type="subTitle" idx="3"/>
          </p:nvPr>
        </p:nvSpPr>
        <p:spPr>
          <a:xfrm>
            <a:off x="2668088" y="4091020"/>
            <a:ext cx="1530300" cy="454200"/>
          </a:xfrm>
          <a:prstGeom prst="rect">
            <a:avLst/>
          </a:prstGeom>
        </p:spPr>
        <p:txBody>
          <a:bodyPr spcFirstLastPara="1" wrap="square" lIns="0" tIns="0" rIns="0" bIns="0" anchor="t" anchorCtr="0">
            <a:noAutofit/>
          </a:bodyPr>
          <a:lstStyle>
            <a:lvl1pPr lvl="0" rtl="0">
              <a:lnSpc>
                <a:spcPct val="135000"/>
              </a:lnSpc>
              <a:spcBef>
                <a:spcPts val="0"/>
              </a:spcBef>
              <a:spcAft>
                <a:spcPts val="0"/>
              </a:spcAft>
              <a:buClr>
                <a:srgbClr val="000000"/>
              </a:buClr>
              <a:buSzPts val="1100"/>
              <a:buFont typeface="Red Hat Display Medium"/>
              <a:buNone/>
              <a:defRPr sz="1100">
                <a:latin typeface="Red Hat Display Medium"/>
                <a:ea typeface="Red Hat Display Medium"/>
                <a:cs typeface="Red Hat Display Medium"/>
                <a:sym typeface="Red Hat Display Medium"/>
              </a:defRPr>
            </a:lvl1pPr>
            <a:lvl2pPr lvl="1" rtl="0">
              <a:lnSpc>
                <a:spcPct val="135000"/>
              </a:lnSpc>
              <a:spcBef>
                <a:spcPts val="0"/>
              </a:spcBef>
              <a:spcAft>
                <a:spcPts val="0"/>
              </a:spcAft>
              <a:buSzPts val="1400"/>
              <a:buFont typeface="Red Hat Text Medium"/>
              <a:buNone/>
              <a:defRPr>
                <a:latin typeface="Red Hat Text Medium"/>
                <a:ea typeface="Red Hat Text Medium"/>
                <a:cs typeface="Red Hat Text Medium"/>
                <a:sym typeface="Red Hat Text Medium"/>
              </a:defRPr>
            </a:lvl2pPr>
            <a:lvl3pPr lvl="2" rtl="0">
              <a:lnSpc>
                <a:spcPct val="135000"/>
              </a:lnSpc>
              <a:spcBef>
                <a:spcPts val="0"/>
              </a:spcBef>
              <a:spcAft>
                <a:spcPts val="0"/>
              </a:spcAft>
              <a:buSzPts val="1400"/>
              <a:buFont typeface="Red Hat Text Medium"/>
              <a:buNone/>
              <a:defRPr>
                <a:latin typeface="Red Hat Text Medium"/>
                <a:ea typeface="Red Hat Text Medium"/>
                <a:cs typeface="Red Hat Text Medium"/>
                <a:sym typeface="Red Hat Text Medium"/>
              </a:defRPr>
            </a:lvl3pPr>
            <a:lvl4pPr lvl="3" rtl="0">
              <a:lnSpc>
                <a:spcPct val="135000"/>
              </a:lnSpc>
              <a:spcBef>
                <a:spcPts val="0"/>
              </a:spcBef>
              <a:spcAft>
                <a:spcPts val="0"/>
              </a:spcAft>
              <a:buSzPts val="1400"/>
              <a:buFont typeface="Red Hat Text Medium"/>
              <a:buNone/>
              <a:defRPr>
                <a:latin typeface="Red Hat Text Medium"/>
                <a:ea typeface="Red Hat Text Medium"/>
                <a:cs typeface="Red Hat Text Medium"/>
                <a:sym typeface="Red Hat Text Medium"/>
              </a:defRPr>
            </a:lvl4pPr>
            <a:lvl5pPr lvl="4" rtl="0">
              <a:lnSpc>
                <a:spcPct val="135000"/>
              </a:lnSpc>
              <a:spcBef>
                <a:spcPts val="0"/>
              </a:spcBef>
              <a:spcAft>
                <a:spcPts val="0"/>
              </a:spcAft>
              <a:buSzPts val="1400"/>
              <a:buFont typeface="Red Hat Text Medium"/>
              <a:buNone/>
              <a:defRPr>
                <a:latin typeface="Red Hat Text Medium"/>
                <a:ea typeface="Red Hat Text Medium"/>
                <a:cs typeface="Red Hat Text Medium"/>
                <a:sym typeface="Red Hat Text Medium"/>
              </a:defRPr>
            </a:lvl5pPr>
            <a:lvl6pPr lvl="5" rtl="0">
              <a:lnSpc>
                <a:spcPct val="135000"/>
              </a:lnSpc>
              <a:spcBef>
                <a:spcPts val="0"/>
              </a:spcBef>
              <a:spcAft>
                <a:spcPts val="0"/>
              </a:spcAft>
              <a:buSzPts val="1400"/>
              <a:buFont typeface="Red Hat Text Medium"/>
              <a:buNone/>
              <a:defRPr>
                <a:latin typeface="Red Hat Text Medium"/>
                <a:ea typeface="Red Hat Text Medium"/>
                <a:cs typeface="Red Hat Text Medium"/>
                <a:sym typeface="Red Hat Text Medium"/>
              </a:defRPr>
            </a:lvl6pPr>
            <a:lvl7pPr lvl="6" rtl="0">
              <a:lnSpc>
                <a:spcPct val="135000"/>
              </a:lnSpc>
              <a:spcBef>
                <a:spcPts val="0"/>
              </a:spcBef>
              <a:spcAft>
                <a:spcPts val="0"/>
              </a:spcAft>
              <a:buSzPts val="1400"/>
              <a:buFont typeface="Red Hat Text Medium"/>
              <a:buNone/>
              <a:defRPr>
                <a:latin typeface="Red Hat Text Medium"/>
                <a:ea typeface="Red Hat Text Medium"/>
                <a:cs typeface="Red Hat Text Medium"/>
                <a:sym typeface="Red Hat Text Medium"/>
              </a:defRPr>
            </a:lvl7pPr>
            <a:lvl8pPr lvl="7" rtl="0">
              <a:lnSpc>
                <a:spcPct val="135000"/>
              </a:lnSpc>
              <a:spcBef>
                <a:spcPts val="0"/>
              </a:spcBef>
              <a:spcAft>
                <a:spcPts val="0"/>
              </a:spcAft>
              <a:buSzPts val="1400"/>
              <a:buFont typeface="Red Hat Text Medium"/>
              <a:buNone/>
              <a:defRPr>
                <a:latin typeface="Red Hat Text Medium"/>
                <a:ea typeface="Red Hat Text Medium"/>
                <a:cs typeface="Red Hat Text Medium"/>
                <a:sym typeface="Red Hat Text Medium"/>
              </a:defRPr>
            </a:lvl8pPr>
            <a:lvl9pPr lvl="8" rtl="0">
              <a:lnSpc>
                <a:spcPct val="135000"/>
              </a:lnSpc>
              <a:spcBef>
                <a:spcPts val="0"/>
              </a:spcBef>
              <a:spcAft>
                <a:spcPts val="0"/>
              </a:spcAft>
              <a:buSzPts val="1400"/>
              <a:buFont typeface="Red Hat Text Medium"/>
              <a:buNone/>
              <a:defRPr>
                <a:latin typeface="Red Hat Text Medium"/>
                <a:ea typeface="Red Hat Text Medium"/>
                <a:cs typeface="Red Hat Text Medium"/>
                <a:sym typeface="Red Hat Text Medium"/>
              </a:defRPr>
            </a:lvl9pPr>
          </a:lstStyle>
          <a:p>
            <a:endParaRPr/>
          </a:p>
        </p:txBody>
      </p:sp>
      <p:cxnSp>
        <p:nvCxnSpPr>
          <p:cNvPr id="1965" name="Google Shape;1965;p228"/>
          <p:cNvCxnSpPr/>
          <p:nvPr/>
        </p:nvCxnSpPr>
        <p:spPr>
          <a:xfrm rot="10800000">
            <a:off x="335825" y="4801200"/>
            <a:ext cx="0" cy="342300"/>
          </a:xfrm>
          <a:prstGeom prst="straightConnector1">
            <a:avLst/>
          </a:prstGeom>
          <a:noFill/>
          <a:ln w="9525" cap="flat" cmpd="sng">
            <a:solidFill>
              <a:srgbClr val="EE0000"/>
            </a:solidFill>
            <a:prstDash val="solid"/>
            <a:round/>
            <a:headEnd type="none" w="med" len="med"/>
            <a:tailEnd type="none" w="med" len="med"/>
          </a:ln>
        </p:spPr>
      </p:cxnSp>
      <p:sp>
        <p:nvSpPr>
          <p:cNvPr id="1966" name="Google Shape;1966;p228"/>
          <p:cNvSpPr txBox="1">
            <a:spLocks noGrp="1"/>
          </p:cNvSpPr>
          <p:nvPr>
            <p:ph type="sldNum" idx="12"/>
          </p:nvPr>
        </p:nvSpPr>
        <p:spPr>
          <a:xfrm>
            <a:off x="61481" y="4627167"/>
            <a:ext cx="548700" cy="107700"/>
          </a:xfrm>
          <a:prstGeom prst="rect">
            <a:avLst/>
          </a:prstGeom>
          <a:noFill/>
          <a:ln>
            <a:noFill/>
          </a:ln>
        </p:spPr>
        <p:txBody>
          <a:bodyPr spcFirstLastPara="1" wrap="square" lIns="0" tIns="0" rIns="0" bIns="0" anchor="b" anchorCtr="0">
            <a:noAutofit/>
          </a:bodyPr>
          <a:lstStyle>
            <a:lvl1pPr lvl="0" algn="ctr" rtl="0">
              <a:buNone/>
              <a:defRPr sz="600">
                <a:latin typeface="Red Hat Text Medium"/>
                <a:ea typeface="Red Hat Text Medium"/>
                <a:cs typeface="Red Hat Text Medium"/>
                <a:sym typeface="Red Hat Text Medium"/>
              </a:defRPr>
            </a:lvl1pPr>
            <a:lvl2pPr lvl="1" algn="ctr" rtl="0">
              <a:buNone/>
              <a:defRPr sz="600">
                <a:latin typeface="Red Hat Text Medium"/>
                <a:ea typeface="Red Hat Text Medium"/>
                <a:cs typeface="Red Hat Text Medium"/>
                <a:sym typeface="Red Hat Text Medium"/>
              </a:defRPr>
            </a:lvl2pPr>
            <a:lvl3pPr lvl="2" algn="ctr" rtl="0">
              <a:buNone/>
              <a:defRPr sz="600">
                <a:latin typeface="Red Hat Text Medium"/>
                <a:ea typeface="Red Hat Text Medium"/>
                <a:cs typeface="Red Hat Text Medium"/>
                <a:sym typeface="Red Hat Text Medium"/>
              </a:defRPr>
            </a:lvl3pPr>
            <a:lvl4pPr lvl="3" algn="ctr" rtl="0">
              <a:buNone/>
              <a:defRPr sz="600">
                <a:latin typeface="Red Hat Text Medium"/>
                <a:ea typeface="Red Hat Text Medium"/>
                <a:cs typeface="Red Hat Text Medium"/>
                <a:sym typeface="Red Hat Text Medium"/>
              </a:defRPr>
            </a:lvl4pPr>
            <a:lvl5pPr lvl="4" algn="ctr" rtl="0">
              <a:buNone/>
              <a:defRPr sz="600">
                <a:latin typeface="Red Hat Text Medium"/>
                <a:ea typeface="Red Hat Text Medium"/>
                <a:cs typeface="Red Hat Text Medium"/>
                <a:sym typeface="Red Hat Text Medium"/>
              </a:defRPr>
            </a:lvl5pPr>
            <a:lvl6pPr lvl="5" algn="ctr" rtl="0">
              <a:buNone/>
              <a:defRPr sz="600">
                <a:latin typeface="Red Hat Text Medium"/>
                <a:ea typeface="Red Hat Text Medium"/>
                <a:cs typeface="Red Hat Text Medium"/>
                <a:sym typeface="Red Hat Text Medium"/>
              </a:defRPr>
            </a:lvl6pPr>
            <a:lvl7pPr lvl="6" algn="ctr" rtl="0">
              <a:buNone/>
              <a:defRPr sz="600">
                <a:latin typeface="Red Hat Text Medium"/>
                <a:ea typeface="Red Hat Text Medium"/>
                <a:cs typeface="Red Hat Text Medium"/>
                <a:sym typeface="Red Hat Text Medium"/>
              </a:defRPr>
            </a:lvl7pPr>
            <a:lvl8pPr lvl="7" algn="ctr" rtl="0">
              <a:buNone/>
              <a:defRPr sz="600">
                <a:latin typeface="Red Hat Text Medium"/>
                <a:ea typeface="Red Hat Text Medium"/>
                <a:cs typeface="Red Hat Text Medium"/>
                <a:sym typeface="Red Hat Text Medium"/>
              </a:defRPr>
            </a:lvl8pPr>
            <a:lvl9pPr lvl="8" algn="ctr" rtl="0">
              <a:buNone/>
              <a:defRPr sz="6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matchingName="Theme 2 divider A">
  <p:cSld name="CUSTOM_2">
    <p:bg>
      <p:bgPr>
        <a:blipFill>
          <a:blip r:embed="rId2">
            <a:alphaModFix/>
          </a:blip>
          <a:stretch>
            <a:fillRect/>
          </a:stretch>
        </a:blipFill>
        <a:effectLst/>
      </p:bgPr>
    </p:bg>
    <p:spTree>
      <p:nvGrpSpPr>
        <p:cNvPr id="1" name="Shape 1967"/>
        <p:cNvGrpSpPr/>
        <p:nvPr/>
      </p:nvGrpSpPr>
      <p:grpSpPr>
        <a:xfrm>
          <a:off x="0" y="0"/>
          <a:ext cx="0" cy="0"/>
          <a:chOff x="0" y="0"/>
          <a:chExt cx="0" cy="0"/>
        </a:xfrm>
      </p:grpSpPr>
      <p:sp>
        <p:nvSpPr>
          <p:cNvPr id="1968" name="Google Shape;1968;p229"/>
          <p:cNvSpPr txBox="1">
            <a:spLocks noGrp="1"/>
          </p:cNvSpPr>
          <p:nvPr>
            <p:ph type="title"/>
          </p:nvPr>
        </p:nvSpPr>
        <p:spPr>
          <a:xfrm>
            <a:off x="335831" y="813421"/>
            <a:ext cx="5118900" cy="1578900"/>
          </a:xfrm>
          <a:prstGeom prst="rect">
            <a:avLst/>
          </a:prstGeom>
        </p:spPr>
        <p:txBody>
          <a:bodyPr spcFirstLastPara="1" wrap="square" lIns="329175" tIns="68575" rIns="68575" bIns="68575" anchor="t" anchorCtr="0">
            <a:noAutofit/>
          </a:bodyPr>
          <a:lstStyle>
            <a:lvl1pPr lvl="0" rtl="0">
              <a:spcBef>
                <a:spcPts val="0"/>
              </a:spcBef>
              <a:spcAft>
                <a:spcPts val="0"/>
              </a:spcAft>
              <a:buNone/>
              <a:defRPr sz="3600">
                <a:solidFill>
                  <a:schemeClr val="lt1"/>
                </a:solidFill>
                <a:latin typeface="Red Hat Display Medium"/>
                <a:ea typeface="Red Hat Display Medium"/>
                <a:cs typeface="Red Hat Display Medium"/>
                <a:sym typeface="Red Hat Display Medium"/>
              </a:defRPr>
            </a:lvl1pPr>
            <a:lvl2pPr lvl="1" rtl="0">
              <a:spcBef>
                <a:spcPts val="0"/>
              </a:spcBef>
              <a:spcAft>
                <a:spcPts val="0"/>
              </a:spcAft>
              <a:buNone/>
              <a:defRPr sz="4500">
                <a:solidFill>
                  <a:schemeClr val="lt1"/>
                </a:solidFill>
                <a:latin typeface="Red Hat Display Medium"/>
                <a:ea typeface="Red Hat Display Medium"/>
                <a:cs typeface="Red Hat Display Medium"/>
                <a:sym typeface="Red Hat Display Medium"/>
              </a:defRPr>
            </a:lvl2pPr>
            <a:lvl3pPr lvl="2" rtl="0">
              <a:spcBef>
                <a:spcPts val="0"/>
              </a:spcBef>
              <a:spcAft>
                <a:spcPts val="0"/>
              </a:spcAft>
              <a:buNone/>
              <a:defRPr sz="4500">
                <a:solidFill>
                  <a:schemeClr val="lt1"/>
                </a:solidFill>
                <a:latin typeface="Red Hat Display Medium"/>
                <a:ea typeface="Red Hat Display Medium"/>
                <a:cs typeface="Red Hat Display Medium"/>
                <a:sym typeface="Red Hat Display Medium"/>
              </a:defRPr>
            </a:lvl3pPr>
            <a:lvl4pPr lvl="3" rtl="0">
              <a:spcBef>
                <a:spcPts val="0"/>
              </a:spcBef>
              <a:spcAft>
                <a:spcPts val="0"/>
              </a:spcAft>
              <a:buNone/>
              <a:defRPr sz="4500">
                <a:solidFill>
                  <a:schemeClr val="lt1"/>
                </a:solidFill>
                <a:latin typeface="Red Hat Display Medium"/>
                <a:ea typeface="Red Hat Display Medium"/>
                <a:cs typeface="Red Hat Display Medium"/>
                <a:sym typeface="Red Hat Display Medium"/>
              </a:defRPr>
            </a:lvl4pPr>
            <a:lvl5pPr lvl="4" rtl="0">
              <a:spcBef>
                <a:spcPts val="0"/>
              </a:spcBef>
              <a:spcAft>
                <a:spcPts val="0"/>
              </a:spcAft>
              <a:buNone/>
              <a:defRPr sz="4500">
                <a:solidFill>
                  <a:schemeClr val="lt1"/>
                </a:solidFill>
                <a:latin typeface="Red Hat Display Medium"/>
                <a:ea typeface="Red Hat Display Medium"/>
                <a:cs typeface="Red Hat Display Medium"/>
                <a:sym typeface="Red Hat Display Medium"/>
              </a:defRPr>
            </a:lvl5pPr>
            <a:lvl6pPr lvl="5" rtl="0">
              <a:spcBef>
                <a:spcPts val="0"/>
              </a:spcBef>
              <a:spcAft>
                <a:spcPts val="0"/>
              </a:spcAft>
              <a:buNone/>
              <a:defRPr sz="4500">
                <a:solidFill>
                  <a:schemeClr val="lt1"/>
                </a:solidFill>
                <a:latin typeface="Red Hat Display Medium"/>
                <a:ea typeface="Red Hat Display Medium"/>
                <a:cs typeface="Red Hat Display Medium"/>
                <a:sym typeface="Red Hat Display Medium"/>
              </a:defRPr>
            </a:lvl6pPr>
            <a:lvl7pPr lvl="6" rtl="0">
              <a:spcBef>
                <a:spcPts val="0"/>
              </a:spcBef>
              <a:spcAft>
                <a:spcPts val="0"/>
              </a:spcAft>
              <a:buNone/>
              <a:defRPr sz="4500">
                <a:solidFill>
                  <a:schemeClr val="lt1"/>
                </a:solidFill>
                <a:latin typeface="Red Hat Display Medium"/>
                <a:ea typeface="Red Hat Display Medium"/>
                <a:cs typeface="Red Hat Display Medium"/>
                <a:sym typeface="Red Hat Display Medium"/>
              </a:defRPr>
            </a:lvl7pPr>
            <a:lvl8pPr lvl="7" rtl="0">
              <a:spcBef>
                <a:spcPts val="0"/>
              </a:spcBef>
              <a:spcAft>
                <a:spcPts val="0"/>
              </a:spcAft>
              <a:buNone/>
              <a:defRPr sz="4500">
                <a:solidFill>
                  <a:schemeClr val="lt1"/>
                </a:solidFill>
                <a:latin typeface="Red Hat Display Medium"/>
                <a:ea typeface="Red Hat Display Medium"/>
                <a:cs typeface="Red Hat Display Medium"/>
                <a:sym typeface="Red Hat Display Medium"/>
              </a:defRPr>
            </a:lvl8pPr>
            <a:lvl9pPr lvl="8" rtl="0">
              <a:spcBef>
                <a:spcPts val="0"/>
              </a:spcBef>
              <a:spcAft>
                <a:spcPts val="0"/>
              </a:spcAft>
              <a:buNone/>
              <a:defRPr sz="4500">
                <a:solidFill>
                  <a:schemeClr val="lt1"/>
                </a:solidFill>
                <a:latin typeface="Red Hat Display Medium"/>
                <a:ea typeface="Red Hat Display Medium"/>
                <a:cs typeface="Red Hat Display Medium"/>
                <a:sym typeface="Red Hat Display Medium"/>
              </a:defRPr>
            </a:lvl9pPr>
          </a:lstStyle>
          <a:p>
            <a:endParaRPr/>
          </a:p>
        </p:txBody>
      </p:sp>
      <p:cxnSp>
        <p:nvCxnSpPr>
          <p:cNvPr id="1969" name="Google Shape;1969;p229"/>
          <p:cNvCxnSpPr/>
          <p:nvPr/>
        </p:nvCxnSpPr>
        <p:spPr>
          <a:xfrm rot="10800000">
            <a:off x="335825" y="4801200"/>
            <a:ext cx="0" cy="342300"/>
          </a:xfrm>
          <a:prstGeom prst="straightConnector1">
            <a:avLst/>
          </a:prstGeom>
          <a:noFill/>
          <a:ln w="9525" cap="flat" cmpd="sng">
            <a:solidFill>
              <a:srgbClr val="EE0000"/>
            </a:solidFill>
            <a:prstDash val="solid"/>
            <a:round/>
            <a:headEnd type="none" w="med" len="med"/>
            <a:tailEnd type="none" w="med" len="med"/>
          </a:ln>
        </p:spPr>
      </p:cxnSp>
      <p:cxnSp>
        <p:nvCxnSpPr>
          <p:cNvPr id="1970" name="Google Shape;1970;p229"/>
          <p:cNvCxnSpPr/>
          <p:nvPr/>
        </p:nvCxnSpPr>
        <p:spPr>
          <a:xfrm rot="10800000">
            <a:off x="335831" y="150"/>
            <a:ext cx="0" cy="664800"/>
          </a:xfrm>
          <a:prstGeom prst="straightConnector1">
            <a:avLst/>
          </a:prstGeom>
          <a:noFill/>
          <a:ln w="9525" cap="flat" cmpd="sng">
            <a:solidFill>
              <a:srgbClr val="EE0000"/>
            </a:solidFill>
            <a:prstDash val="solid"/>
            <a:round/>
            <a:headEnd type="none" w="med" len="med"/>
            <a:tailEnd type="none" w="med" len="med"/>
          </a:ln>
        </p:spPr>
      </p:cxnSp>
      <p:sp>
        <p:nvSpPr>
          <p:cNvPr id="1971" name="Google Shape;1971;p229"/>
          <p:cNvSpPr txBox="1">
            <a:spLocks noGrp="1"/>
          </p:cNvSpPr>
          <p:nvPr>
            <p:ph type="subTitle" idx="1"/>
          </p:nvPr>
        </p:nvSpPr>
        <p:spPr>
          <a:xfrm>
            <a:off x="335831" y="41580"/>
            <a:ext cx="3861600" cy="612300"/>
          </a:xfrm>
          <a:prstGeom prst="rect">
            <a:avLst/>
          </a:prstGeom>
        </p:spPr>
        <p:txBody>
          <a:bodyPr spcFirstLastPara="1" wrap="square" lIns="329175" tIns="68575" rIns="68575" bIns="68575" anchor="ctr" anchorCtr="0">
            <a:noAutofit/>
          </a:bodyPr>
          <a:lstStyle>
            <a:lvl1pPr lvl="0" rtl="0">
              <a:lnSpc>
                <a:spcPct val="100000"/>
              </a:lnSpc>
              <a:spcBef>
                <a:spcPts val="0"/>
              </a:spcBef>
              <a:spcAft>
                <a:spcPts val="0"/>
              </a:spcAft>
              <a:buClr>
                <a:schemeClr val="lt1"/>
              </a:buClr>
              <a:buSzPts val="800"/>
              <a:buFont typeface="Red Hat Display Medium"/>
              <a:buNone/>
              <a:defRPr sz="800">
                <a:solidFill>
                  <a:schemeClr val="l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9pPr>
          </a:lstStyle>
          <a:p>
            <a:endParaRPr/>
          </a:p>
        </p:txBody>
      </p:sp>
      <p:sp>
        <p:nvSpPr>
          <p:cNvPr id="1972" name="Google Shape;1972;p229"/>
          <p:cNvSpPr txBox="1">
            <a:spLocks noGrp="1"/>
          </p:cNvSpPr>
          <p:nvPr>
            <p:ph type="subTitle" idx="2"/>
          </p:nvPr>
        </p:nvSpPr>
        <p:spPr>
          <a:xfrm>
            <a:off x="6938588" y="1307790"/>
            <a:ext cx="1593300" cy="2481900"/>
          </a:xfrm>
          <a:prstGeom prst="rect">
            <a:avLst/>
          </a:prstGeom>
        </p:spPr>
        <p:txBody>
          <a:bodyPr spcFirstLastPara="1" wrap="square" lIns="0" tIns="0" rIns="0" bIns="0" anchor="t" anchorCtr="0">
            <a:noAutofit/>
          </a:bodyPr>
          <a:lstStyle>
            <a:lvl1pPr lvl="0" rtl="0">
              <a:lnSpc>
                <a:spcPct val="135000"/>
              </a:lnSpc>
              <a:spcBef>
                <a:spcPts val="0"/>
              </a:spcBef>
              <a:spcAft>
                <a:spcPts val="0"/>
              </a:spcAft>
              <a:buNone/>
              <a:defRPr sz="1100">
                <a:solidFill>
                  <a:srgbClr val="141414"/>
                </a:solidFill>
                <a:latin typeface="Red Hat Display"/>
                <a:ea typeface="Red Hat Display"/>
                <a:cs typeface="Red Hat Display"/>
                <a:sym typeface="Red Hat Display"/>
              </a:defRPr>
            </a:lvl1pPr>
            <a:lvl2pPr lvl="1" rtl="0">
              <a:lnSpc>
                <a:spcPct val="174000"/>
              </a:lnSpc>
              <a:spcBef>
                <a:spcPts val="0"/>
              </a:spcBef>
              <a:spcAft>
                <a:spcPts val="0"/>
              </a:spcAft>
              <a:buNone/>
              <a:defRPr sz="1100">
                <a:solidFill>
                  <a:srgbClr val="141414"/>
                </a:solidFill>
              </a:defRPr>
            </a:lvl2pPr>
            <a:lvl3pPr lvl="2" rtl="0">
              <a:lnSpc>
                <a:spcPct val="174000"/>
              </a:lnSpc>
              <a:spcBef>
                <a:spcPts val="0"/>
              </a:spcBef>
              <a:spcAft>
                <a:spcPts val="0"/>
              </a:spcAft>
              <a:buNone/>
              <a:defRPr sz="1100">
                <a:solidFill>
                  <a:srgbClr val="141414"/>
                </a:solidFill>
              </a:defRPr>
            </a:lvl3pPr>
            <a:lvl4pPr lvl="3" rtl="0">
              <a:lnSpc>
                <a:spcPct val="174000"/>
              </a:lnSpc>
              <a:spcBef>
                <a:spcPts val="0"/>
              </a:spcBef>
              <a:spcAft>
                <a:spcPts val="0"/>
              </a:spcAft>
              <a:buNone/>
              <a:defRPr sz="1100">
                <a:solidFill>
                  <a:srgbClr val="141414"/>
                </a:solidFill>
              </a:defRPr>
            </a:lvl4pPr>
            <a:lvl5pPr lvl="4" rtl="0">
              <a:lnSpc>
                <a:spcPct val="174000"/>
              </a:lnSpc>
              <a:spcBef>
                <a:spcPts val="0"/>
              </a:spcBef>
              <a:spcAft>
                <a:spcPts val="0"/>
              </a:spcAft>
              <a:buNone/>
              <a:defRPr sz="1100">
                <a:solidFill>
                  <a:srgbClr val="141414"/>
                </a:solidFill>
              </a:defRPr>
            </a:lvl5pPr>
            <a:lvl6pPr lvl="5" rtl="0">
              <a:lnSpc>
                <a:spcPct val="174000"/>
              </a:lnSpc>
              <a:spcBef>
                <a:spcPts val="0"/>
              </a:spcBef>
              <a:spcAft>
                <a:spcPts val="0"/>
              </a:spcAft>
              <a:buNone/>
              <a:defRPr sz="1100">
                <a:solidFill>
                  <a:srgbClr val="141414"/>
                </a:solidFill>
              </a:defRPr>
            </a:lvl6pPr>
            <a:lvl7pPr lvl="6" rtl="0">
              <a:lnSpc>
                <a:spcPct val="174000"/>
              </a:lnSpc>
              <a:spcBef>
                <a:spcPts val="0"/>
              </a:spcBef>
              <a:spcAft>
                <a:spcPts val="0"/>
              </a:spcAft>
              <a:buNone/>
              <a:defRPr sz="1100">
                <a:solidFill>
                  <a:srgbClr val="141414"/>
                </a:solidFill>
              </a:defRPr>
            </a:lvl7pPr>
            <a:lvl8pPr lvl="7" rtl="0">
              <a:lnSpc>
                <a:spcPct val="174000"/>
              </a:lnSpc>
              <a:spcBef>
                <a:spcPts val="0"/>
              </a:spcBef>
              <a:spcAft>
                <a:spcPts val="0"/>
              </a:spcAft>
              <a:buNone/>
              <a:defRPr sz="1100">
                <a:solidFill>
                  <a:srgbClr val="141414"/>
                </a:solidFill>
              </a:defRPr>
            </a:lvl8pPr>
            <a:lvl9pPr lvl="8" rtl="0">
              <a:lnSpc>
                <a:spcPct val="174000"/>
              </a:lnSpc>
              <a:spcBef>
                <a:spcPts val="0"/>
              </a:spcBef>
              <a:spcAft>
                <a:spcPts val="0"/>
              </a:spcAft>
              <a:buNone/>
              <a:defRPr sz="1100">
                <a:solidFill>
                  <a:srgbClr val="141414"/>
                </a:solidFill>
              </a:defRPr>
            </a:lvl9pPr>
          </a:lstStyle>
          <a:p>
            <a:endParaRPr/>
          </a:p>
        </p:txBody>
      </p:sp>
      <p:pic>
        <p:nvPicPr>
          <p:cNvPr id="1973" name="Google Shape;1973;p229"/>
          <p:cNvPicPr preferRelativeResize="0"/>
          <p:nvPr/>
        </p:nvPicPr>
        <p:blipFill rotWithShape="1">
          <a:blip r:embed="rId3">
            <a:alphaModFix/>
          </a:blip>
          <a:srcRect t="327" b="317"/>
          <a:stretch/>
        </p:blipFill>
        <p:spPr>
          <a:xfrm>
            <a:off x="8033460" y="4734938"/>
            <a:ext cx="731888" cy="171091"/>
          </a:xfrm>
          <a:prstGeom prst="rect">
            <a:avLst/>
          </a:prstGeom>
          <a:noFill/>
          <a:ln>
            <a:noFill/>
          </a:ln>
        </p:spPr>
      </p:pic>
      <p:sp>
        <p:nvSpPr>
          <p:cNvPr id="1974" name="Google Shape;1974;p229"/>
          <p:cNvSpPr txBox="1">
            <a:spLocks noGrp="1"/>
          </p:cNvSpPr>
          <p:nvPr>
            <p:ph type="sldNum" idx="12"/>
          </p:nvPr>
        </p:nvSpPr>
        <p:spPr>
          <a:xfrm>
            <a:off x="61481" y="4627167"/>
            <a:ext cx="548700" cy="107700"/>
          </a:xfrm>
          <a:prstGeom prst="rect">
            <a:avLst/>
          </a:prstGeom>
          <a:noFill/>
          <a:ln>
            <a:noFill/>
          </a:ln>
        </p:spPr>
        <p:txBody>
          <a:bodyPr spcFirstLastPara="1" wrap="square" lIns="0" tIns="0" rIns="0" bIns="0" anchor="b" anchorCtr="0">
            <a:noAutofit/>
          </a:bodyPr>
          <a:lstStyle>
            <a:lvl1pPr lvl="0" algn="ctr" rtl="0">
              <a:buNone/>
              <a:defRPr sz="600">
                <a:solidFill>
                  <a:srgbClr val="FFFFFF"/>
                </a:solidFill>
                <a:latin typeface="Red Hat Text Medium"/>
                <a:ea typeface="Red Hat Text Medium"/>
                <a:cs typeface="Red Hat Text Medium"/>
                <a:sym typeface="Red Hat Text Medium"/>
              </a:defRPr>
            </a:lvl1pPr>
            <a:lvl2pPr lvl="1" algn="ctr" rtl="0">
              <a:buNone/>
              <a:defRPr sz="600">
                <a:solidFill>
                  <a:srgbClr val="FFFFFF"/>
                </a:solidFill>
                <a:latin typeface="Red Hat Text Medium"/>
                <a:ea typeface="Red Hat Text Medium"/>
                <a:cs typeface="Red Hat Text Medium"/>
                <a:sym typeface="Red Hat Text Medium"/>
              </a:defRPr>
            </a:lvl2pPr>
            <a:lvl3pPr lvl="2" algn="ctr" rtl="0">
              <a:buNone/>
              <a:defRPr sz="600">
                <a:solidFill>
                  <a:srgbClr val="FFFFFF"/>
                </a:solidFill>
                <a:latin typeface="Red Hat Text Medium"/>
                <a:ea typeface="Red Hat Text Medium"/>
                <a:cs typeface="Red Hat Text Medium"/>
                <a:sym typeface="Red Hat Text Medium"/>
              </a:defRPr>
            </a:lvl3pPr>
            <a:lvl4pPr lvl="3" algn="ctr" rtl="0">
              <a:buNone/>
              <a:defRPr sz="600">
                <a:solidFill>
                  <a:srgbClr val="FFFFFF"/>
                </a:solidFill>
                <a:latin typeface="Red Hat Text Medium"/>
                <a:ea typeface="Red Hat Text Medium"/>
                <a:cs typeface="Red Hat Text Medium"/>
                <a:sym typeface="Red Hat Text Medium"/>
              </a:defRPr>
            </a:lvl4pPr>
            <a:lvl5pPr lvl="4" algn="ctr" rtl="0">
              <a:buNone/>
              <a:defRPr sz="600">
                <a:solidFill>
                  <a:srgbClr val="FFFFFF"/>
                </a:solidFill>
                <a:latin typeface="Red Hat Text Medium"/>
                <a:ea typeface="Red Hat Text Medium"/>
                <a:cs typeface="Red Hat Text Medium"/>
                <a:sym typeface="Red Hat Text Medium"/>
              </a:defRPr>
            </a:lvl5pPr>
            <a:lvl6pPr lvl="5" algn="ctr" rtl="0">
              <a:buNone/>
              <a:defRPr sz="600">
                <a:solidFill>
                  <a:srgbClr val="FFFFFF"/>
                </a:solidFill>
                <a:latin typeface="Red Hat Text Medium"/>
                <a:ea typeface="Red Hat Text Medium"/>
                <a:cs typeface="Red Hat Text Medium"/>
                <a:sym typeface="Red Hat Text Medium"/>
              </a:defRPr>
            </a:lvl6pPr>
            <a:lvl7pPr lvl="6" algn="ctr" rtl="0">
              <a:buNone/>
              <a:defRPr sz="600">
                <a:solidFill>
                  <a:srgbClr val="FFFFFF"/>
                </a:solidFill>
                <a:latin typeface="Red Hat Text Medium"/>
                <a:ea typeface="Red Hat Text Medium"/>
                <a:cs typeface="Red Hat Text Medium"/>
                <a:sym typeface="Red Hat Text Medium"/>
              </a:defRPr>
            </a:lvl7pPr>
            <a:lvl8pPr lvl="7" algn="ctr" rtl="0">
              <a:buNone/>
              <a:defRPr sz="600">
                <a:solidFill>
                  <a:srgbClr val="FFFFFF"/>
                </a:solidFill>
                <a:latin typeface="Red Hat Text Medium"/>
                <a:ea typeface="Red Hat Text Medium"/>
                <a:cs typeface="Red Hat Text Medium"/>
                <a:sym typeface="Red Hat Text Medium"/>
              </a:defRPr>
            </a:lvl8pPr>
            <a:lvl9pPr lvl="8" algn="ctr" rtl="0">
              <a:buNone/>
              <a:defRPr sz="600">
                <a:solidFill>
                  <a:srgbClr val="FFFFFF"/>
                </a:solidFill>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matchingName="Theme 2 divider B">
  <p:cSld name="CUSTOM_2_1">
    <p:bg>
      <p:bgPr>
        <a:blipFill>
          <a:blip r:embed="rId2">
            <a:alphaModFix/>
          </a:blip>
          <a:stretch>
            <a:fillRect/>
          </a:stretch>
        </a:blipFill>
        <a:effectLst/>
      </p:bgPr>
    </p:bg>
    <p:spTree>
      <p:nvGrpSpPr>
        <p:cNvPr id="1" name="Shape 1975"/>
        <p:cNvGrpSpPr/>
        <p:nvPr/>
      </p:nvGrpSpPr>
      <p:grpSpPr>
        <a:xfrm>
          <a:off x="0" y="0"/>
          <a:ext cx="0" cy="0"/>
          <a:chOff x="0" y="0"/>
          <a:chExt cx="0" cy="0"/>
        </a:xfrm>
      </p:grpSpPr>
      <p:sp>
        <p:nvSpPr>
          <p:cNvPr id="1976" name="Google Shape;1976;p230"/>
          <p:cNvSpPr txBox="1">
            <a:spLocks noGrp="1"/>
          </p:cNvSpPr>
          <p:nvPr>
            <p:ph type="title"/>
          </p:nvPr>
        </p:nvSpPr>
        <p:spPr>
          <a:xfrm>
            <a:off x="335831" y="813421"/>
            <a:ext cx="5118900" cy="1578900"/>
          </a:xfrm>
          <a:prstGeom prst="rect">
            <a:avLst/>
          </a:prstGeom>
        </p:spPr>
        <p:txBody>
          <a:bodyPr spcFirstLastPara="1" wrap="square" lIns="329175" tIns="68575" rIns="68575" bIns="68575" anchor="t" anchorCtr="0">
            <a:noAutofit/>
          </a:bodyPr>
          <a:lstStyle>
            <a:lvl1pPr lvl="0" rtl="0">
              <a:spcBef>
                <a:spcPts val="0"/>
              </a:spcBef>
              <a:spcAft>
                <a:spcPts val="0"/>
              </a:spcAft>
              <a:buNone/>
              <a:defRPr sz="3600">
                <a:solidFill>
                  <a:schemeClr val="accent1"/>
                </a:solidFill>
                <a:latin typeface="Red Hat Display Medium"/>
                <a:ea typeface="Red Hat Display Medium"/>
                <a:cs typeface="Red Hat Display Medium"/>
                <a:sym typeface="Red Hat Display Medium"/>
              </a:defRPr>
            </a:lvl1pPr>
            <a:lvl2pPr lvl="1" rtl="0">
              <a:spcBef>
                <a:spcPts val="0"/>
              </a:spcBef>
              <a:spcAft>
                <a:spcPts val="0"/>
              </a:spcAft>
              <a:buNone/>
              <a:defRPr sz="4500">
                <a:solidFill>
                  <a:schemeClr val="accent1"/>
                </a:solidFill>
                <a:latin typeface="Red Hat Display Medium"/>
                <a:ea typeface="Red Hat Display Medium"/>
                <a:cs typeface="Red Hat Display Medium"/>
                <a:sym typeface="Red Hat Display Medium"/>
              </a:defRPr>
            </a:lvl2pPr>
            <a:lvl3pPr lvl="2" rtl="0">
              <a:spcBef>
                <a:spcPts val="0"/>
              </a:spcBef>
              <a:spcAft>
                <a:spcPts val="0"/>
              </a:spcAft>
              <a:buNone/>
              <a:defRPr sz="4500">
                <a:solidFill>
                  <a:schemeClr val="accent1"/>
                </a:solidFill>
                <a:latin typeface="Red Hat Display Medium"/>
                <a:ea typeface="Red Hat Display Medium"/>
                <a:cs typeface="Red Hat Display Medium"/>
                <a:sym typeface="Red Hat Display Medium"/>
              </a:defRPr>
            </a:lvl3pPr>
            <a:lvl4pPr lvl="3" rtl="0">
              <a:spcBef>
                <a:spcPts val="0"/>
              </a:spcBef>
              <a:spcAft>
                <a:spcPts val="0"/>
              </a:spcAft>
              <a:buNone/>
              <a:defRPr sz="4500">
                <a:solidFill>
                  <a:schemeClr val="accent1"/>
                </a:solidFill>
                <a:latin typeface="Red Hat Display Medium"/>
                <a:ea typeface="Red Hat Display Medium"/>
                <a:cs typeface="Red Hat Display Medium"/>
                <a:sym typeface="Red Hat Display Medium"/>
              </a:defRPr>
            </a:lvl4pPr>
            <a:lvl5pPr lvl="4" rtl="0">
              <a:spcBef>
                <a:spcPts val="0"/>
              </a:spcBef>
              <a:spcAft>
                <a:spcPts val="0"/>
              </a:spcAft>
              <a:buNone/>
              <a:defRPr sz="4500">
                <a:solidFill>
                  <a:schemeClr val="accent1"/>
                </a:solidFill>
                <a:latin typeface="Red Hat Display Medium"/>
                <a:ea typeface="Red Hat Display Medium"/>
                <a:cs typeface="Red Hat Display Medium"/>
                <a:sym typeface="Red Hat Display Medium"/>
              </a:defRPr>
            </a:lvl5pPr>
            <a:lvl6pPr lvl="5" rtl="0">
              <a:spcBef>
                <a:spcPts val="0"/>
              </a:spcBef>
              <a:spcAft>
                <a:spcPts val="0"/>
              </a:spcAft>
              <a:buNone/>
              <a:defRPr sz="4500">
                <a:solidFill>
                  <a:schemeClr val="accent1"/>
                </a:solidFill>
                <a:latin typeface="Red Hat Display Medium"/>
                <a:ea typeface="Red Hat Display Medium"/>
                <a:cs typeface="Red Hat Display Medium"/>
                <a:sym typeface="Red Hat Display Medium"/>
              </a:defRPr>
            </a:lvl6pPr>
            <a:lvl7pPr lvl="6" rtl="0">
              <a:spcBef>
                <a:spcPts val="0"/>
              </a:spcBef>
              <a:spcAft>
                <a:spcPts val="0"/>
              </a:spcAft>
              <a:buNone/>
              <a:defRPr sz="4500">
                <a:solidFill>
                  <a:schemeClr val="accent1"/>
                </a:solidFill>
                <a:latin typeface="Red Hat Display Medium"/>
                <a:ea typeface="Red Hat Display Medium"/>
                <a:cs typeface="Red Hat Display Medium"/>
                <a:sym typeface="Red Hat Display Medium"/>
              </a:defRPr>
            </a:lvl7pPr>
            <a:lvl8pPr lvl="7" rtl="0">
              <a:spcBef>
                <a:spcPts val="0"/>
              </a:spcBef>
              <a:spcAft>
                <a:spcPts val="0"/>
              </a:spcAft>
              <a:buNone/>
              <a:defRPr sz="4500">
                <a:solidFill>
                  <a:schemeClr val="accent1"/>
                </a:solidFill>
                <a:latin typeface="Red Hat Display Medium"/>
                <a:ea typeface="Red Hat Display Medium"/>
                <a:cs typeface="Red Hat Display Medium"/>
                <a:sym typeface="Red Hat Display Medium"/>
              </a:defRPr>
            </a:lvl8pPr>
            <a:lvl9pPr lvl="8" rtl="0">
              <a:spcBef>
                <a:spcPts val="0"/>
              </a:spcBef>
              <a:spcAft>
                <a:spcPts val="0"/>
              </a:spcAft>
              <a:buNone/>
              <a:defRPr sz="4500">
                <a:solidFill>
                  <a:schemeClr val="accent1"/>
                </a:solidFill>
                <a:latin typeface="Red Hat Display Medium"/>
                <a:ea typeface="Red Hat Display Medium"/>
                <a:cs typeface="Red Hat Display Medium"/>
                <a:sym typeface="Red Hat Display Medium"/>
              </a:defRPr>
            </a:lvl9pPr>
          </a:lstStyle>
          <a:p>
            <a:endParaRPr/>
          </a:p>
        </p:txBody>
      </p:sp>
      <p:cxnSp>
        <p:nvCxnSpPr>
          <p:cNvPr id="1977" name="Google Shape;1977;p230"/>
          <p:cNvCxnSpPr/>
          <p:nvPr/>
        </p:nvCxnSpPr>
        <p:spPr>
          <a:xfrm rot="10800000">
            <a:off x="335825" y="4801200"/>
            <a:ext cx="0" cy="342300"/>
          </a:xfrm>
          <a:prstGeom prst="straightConnector1">
            <a:avLst/>
          </a:prstGeom>
          <a:noFill/>
          <a:ln w="9525" cap="flat" cmpd="sng">
            <a:solidFill>
              <a:srgbClr val="EE0000"/>
            </a:solidFill>
            <a:prstDash val="solid"/>
            <a:round/>
            <a:headEnd type="none" w="med" len="med"/>
            <a:tailEnd type="none" w="med" len="med"/>
          </a:ln>
        </p:spPr>
      </p:cxnSp>
      <p:cxnSp>
        <p:nvCxnSpPr>
          <p:cNvPr id="1978" name="Google Shape;1978;p230"/>
          <p:cNvCxnSpPr/>
          <p:nvPr/>
        </p:nvCxnSpPr>
        <p:spPr>
          <a:xfrm rot="10800000">
            <a:off x="335831" y="150"/>
            <a:ext cx="0" cy="664800"/>
          </a:xfrm>
          <a:prstGeom prst="straightConnector1">
            <a:avLst/>
          </a:prstGeom>
          <a:noFill/>
          <a:ln w="9525" cap="flat" cmpd="sng">
            <a:solidFill>
              <a:srgbClr val="EE0000"/>
            </a:solidFill>
            <a:prstDash val="solid"/>
            <a:round/>
            <a:headEnd type="none" w="med" len="med"/>
            <a:tailEnd type="none" w="med" len="med"/>
          </a:ln>
        </p:spPr>
      </p:cxnSp>
      <p:sp>
        <p:nvSpPr>
          <p:cNvPr id="1979" name="Google Shape;1979;p230"/>
          <p:cNvSpPr txBox="1">
            <a:spLocks noGrp="1"/>
          </p:cNvSpPr>
          <p:nvPr>
            <p:ph type="subTitle" idx="1"/>
          </p:nvPr>
        </p:nvSpPr>
        <p:spPr>
          <a:xfrm>
            <a:off x="335831" y="41580"/>
            <a:ext cx="3861600" cy="612300"/>
          </a:xfrm>
          <a:prstGeom prst="rect">
            <a:avLst/>
          </a:prstGeom>
        </p:spPr>
        <p:txBody>
          <a:bodyPr spcFirstLastPara="1" wrap="square" lIns="329175" tIns="68575" rIns="68575" bIns="68575" anchor="ctr" anchorCtr="0">
            <a:noAutofit/>
          </a:bodyPr>
          <a:lstStyle>
            <a:lvl1pPr lvl="0" rtl="0">
              <a:lnSpc>
                <a:spcPct val="100000"/>
              </a:lnSpc>
              <a:spcBef>
                <a:spcPts val="0"/>
              </a:spcBef>
              <a:spcAft>
                <a:spcPts val="0"/>
              </a:spcAft>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9pPr>
          </a:lstStyle>
          <a:p>
            <a:endParaRPr/>
          </a:p>
        </p:txBody>
      </p:sp>
      <p:sp>
        <p:nvSpPr>
          <p:cNvPr id="1980" name="Google Shape;1980;p230"/>
          <p:cNvSpPr txBox="1">
            <a:spLocks noGrp="1"/>
          </p:cNvSpPr>
          <p:nvPr>
            <p:ph type="subTitle" idx="2"/>
          </p:nvPr>
        </p:nvSpPr>
        <p:spPr>
          <a:xfrm>
            <a:off x="6938588" y="1307790"/>
            <a:ext cx="1593300" cy="2481900"/>
          </a:xfrm>
          <a:prstGeom prst="rect">
            <a:avLst/>
          </a:prstGeom>
        </p:spPr>
        <p:txBody>
          <a:bodyPr spcFirstLastPara="1" wrap="square" lIns="0" tIns="0" rIns="0" bIns="0" anchor="t" anchorCtr="0">
            <a:noAutofit/>
          </a:bodyPr>
          <a:lstStyle>
            <a:lvl1pPr lvl="0" rtl="0">
              <a:lnSpc>
                <a:spcPct val="135000"/>
              </a:lnSpc>
              <a:spcBef>
                <a:spcPts val="0"/>
              </a:spcBef>
              <a:spcAft>
                <a:spcPts val="0"/>
              </a:spcAft>
              <a:buNone/>
              <a:defRPr sz="1100">
                <a:solidFill>
                  <a:schemeClr val="lt1"/>
                </a:solidFill>
                <a:latin typeface="Red Hat Display"/>
                <a:ea typeface="Red Hat Display"/>
                <a:cs typeface="Red Hat Display"/>
                <a:sym typeface="Red Hat Display"/>
              </a:defRPr>
            </a:lvl1pPr>
            <a:lvl2pPr lvl="1" rtl="0">
              <a:lnSpc>
                <a:spcPct val="174000"/>
              </a:lnSpc>
              <a:spcBef>
                <a:spcPts val="0"/>
              </a:spcBef>
              <a:spcAft>
                <a:spcPts val="0"/>
              </a:spcAft>
              <a:buNone/>
              <a:defRPr sz="1100">
                <a:solidFill>
                  <a:schemeClr val="lt1"/>
                </a:solidFill>
              </a:defRPr>
            </a:lvl2pPr>
            <a:lvl3pPr lvl="2" rtl="0">
              <a:lnSpc>
                <a:spcPct val="174000"/>
              </a:lnSpc>
              <a:spcBef>
                <a:spcPts val="0"/>
              </a:spcBef>
              <a:spcAft>
                <a:spcPts val="0"/>
              </a:spcAft>
              <a:buNone/>
              <a:defRPr sz="1100">
                <a:solidFill>
                  <a:schemeClr val="lt1"/>
                </a:solidFill>
              </a:defRPr>
            </a:lvl3pPr>
            <a:lvl4pPr lvl="3" rtl="0">
              <a:lnSpc>
                <a:spcPct val="174000"/>
              </a:lnSpc>
              <a:spcBef>
                <a:spcPts val="0"/>
              </a:spcBef>
              <a:spcAft>
                <a:spcPts val="0"/>
              </a:spcAft>
              <a:buNone/>
              <a:defRPr sz="1100">
                <a:solidFill>
                  <a:schemeClr val="lt1"/>
                </a:solidFill>
              </a:defRPr>
            </a:lvl4pPr>
            <a:lvl5pPr lvl="4" rtl="0">
              <a:lnSpc>
                <a:spcPct val="174000"/>
              </a:lnSpc>
              <a:spcBef>
                <a:spcPts val="0"/>
              </a:spcBef>
              <a:spcAft>
                <a:spcPts val="0"/>
              </a:spcAft>
              <a:buNone/>
              <a:defRPr sz="1100">
                <a:solidFill>
                  <a:schemeClr val="lt1"/>
                </a:solidFill>
              </a:defRPr>
            </a:lvl5pPr>
            <a:lvl6pPr lvl="5" rtl="0">
              <a:lnSpc>
                <a:spcPct val="174000"/>
              </a:lnSpc>
              <a:spcBef>
                <a:spcPts val="0"/>
              </a:spcBef>
              <a:spcAft>
                <a:spcPts val="0"/>
              </a:spcAft>
              <a:buNone/>
              <a:defRPr sz="1100">
                <a:solidFill>
                  <a:schemeClr val="lt1"/>
                </a:solidFill>
              </a:defRPr>
            </a:lvl6pPr>
            <a:lvl7pPr lvl="6" rtl="0">
              <a:lnSpc>
                <a:spcPct val="174000"/>
              </a:lnSpc>
              <a:spcBef>
                <a:spcPts val="0"/>
              </a:spcBef>
              <a:spcAft>
                <a:spcPts val="0"/>
              </a:spcAft>
              <a:buNone/>
              <a:defRPr sz="1100">
                <a:solidFill>
                  <a:schemeClr val="lt1"/>
                </a:solidFill>
              </a:defRPr>
            </a:lvl7pPr>
            <a:lvl8pPr lvl="7" rtl="0">
              <a:lnSpc>
                <a:spcPct val="174000"/>
              </a:lnSpc>
              <a:spcBef>
                <a:spcPts val="0"/>
              </a:spcBef>
              <a:spcAft>
                <a:spcPts val="0"/>
              </a:spcAft>
              <a:buNone/>
              <a:defRPr sz="1100">
                <a:solidFill>
                  <a:schemeClr val="lt1"/>
                </a:solidFill>
              </a:defRPr>
            </a:lvl8pPr>
            <a:lvl9pPr lvl="8" rtl="0">
              <a:lnSpc>
                <a:spcPct val="174000"/>
              </a:lnSpc>
              <a:spcBef>
                <a:spcPts val="0"/>
              </a:spcBef>
              <a:spcAft>
                <a:spcPts val="0"/>
              </a:spcAft>
              <a:buNone/>
              <a:defRPr sz="1100">
                <a:solidFill>
                  <a:schemeClr val="lt1"/>
                </a:solidFill>
              </a:defRPr>
            </a:lvl9pPr>
          </a:lstStyle>
          <a:p>
            <a:endParaRPr/>
          </a:p>
        </p:txBody>
      </p:sp>
      <p:pic>
        <p:nvPicPr>
          <p:cNvPr id="1981" name="Google Shape;1981;p230"/>
          <p:cNvPicPr preferRelativeResize="0"/>
          <p:nvPr/>
        </p:nvPicPr>
        <p:blipFill>
          <a:blip r:embed="rId3">
            <a:alphaModFix/>
          </a:blip>
          <a:stretch>
            <a:fillRect/>
          </a:stretch>
        </p:blipFill>
        <p:spPr>
          <a:xfrm>
            <a:off x="8033460" y="4734378"/>
            <a:ext cx="731888" cy="172209"/>
          </a:xfrm>
          <a:prstGeom prst="rect">
            <a:avLst/>
          </a:prstGeom>
          <a:noFill/>
          <a:ln>
            <a:noFill/>
          </a:ln>
        </p:spPr>
      </p:pic>
      <p:sp>
        <p:nvSpPr>
          <p:cNvPr id="1982" name="Google Shape;1982;p230"/>
          <p:cNvSpPr txBox="1">
            <a:spLocks noGrp="1"/>
          </p:cNvSpPr>
          <p:nvPr>
            <p:ph type="sldNum" idx="12"/>
          </p:nvPr>
        </p:nvSpPr>
        <p:spPr>
          <a:xfrm>
            <a:off x="61481" y="4627167"/>
            <a:ext cx="548700" cy="107700"/>
          </a:xfrm>
          <a:prstGeom prst="rect">
            <a:avLst/>
          </a:prstGeom>
          <a:noFill/>
          <a:ln>
            <a:noFill/>
          </a:ln>
        </p:spPr>
        <p:txBody>
          <a:bodyPr spcFirstLastPara="1" wrap="square" lIns="0" tIns="0" rIns="0" bIns="0" anchor="b" anchorCtr="0">
            <a:noAutofit/>
          </a:bodyPr>
          <a:lstStyle>
            <a:lvl1pPr lvl="0" algn="ctr" rtl="0">
              <a:buNone/>
              <a:defRPr sz="600">
                <a:latin typeface="Red Hat Text Medium"/>
                <a:ea typeface="Red Hat Text Medium"/>
                <a:cs typeface="Red Hat Text Medium"/>
                <a:sym typeface="Red Hat Text Medium"/>
              </a:defRPr>
            </a:lvl1pPr>
            <a:lvl2pPr lvl="1" algn="ctr" rtl="0">
              <a:buNone/>
              <a:defRPr sz="600">
                <a:latin typeface="Red Hat Text Medium"/>
                <a:ea typeface="Red Hat Text Medium"/>
                <a:cs typeface="Red Hat Text Medium"/>
                <a:sym typeface="Red Hat Text Medium"/>
              </a:defRPr>
            </a:lvl2pPr>
            <a:lvl3pPr lvl="2" algn="ctr" rtl="0">
              <a:buNone/>
              <a:defRPr sz="600">
                <a:latin typeface="Red Hat Text Medium"/>
                <a:ea typeface="Red Hat Text Medium"/>
                <a:cs typeface="Red Hat Text Medium"/>
                <a:sym typeface="Red Hat Text Medium"/>
              </a:defRPr>
            </a:lvl3pPr>
            <a:lvl4pPr lvl="3" algn="ctr" rtl="0">
              <a:buNone/>
              <a:defRPr sz="600">
                <a:latin typeface="Red Hat Text Medium"/>
                <a:ea typeface="Red Hat Text Medium"/>
                <a:cs typeface="Red Hat Text Medium"/>
                <a:sym typeface="Red Hat Text Medium"/>
              </a:defRPr>
            </a:lvl4pPr>
            <a:lvl5pPr lvl="4" algn="ctr" rtl="0">
              <a:buNone/>
              <a:defRPr sz="600">
                <a:latin typeface="Red Hat Text Medium"/>
                <a:ea typeface="Red Hat Text Medium"/>
                <a:cs typeface="Red Hat Text Medium"/>
                <a:sym typeface="Red Hat Text Medium"/>
              </a:defRPr>
            </a:lvl5pPr>
            <a:lvl6pPr lvl="5" algn="ctr" rtl="0">
              <a:buNone/>
              <a:defRPr sz="600">
                <a:latin typeface="Red Hat Text Medium"/>
                <a:ea typeface="Red Hat Text Medium"/>
                <a:cs typeface="Red Hat Text Medium"/>
                <a:sym typeface="Red Hat Text Medium"/>
              </a:defRPr>
            </a:lvl6pPr>
            <a:lvl7pPr lvl="6" algn="ctr" rtl="0">
              <a:buNone/>
              <a:defRPr sz="600">
                <a:latin typeface="Red Hat Text Medium"/>
                <a:ea typeface="Red Hat Text Medium"/>
                <a:cs typeface="Red Hat Text Medium"/>
                <a:sym typeface="Red Hat Text Medium"/>
              </a:defRPr>
            </a:lvl7pPr>
            <a:lvl8pPr lvl="7" algn="ctr" rtl="0">
              <a:buNone/>
              <a:defRPr sz="600">
                <a:latin typeface="Red Hat Text Medium"/>
                <a:ea typeface="Red Hat Text Medium"/>
                <a:cs typeface="Red Hat Text Medium"/>
                <a:sym typeface="Red Hat Text Medium"/>
              </a:defRPr>
            </a:lvl8pPr>
            <a:lvl9pPr lvl="8" algn="ctr" rtl="0">
              <a:buNone/>
              <a:defRPr sz="6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matchingName="Interior call out A">
  <p:cSld name="CUSTOM_2_1_2">
    <p:bg>
      <p:bgPr>
        <a:blipFill>
          <a:blip r:embed="rId2">
            <a:alphaModFix/>
          </a:blip>
          <a:stretch>
            <a:fillRect/>
          </a:stretch>
        </a:blipFill>
        <a:effectLst/>
      </p:bgPr>
    </p:bg>
    <p:spTree>
      <p:nvGrpSpPr>
        <p:cNvPr id="1" name="Shape 1983"/>
        <p:cNvGrpSpPr/>
        <p:nvPr/>
      </p:nvGrpSpPr>
      <p:grpSpPr>
        <a:xfrm>
          <a:off x="0" y="0"/>
          <a:ext cx="0" cy="0"/>
          <a:chOff x="0" y="0"/>
          <a:chExt cx="0" cy="0"/>
        </a:xfrm>
      </p:grpSpPr>
      <p:cxnSp>
        <p:nvCxnSpPr>
          <p:cNvPr id="1984" name="Google Shape;1984;p231"/>
          <p:cNvCxnSpPr/>
          <p:nvPr/>
        </p:nvCxnSpPr>
        <p:spPr>
          <a:xfrm rot="10800000">
            <a:off x="335825" y="4801200"/>
            <a:ext cx="0" cy="342300"/>
          </a:xfrm>
          <a:prstGeom prst="straightConnector1">
            <a:avLst/>
          </a:prstGeom>
          <a:noFill/>
          <a:ln w="9525" cap="flat" cmpd="sng">
            <a:solidFill>
              <a:srgbClr val="EE0000"/>
            </a:solidFill>
            <a:prstDash val="solid"/>
            <a:round/>
            <a:headEnd type="none" w="med" len="med"/>
            <a:tailEnd type="none" w="med" len="med"/>
          </a:ln>
        </p:spPr>
      </p:cxnSp>
      <p:cxnSp>
        <p:nvCxnSpPr>
          <p:cNvPr id="1985" name="Google Shape;1985;p231"/>
          <p:cNvCxnSpPr/>
          <p:nvPr/>
        </p:nvCxnSpPr>
        <p:spPr>
          <a:xfrm rot="10800000">
            <a:off x="335831" y="150"/>
            <a:ext cx="0" cy="664800"/>
          </a:xfrm>
          <a:prstGeom prst="straightConnector1">
            <a:avLst/>
          </a:prstGeom>
          <a:noFill/>
          <a:ln w="9525" cap="flat" cmpd="sng">
            <a:solidFill>
              <a:srgbClr val="EE0000"/>
            </a:solidFill>
            <a:prstDash val="solid"/>
            <a:round/>
            <a:headEnd type="none" w="med" len="med"/>
            <a:tailEnd type="none" w="med" len="med"/>
          </a:ln>
        </p:spPr>
      </p:cxnSp>
      <p:sp>
        <p:nvSpPr>
          <p:cNvPr id="1986" name="Google Shape;1986;p231"/>
          <p:cNvSpPr txBox="1">
            <a:spLocks noGrp="1"/>
          </p:cNvSpPr>
          <p:nvPr>
            <p:ph type="subTitle" idx="1"/>
          </p:nvPr>
        </p:nvSpPr>
        <p:spPr>
          <a:xfrm>
            <a:off x="335831" y="41580"/>
            <a:ext cx="3861600" cy="612300"/>
          </a:xfrm>
          <a:prstGeom prst="rect">
            <a:avLst/>
          </a:prstGeom>
        </p:spPr>
        <p:txBody>
          <a:bodyPr spcFirstLastPara="1" wrap="square" lIns="329175" tIns="68575" rIns="68575" bIns="68575" anchor="ctr" anchorCtr="0">
            <a:noAutofit/>
          </a:bodyPr>
          <a:lstStyle>
            <a:lvl1pPr lvl="0" rtl="0">
              <a:lnSpc>
                <a:spcPct val="100000"/>
              </a:lnSpc>
              <a:spcBef>
                <a:spcPts val="0"/>
              </a:spcBef>
              <a:spcAft>
                <a:spcPts val="0"/>
              </a:spcAft>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9pPr>
          </a:lstStyle>
          <a:p>
            <a:endParaRPr/>
          </a:p>
        </p:txBody>
      </p:sp>
      <p:pic>
        <p:nvPicPr>
          <p:cNvPr id="1987" name="Google Shape;1987;p231"/>
          <p:cNvPicPr preferRelativeResize="0"/>
          <p:nvPr/>
        </p:nvPicPr>
        <p:blipFill>
          <a:blip r:embed="rId3">
            <a:alphaModFix/>
          </a:blip>
          <a:stretch>
            <a:fillRect/>
          </a:stretch>
        </p:blipFill>
        <p:spPr>
          <a:xfrm>
            <a:off x="8033460" y="4734378"/>
            <a:ext cx="731888" cy="172209"/>
          </a:xfrm>
          <a:prstGeom prst="rect">
            <a:avLst/>
          </a:prstGeom>
          <a:noFill/>
          <a:ln>
            <a:noFill/>
          </a:ln>
        </p:spPr>
      </p:pic>
      <p:sp>
        <p:nvSpPr>
          <p:cNvPr id="1988" name="Google Shape;1988;p231"/>
          <p:cNvSpPr txBox="1">
            <a:spLocks noGrp="1"/>
          </p:cNvSpPr>
          <p:nvPr>
            <p:ph type="sldNum" idx="12"/>
          </p:nvPr>
        </p:nvSpPr>
        <p:spPr>
          <a:xfrm>
            <a:off x="61481" y="4627167"/>
            <a:ext cx="548700" cy="107700"/>
          </a:xfrm>
          <a:prstGeom prst="rect">
            <a:avLst/>
          </a:prstGeom>
          <a:noFill/>
          <a:ln>
            <a:noFill/>
          </a:ln>
        </p:spPr>
        <p:txBody>
          <a:bodyPr spcFirstLastPara="1" wrap="square" lIns="0" tIns="0" rIns="0" bIns="0" anchor="b" anchorCtr="0">
            <a:noAutofit/>
          </a:bodyPr>
          <a:lstStyle>
            <a:lvl1pPr lvl="0" algn="ctr" rtl="0">
              <a:buNone/>
              <a:defRPr sz="600">
                <a:latin typeface="Red Hat Text Medium"/>
                <a:ea typeface="Red Hat Text Medium"/>
                <a:cs typeface="Red Hat Text Medium"/>
                <a:sym typeface="Red Hat Text Medium"/>
              </a:defRPr>
            </a:lvl1pPr>
            <a:lvl2pPr lvl="1" algn="ctr" rtl="0">
              <a:buNone/>
              <a:defRPr sz="600">
                <a:latin typeface="Red Hat Text Medium"/>
                <a:ea typeface="Red Hat Text Medium"/>
                <a:cs typeface="Red Hat Text Medium"/>
                <a:sym typeface="Red Hat Text Medium"/>
              </a:defRPr>
            </a:lvl2pPr>
            <a:lvl3pPr lvl="2" algn="ctr" rtl="0">
              <a:buNone/>
              <a:defRPr sz="600">
                <a:latin typeface="Red Hat Text Medium"/>
                <a:ea typeface="Red Hat Text Medium"/>
                <a:cs typeface="Red Hat Text Medium"/>
                <a:sym typeface="Red Hat Text Medium"/>
              </a:defRPr>
            </a:lvl3pPr>
            <a:lvl4pPr lvl="3" algn="ctr" rtl="0">
              <a:buNone/>
              <a:defRPr sz="600">
                <a:latin typeface="Red Hat Text Medium"/>
                <a:ea typeface="Red Hat Text Medium"/>
                <a:cs typeface="Red Hat Text Medium"/>
                <a:sym typeface="Red Hat Text Medium"/>
              </a:defRPr>
            </a:lvl4pPr>
            <a:lvl5pPr lvl="4" algn="ctr" rtl="0">
              <a:buNone/>
              <a:defRPr sz="600">
                <a:latin typeface="Red Hat Text Medium"/>
                <a:ea typeface="Red Hat Text Medium"/>
                <a:cs typeface="Red Hat Text Medium"/>
                <a:sym typeface="Red Hat Text Medium"/>
              </a:defRPr>
            </a:lvl5pPr>
            <a:lvl6pPr lvl="5" algn="ctr" rtl="0">
              <a:buNone/>
              <a:defRPr sz="600">
                <a:latin typeface="Red Hat Text Medium"/>
                <a:ea typeface="Red Hat Text Medium"/>
                <a:cs typeface="Red Hat Text Medium"/>
                <a:sym typeface="Red Hat Text Medium"/>
              </a:defRPr>
            </a:lvl6pPr>
            <a:lvl7pPr lvl="6" algn="ctr" rtl="0">
              <a:buNone/>
              <a:defRPr sz="600">
                <a:latin typeface="Red Hat Text Medium"/>
                <a:ea typeface="Red Hat Text Medium"/>
                <a:cs typeface="Red Hat Text Medium"/>
                <a:sym typeface="Red Hat Text Medium"/>
              </a:defRPr>
            </a:lvl7pPr>
            <a:lvl8pPr lvl="7" algn="ctr" rtl="0">
              <a:buNone/>
              <a:defRPr sz="600">
                <a:latin typeface="Red Hat Text Medium"/>
                <a:ea typeface="Red Hat Text Medium"/>
                <a:cs typeface="Red Hat Text Medium"/>
                <a:sym typeface="Red Hat Text Medium"/>
              </a:defRPr>
            </a:lvl8pPr>
            <a:lvl9pPr lvl="8" algn="ctr" rtl="0">
              <a:buNone/>
              <a:defRPr sz="6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sp>
        <p:nvSpPr>
          <p:cNvPr id="1989" name="Google Shape;1989;p231"/>
          <p:cNvSpPr txBox="1">
            <a:spLocks noGrp="1"/>
          </p:cNvSpPr>
          <p:nvPr>
            <p:ph type="subTitle" idx="2"/>
          </p:nvPr>
        </p:nvSpPr>
        <p:spPr>
          <a:xfrm>
            <a:off x="6938588" y="1679691"/>
            <a:ext cx="1593300" cy="2367900"/>
          </a:xfrm>
          <a:prstGeom prst="rect">
            <a:avLst/>
          </a:prstGeom>
        </p:spPr>
        <p:txBody>
          <a:bodyPr spcFirstLastPara="1" wrap="square" lIns="0" tIns="0" rIns="0" bIns="0" anchor="t" anchorCtr="0">
            <a:noAutofit/>
          </a:bodyPr>
          <a:lstStyle>
            <a:lvl1pPr lvl="0" rtl="0">
              <a:lnSpc>
                <a:spcPct val="135000"/>
              </a:lnSpc>
              <a:spcBef>
                <a:spcPts val="0"/>
              </a:spcBef>
              <a:spcAft>
                <a:spcPts val="0"/>
              </a:spcAft>
              <a:buNone/>
              <a:defRPr sz="1100">
                <a:solidFill>
                  <a:srgbClr val="FFFFFF"/>
                </a:solidFill>
                <a:latin typeface="Red Hat Display"/>
                <a:ea typeface="Red Hat Display"/>
                <a:cs typeface="Red Hat Display"/>
                <a:sym typeface="Red Hat Display"/>
              </a:defRPr>
            </a:lvl1pPr>
            <a:lvl2pPr lvl="1" rtl="0">
              <a:lnSpc>
                <a:spcPct val="174000"/>
              </a:lnSpc>
              <a:spcBef>
                <a:spcPts val="0"/>
              </a:spcBef>
              <a:spcAft>
                <a:spcPts val="0"/>
              </a:spcAft>
              <a:buNone/>
              <a:defRPr sz="1100">
                <a:solidFill>
                  <a:srgbClr val="FFFFFF"/>
                </a:solidFill>
              </a:defRPr>
            </a:lvl2pPr>
            <a:lvl3pPr lvl="2" rtl="0">
              <a:lnSpc>
                <a:spcPct val="174000"/>
              </a:lnSpc>
              <a:spcBef>
                <a:spcPts val="0"/>
              </a:spcBef>
              <a:spcAft>
                <a:spcPts val="0"/>
              </a:spcAft>
              <a:buNone/>
              <a:defRPr sz="1100">
                <a:solidFill>
                  <a:srgbClr val="FFFFFF"/>
                </a:solidFill>
              </a:defRPr>
            </a:lvl3pPr>
            <a:lvl4pPr lvl="3" rtl="0">
              <a:lnSpc>
                <a:spcPct val="174000"/>
              </a:lnSpc>
              <a:spcBef>
                <a:spcPts val="0"/>
              </a:spcBef>
              <a:spcAft>
                <a:spcPts val="0"/>
              </a:spcAft>
              <a:buNone/>
              <a:defRPr sz="1100">
                <a:solidFill>
                  <a:srgbClr val="FFFFFF"/>
                </a:solidFill>
              </a:defRPr>
            </a:lvl4pPr>
            <a:lvl5pPr lvl="4" rtl="0">
              <a:lnSpc>
                <a:spcPct val="174000"/>
              </a:lnSpc>
              <a:spcBef>
                <a:spcPts val="0"/>
              </a:spcBef>
              <a:spcAft>
                <a:spcPts val="0"/>
              </a:spcAft>
              <a:buNone/>
              <a:defRPr sz="1100">
                <a:solidFill>
                  <a:srgbClr val="FFFFFF"/>
                </a:solidFill>
              </a:defRPr>
            </a:lvl5pPr>
            <a:lvl6pPr lvl="5" rtl="0">
              <a:lnSpc>
                <a:spcPct val="174000"/>
              </a:lnSpc>
              <a:spcBef>
                <a:spcPts val="0"/>
              </a:spcBef>
              <a:spcAft>
                <a:spcPts val="0"/>
              </a:spcAft>
              <a:buNone/>
              <a:defRPr sz="1100">
                <a:solidFill>
                  <a:srgbClr val="FFFFFF"/>
                </a:solidFill>
              </a:defRPr>
            </a:lvl6pPr>
            <a:lvl7pPr lvl="6" rtl="0">
              <a:lnSpc>
                <a:spcPct val="174000"/>
              </a:lnSpc>
              <a:spcBef>
                <a:spcPts val="0"/>
              </a:spcBef>
              <a:spcAft>
                <a:spcPts val="0"/>
              </a:spcAft>
              <a:buNone/>
              <a:defRPr sz="1100">
                <a:solidFill>
                  <a:srgbClr val="FFFFFF"/>
                </a:solidFill>
              </a:defRPr>
            </a:lvl7pPr>
            <a:lvl8pPr lvl="7" rtl="0">
              <a:lnSpc>
                <a:spcPct val="174000"/>
              </a:lnSpc>
              <a:spcBef>
                <a:spcPts val="0"/>
              </a:spcBef>
              <a:spcAft>
                <a:spcPts val="0"/>
              </a:spcAft>
              <a:buNone/>
              <a:defRPr sz="1100">
                <a:solidFill>
                  <a:srgbClr val="FFFFFF"/>
                </a:solidFill>
              </a:defRPr>
            </a:lvl8pPr>
            <a:lvl9pPr lvl="8" rtl="0">
              <a:lnSpc>
                <a:spcPct val="174000"/>
              </a:lnSpc>
              <a:spcBef>
                <a:spcPts val="0"/>
              </a:spcBef>
              <a:spcAft>
                <a:spcPts val="0"/>
              </a:spcAft>
              <a:buNone/>
              <a:defRPr sz="1100">
                <a:solidFill>
                  <a:srgbClr val="FFFFFF"/>
                </a:solidFill>
              </a:defRPr>
            </a:lvl9pPr>
          </a:lstStyle>
          <a:p>
            <a:endParaRPr/>
          </a:p>
        </p:txBody>
      </p:sp>
      <p:sp>
        <p:nvSpPr>
          <p:cNvPr id="1990" name="Google Shape;1990;p231"/>
          <p:cNvSpPr txBox="1">
            <a:spLocks noGrp="1"/>
          </p:cNvSpPr>
          <p:nvPr>
            <p:ph type="subTitle" idx="3"/>
          </p:nvPr>
        </p:nvSpPr>
        <p:spPr>
          <a:xfrm>
            <a:off x="6938588" y="1265269"/>
            <a:ext cx="1593300" cy="266100"/>
          </a:xfrm>
          <a:prstGeom prst="rect">
            <a:avLst/>
          </a:prstGeom>
        </p:spPr>
        <p:txBody>
          <a:bodyPr spcFirstLastPara="1" wrap="square" lIns="0" tIns="0" rIns="0" bIns="0" anchor="b" anchorCtr="0">
            <a:noAutofit/>
          </a:bodyPr>
          <a:lstStyle>
            <a:lvl1pPr lvl="0" rtl="0">
              <a:lnSpc>
                <a:spcPct val="135000"/>
              </a:lnSpc>
              <a:spcBef>
                <a:spcPts val="0"/>
              </a:spcBef>
              <a:spcAft>
                <a:spcPts val="0"/>
              </a:spcAft>
              <a:buClr>
                <a:srgbClr val="FFFFFF"/>
              </a:buClr>
              <a:buSzPts val="1100"/>
              <a:buFont typeface="Red Hat Display Medium"/>
              <a:buNone/>
              <a:defRPr sz="1100">
                <a:solidFill>
                  <a:srgbClr val="FFFFFF"/>
                </a:solidFill>
                <a:latin typeface="Red Hat Display Medium"/>
                <a:ea typeface="Red Hat Display Medium"/>
                <a:cs typeface="Red Hat Display Medium"/>
                <a:sym typeface="Red Hat Display Medium"/>
              </a:defRPr>
            </a:lvl1pPr>
            <a:lvl2pPr lvl="1" rtl="0">
              <a:spcBef>
                <a:spcPts val="0"/>
              </a:spcBef>
              <a:spcAft>
                <a:spcPts val="0"/>
              </a:spcAft>
              <a:buClr>
                <a:srgbClr val="FFFFFF"/>
              </a:buClr>
              <a:buSzPts val="1400"/>
              <a:buNone/>
              <a:defRPr>
                <a:solidFill>
                  <a:srgbClr val="FFFFFF"/>
                </a:solidFill>
              </a:defRPr>
            </a:lvl2pPr>
            <a:lvl3pPr lvl="2" rtl="0">
              <a:spcBef>
                <a:spcPts val="400"/>
              </a:spcBef>
              <a:spcAft>
                <a:spcPts val="0"/>
              </a:spcAft>
              <a:buClr>
                <a:srgbClr val="FFFFFF"/>
              </a:buClr>
              <a:buSzPts val="1400"/>
              <a:buNone/>
              <a:defRPr>
                <a:solidFill>
                  <a:srgbClr val="FFFFFF"/>
                </a:solidFill>
              </a:defRPr>
            </a:lvl3pPr>
            <a:lvl4pPr lvl="3" rtl="0">
              <a:spcBef>
                <a:spcPts val="400"/>
              </a:spcBef>
              <a:spcAft>
                <a:spcPts val="0"/>
              </a:spcAft>
              <a:buClr>
                <a:srgbClr val="FFFFFF"/>
              </a:buClr>
              <a:buSzPts val="1400"/>
              <a:buNone/>
              <a:defRPr>
                <a:solidFill>
                  <a:srgbClr val="FFFFFF"/>
                </a:solidFill>
              </a:defRPr>
            </a:lvl4pPr>
            <a:lvl5pPr lvl="4" rtl="0">
              <a:spcBef>
                <a:spcPts val="400"/>
              </a:spcBef>
              <a:spcAft>
                <a:spcPts val="0"/>
              </a:spcAft>
              <a:buClr>
                <a:srgbClr val="FFFFFF"/>
              </a:buClr>
              <a:buSzPts val="1400"/>
              <a:buNone/>
              <a:defRPr>
                <a:solidFill>
                  <a:srgbClr val="FFFFFF"/>
                </a:solidFill>
              </a:defRPr>
            </a:lvl5pPr>
            <a:lvl6pPr lvl="5" rtl="0">
              <a:spcBef>
                <a:spcPts val="400"/>
              </a:spcBef>
              <a:spcAft>
                <a:spcPts val="0"/>
              </a:spcAft>
              <a:buClr>
                <a:srgbClr val="FFFFFF"/>
              </a:buClr>
              <a:buSzPts val="1400"/>
              <a:buNone/>
              <a:defRPr>
                <a:solidFill>
                  <a:srgbClr val="FFFFFF"/>
                </a:solidFill>
              </a:defRPr>
            </a:lvl6pPr>
            <a:lvl7pPr lvl="6" rtl="0">
              <a:spcBef>
                <a:spcPts val="400"/>
              </a:spcBef>
              <a:spcAft>
                <a:spcPts val="0"/>
              </a:spcAft>
              <a:buClr>
                <a:srgbClr val="FFFFFF"/>
              </a:buClr>
              <a:buSzPts val="1400"/>
              <a:buNone/>
              <a:defRPr>
                <a:solidFill>
                  <a:srgbClr val="FFFFFF"/>
                </a:solidFill>
              </a:defRPr>
            </a:lvl7pPr>
            <a:lvl8pPr lvl="7" rtl="0">
              <a:spcBef>
                <a:spcPts val="400"/>
              </a:spcBef>
              <a:spcAft>
                <a:spcPts val="0"/>
              </a:spcAft>
              <a:buClr>
                <a:srgbClr val="FFFFFF"/>
              </a:buClr>
              <a:buSzPts val="1400"/>
              <a:buNone/>
              <a:defRPr>
                <a:solidFill>
                  <a:srgbClr val="FFFFFF"/>
                </a:solidFill>
              </a:defRPr>
            </a:lvl8pPr>
            <a:lvl9pPr lvl="8" rtl="0">
              <a:spcBef>
                <a:spcPts val="400"/>
              </a:spcBef>
              <a:spcAft>
                <a:spcPts val="400"/>
              </a:spcAft>
              <a:buClr>
                <a:srgbClr val="FFFFFF"/>
              </a:buClr>
              <a:buSzPts val="1400"/>
              <a:buNone/>
              <a:defRPr>
                <a:solidFill>
                  <a:srgbClr val="FFFFFF"/>
                </a:solidFill>
              </a:defRPr>
            </a:lvl9pPr>
          </a:lstStyle>
          <a:p>
            <a:endParaRPr/>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matchingName="Theme 2 divider C">
  <p:cSld name="CUSTOM_2_1_1">
    <p:bg>
      <p:bgPr>
        <a:blipFill>
          <a:blip r:embed="rId2">
            <a:alphaModFix/>
          </a:blip>
          <a:stretch>
            <a:fillRect/>
          </a:stretch>
        </a:blipFill>
        <a:effectLst/>
      </p:bgPr>
    </p:bg>
    <p:spTree>
      <p:nvGrpSpPr>
        <p:cNvPr id="1" name="Shape 1991"/>
        <p:cNvGrpSpPr/>
        <p:nvPr/>
      </p:nvGrpSpPr>
      <p:grpSpPr>
        <a:xfrm>
          <a:off x="0" y="0"/>
          <a:ext cx="0" cy="0"/>
          <a:chOff x="0" y="0"/>
          <a:chExt cx="0" cy="0"/>
        </a:xfrm>
      </p:grpSpPr>
      <p:sp>
        <p:nvSpPr>
          <p:cNvPr id="1992" name="Google Shape;1992;p232"/>
          <p:cNvSpPr txBox="1">
            <a:spLocks noGrp="1"/>
          </p:cNvSpPr>
          <p:nvPr>
            <p:ph type="title"/>
          </p:nvPr>
        </p:nvSpPr>
        <p:spPr>
          <a:xfrm>
            <a:off x="335831" y="813421"/>
            <a:ext cx="5118900" cy="1578900"/>
          </a:xfrm>
          <a:prstGeom prst="rect">
            <a:avLst/>
          </a:prstGeom>
        </p:spPr>
        <p:txBody>
          <a:bodyPr spcFirstLastPara="1" wrap="square" lIns="329175" tIns="68575" rIns="68575" bIns="68575" anchor="t" anchorCtr="0">
            <a:noAutofit/>
          </a:bodyPr>
          <a:lstStyle>
            <a:lvl1pPr lvl="0" rtl="0">
              <a:spcBef>
                <a:spcPts val="0"/>
              </a:spcBef>
              <a:spcAft>
                <a:spcPts val="0"/>
              </a:spcAft>
              <a:buNone/>
              <a:defRPr sz="3600">
                <a:solidFill>
                  <a:schemeClr val="accent1"/>
                </a:solidFill>
                <a:latin typeface="Red Hat Display Medium"/>
                <a:ea typeface="Red Hat Display Medium"/>
                <a:cs typeface="Red Hat Display Medium"/>
                <a:sym typeface="Red Hat Display Medium"/>
              </a:defRPr>
            </a:lvl1pPr>
            <a:lvl2pPr lvl="1" rtl="0">
              <a:spcBef>
                <a:spcPts val="0"/>
              </a:spcBef>
              <a:spcAft>
                <a:spcPts val="0"/>
              </a:spcAft>
              <a:buNone/>
              <a:defRPr sz="4500">
                <a:solidFill>
                  <a:schemeClr val="accent1"/>
                </a:solidFill>
                <a:latin typeface="Red Hat Display Medium"/>
                <a:ea typeface="Red Hat Display Medium"/>
                <a:cs typeface="Red Hat Display Medium"/>
                <a:sym typeface="Red Hat Display Medium"/>
              </a:defRPr>
            </a:lvl2pPr>
            <a:lvl3pPr lvl="2" rtl="0">
              <a:spcBef>
                <a:spcPts val="0"/>
              </a:spcBef>
              <a:spcAft>
                <a:spcPts val="0"/>
              </a:spcAft>
              <a:buNone/>
              <a:defRPr sz="4500">
                <a:solidFill>
                  <a:schemeClr val="accent1"/>
                </a:solidFill>
                <a:latin typeface="Red Hat Display Medium"/>
                <a:ea typeface="Red Hat Display Medium"/>
                <a:cs typeface="Red Hat Display Medium"/>
                <a:sym typeface="Red Hat Display Medium"/>
              </a:defRPr>
            </a:lvl3pPr>
            <a:lvl4pPr lvl="3" rtl="0">
              <a:spcBef>
                <a:spcPts val="0"/>
              </a:spcBef>
              <a:spcAft>
                <a:spcPts val="0"/>
              </a:spcAft>
              <a:buNone/>
              <a:defRPr sz="4500">
                <a:solidFill>
                  <a:schemeClr val="accent1"/>
                </a:solidFill>
                <a:latin typeface="Red Hat Display Medium"/>
                <a:ea typeface="Red Hat Display Medium"/>
                <a:cs typeface="Red Hat Display Medium"/>
                <a:sym typeface="Red Hat Display Medium"/>
              </a:defRPr>
            </a:lvl4pPr>
            <a:lvl5pPr lvl="4" rtl="0">
              <a:spcBef>
                <a:spcPts val="0"/>
              </a:spcBef>
              <a:spcAft>
                <a:spcPts val="0"/>
              </a:spcAft>
              <a:buNone/>
              <a:defRPr sz="4500">
                <a:solidFill>
                  <a:schemeClr val="accent1"/>
                </a:solidFill>
                <a:latin typeface="Red Hat Display Medium"/>
                <a:ea typeface="Red Hat Display Medium"/>
                <a:cs typeface="Red Hat Display Medium"/>
                <a:sym typeface="Red Hat Display Medium"/>
              </a:defRPr>
            </a:lvl5pPr>
            <a:lvl6pPr lvl="5" rtl="0">
              <a:spcBef>
                <a:spcPts val="0"/>
              </a:spcBef>
              <a:spcAft>
                <a:spcPts val="0"/>
              </a:spcAft>
              <a:buNone/>
              <a:defRPr sz="4500">
                <a:solidFill>
                  <a:schemeClr val="accent1"/>
                </a:solidFill>
                <a:latin typeface="Red Hat Display Medium"/>
                <a:ea typeface="Red Hat Display Medium"/>
                <a:cs typeface="Red Hat Display Medium"/>
                <a:sym typeface="Red Hat Display Medium"/>
              </a:defRPr>
            </a:lvl6pPr>
            <a:lvl7pPr lvl="6" rtl="0">
              <a:spcBef>
                <a:spcPts val="0"/>
              </a:spcBef>
              <a:spcAft>
                <a:spcPts val="0"/>
              </a:spcAft>
              <a:buNone/>
              <a:defRPr sz="4500">
                <a:solidFill>
                  <a:schemeClr val="accent1"/>
                </a:solidFill>
                <a:latin typeface="Red Hat Display Medium"/>
                <a:ea typeface="Red Hat Display Medium"/>
                <a:cs typeface="Red Hat Display Medium"/>
                <a:sym typeface="Red Hat Display Medium"/>
              </a:defRPr>
            </a:lvl7pPr>
            <a:lvl8pPr lvl="7" rtl="0">
              <a:spcBef>
                <a:spcPts val="0"/>
              </a:spcBef>
              <a:spcAft>
                <a:spcPts val="0"/>
              </a:spcAft>
              <a:buNone/>
              <a:defRPr sz="4500">
                <a:solidFill>
                  <a:schemeClr val="accent1"/>
                </a:solidFill>
                <a:latin typeface="Red Hat Display Medium"/>
                <a:ea typeface="Red Hat Display Medium"/>
                <a:cs typeface="Red Hat Display Medium"/>
                <a:sym typeface="Red Hat Display Medium"/>
              </a:defRPr>
            </a:lvl8pPr>
            <a:lvl9pPr lvl="8" rtl="0">
              <a:spcBef>
                <a:spcPts val="0"/>
              </a:spcBef>
              <a:spcAft>
                <a:spcPts val="0"/>
              </a:spcAft>
              <a:buNone/>
              <a:defRPr sz="4500">
                <a:solidFill>
                  <a:schemeClr val="accent1"/>
                </a:solidFill>
                <a:latin typeface="Red Hat Display Medium"/>
                <a:ea typeface="Red Hat Display Medium"/>
                <a:cs typeface="Red Hat Display Medium"/>
                <a:sym typeface="Red Hat Display Medium"/>
              </a:defRPr>
            </a:lvl9pPr>
          </a:lstStyle>
          <a:p>
            <a:endParaRPr/>
          </a:p>
        </p:txBody>
      </p:sp>
      <p:cxnSp>
        <p:nvCxnSpPr>
          <p:cNvPr id="1993" name="Google Shape;1993;p232"/>
          <p:cNvCxnSpPr/>
          <p:nvPr/>
        </p:nvCxnSpPr>
        <p:spPr>
          <a:xfrm rot="10800000">
            <a:off x="335825" y="4801200"/>
            <a:ext cx="0" cy="342300"/>
          </a:xfrm>
          <a:prstGeom prst="straightConnector1">
            <a:avLst/>
          </a:prstGeom>
          <a:noFill/>
          <a:ln w="9525" cap="flat" cmpd="sng">
            <a:solidFill>
              <a:srgbClr val="EE0000"/>
            </a:solidFill>
            <a:prstDash val="solid"/>
            <a:round/>
            <a:headEnd type="none" w="med" len="med"/>
            <a:tailEnd type="none" w="med" len="med"/>
          </a:ln>
        </p:spPr>
      </p:cxnSp>
      <p:cxnSp>
        <p:nvCxnSpPr>
          <p:cNvPr id="1994" name="Google Shape;1994;p232"/>
          <p:cNvCxnSpPr/>
          <p:nvPr/>
        </p:nvCxnSpPr>
        <p:spPr>
          <a:xfrm rot="10800000">
            <a:off x="335831" y="150"/>
            <a:ext cx="0" cy="664800"/>
          </a:xfrm>
          <a:prstGeom prst="straightConnector1">
            <a:avLst/>
          </a:prstGeom>
          <a:noFill/>
          <a:ln w="9525" cap="flat" cmpd="sng">
            <a:solidFill>
              <a:srgbClr val="EE0000"/>
            </a:solidFill>
            <a:prstDash val="solid"/>
            <a:round/>
            <a:headEnd type="none" w="med" len="med"/>
            <a:tailEnd type="none" w="med" len="med"/>
          </a:ln>
        </p:spPr>
      </p:cxnSp>
      <p:sp>
        <p:nvSpPr>
          <p:cNvPr id="1995" name="Google Shape;1995;p232"/>
          <p:cNvSpPr txBox="1">
            <a:spLocks noGrp="1"/>
          </p:cNvSpPr>
          <p:nvPr>
            <p:ph type="subTitle" idx="1"/>
          </p:nvPr>
        </p:nvSpPr>
        <p:spPr>
          <a:xfrm>
            <a:off x="335831" y="41580"/>
            <a:ext cx="3861600" cy="612300"/>
          </a:xfrm>
          <a:prstGeom prst="rect">
            <a:avLst/>
          </a:prstGeom>
        </p:spPr>
        <p:txBody>
          <a:bodyPr spcFirstLastPara="1" wrap="square" lIns="329175" tIns="68575" rIns="68575" bIns="68575" anchor="ctr" anchorCtr="0">
            <a:noAutofit/>
          </a:bodyPr>
          <a:lstStyle>
            <a:lvl1pPr lvl="0" rtl="0">
              <a:lnSpc>
                <a:spcPct val="100000"/>
              </a:lnSpc>
              <a:spcBef>
                <a:spcPts val="0"/>
              </a:spcBef>
              <a:spcAft>
                <a:spcPts val="0"/>
              </a:spcAft>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9pPr>
          </a:lstStyle>
          <a:p>
            <a:endParaRPr/>
          </a:p>
        </p:txBody>
      </p:sp>
      <p:sp>
        <p:nvSpPr>
          <p:cNvPr id="1996" name="Google Shape;1996;p232"/>
          <p:cNvSpPr txBox="1">
            <a:spLocks noGrp="1"/>
          </p:cNvSpPr>
          <p:nvPr>
            <p:ph type="subTitle" idx="2"/>
          </p:nvPr>
        </p:nvSpPr>
        <p:spPr>
          <a:xfrm>
            <a:off x="6938588" y="1307790"/>
            <a:ext cx="1593300" cy="2481900"/>
          </a:xfrm>
          <a:prstGeom prst="rect">
            <a:avLst/>
          </a:prstGeom>
        </p:spPr>
        <p:txBody>
          <a:bodyPr spcFirstLastPara="1" wrap="square" lIns="0" tIns="0" rIns="0" bIns="0" anchor="t" anchorCtr="0">
            <a:noAutofit/>
          </a:bodyPr>
          <a:lstStyle>
            <a:lvl1pPr lvl="0" rtl="0">
              <a:lnSpc>
                <a:spcPct val="174000"/>
              </a:lnSpc>
              <a:spcBef>
                <a:spcPts val="0"/>
              </a:spcBef>
              <a:spcAft>
                <a:spcPts val="0"/>
              </a:spcAft>
              <a:buNone/>
              <a:defRPr sz="1100">
                <a:solidFill>
                  <a:srgbClr val="EBEBEB"/>
                </a:solidFill>
              </a:defRPr>
            </a:lvl1pPr>
            <a:lvl2pPr lvl="1" rtl="0">
              <a:lnSpc>
                <a:spcPct val="174000"/>
              </a:lnSpc>
              <a:spcBef>
                <a:spcPts val="0"/>
              </a:spcBef>
              <a:spcAft>
                <a:spcPts val="0"/>
              </a:spcAft>
              <a:buNone/>
              <a:defRPr sz="1100">
                <a:solidFill>
                  <a:srgbClr val="EBEBEB"/>
                </a:solidFill>
              </a:defRPr>
            </a:lvl2pPr>
            <a:lvl3pPr lvl="2" rtl="0">
              <a:lnSpc>
                <a:spcPct val="174000"/>
              </a:lnSpc>
              <a:spcBef>
                <a:spcPts val="0"/>
              </a:spcBef>
              <a:spcAft>
                <a:spcPts val="0"/>
              </a:spcAft>
              <a:buNone/>
              <a:defRPr sz="1100">
                <a:solidFill>
                  <a:srgbClr val="EBEBEB"/>
                </a:solidFill>
              </a:defRPr>
            </a:lvl3pPr>
            <a:lvl4pPr lvl="3" rtl="0">
              <a:lnSpc>
                <a:spcPct val="174000"/>
              </a:lnSpc>
              <a:spcBef>
                <a:spcPts val="0"/>
              </a:spcBef>
              <a:spcAft>
                <a:spcPts val="0"/>
              </a:spcAft>
              <a:buNone/>
              <a:defRPr sz="1100">
                <a:solidFill>
                  <a:srgbClr val="EBEBEB"/>
                </a:solidFill>
              </a:defRPr>
            </a:lvl4pPr>
            <a:lvl5pPr lvl="4" rtl="0">
              <a:lnSpc>
                <a:spcPct val="174000"/>
              </a:lnSpc>
              <a:spcBef>
                <a:spcPts val="0"/>
              </a:spcBef>
              <a:spcAft>
                <a:spcPts val="0"/>
              </a:spcAft>
              <a:buNone/>
              <a:defRPr sz="1100">
                <a:solidFill>
                  <a:srgbClr val="EBEBEB"/>
                </a:solidFill>
              </a:defRPr>
            </a:lvl5pPr>
            <a:lvl6pPr lvl="5" rtl="0">
              <a:lnSpc>
                <a:spcPct val="174000"/>
              </a:lnSpc>
              <a:spcBef>
                <a:spcPts val="0"/>
              </a:spcBef>
              <a:spcAft>
                <a:spcPts val="0"/>
              </a:spcAft>
              <a:buNone/>
              <a:defRPr sz="1100">
                <a:solidFill>
                  <a:srgbClr val="EBEBEB"/>
                </a:solidFill>
              </a:defRPr>
            </a:lvl6pPr>
            <a:lvl7pPr lvl="6" rtl="0">
              <a:lnSpc>
                <a:spcPct val="174000"/>
              </a:lnSpc>
              <a:spcBef>
                <a:spcPts val="0"/>
              </a:spcBef>
              <a:spcAft>
                <a:spcPts val="0"/>
              </a:spcAft>
              <a:buNone/>
              <a:defRPr sz="1100">
                <a:solidFill>
                  <a:srgbClr val="EBEBEB"/>
                </a:solidFill>
              </a:defRPr>
            </a:lvl7pPr>
            <a:lvl8pPr lvl="7" rtl="0">
              <a:lnSpc>
                <a:spcPct val="174000"/>
              </a:lnSpc>
              <a:spcBef>
                <a:spcPts val="0"/>
              </a:spcBef>
              <a:spcAft>
                <a:spcPts val="0"/>
              </a:spcAft>
              <a:buNone/>
              <a:defRPr sz="1100">
                <a:solidFill>
                  <a:srgbClr val="EBEBEB"/>
                </a:solidFill>
              </a:defRPr>
            </a:lvl8pPr>
            <a:lvl9pPr lvl="8" rtl="0">
              <a:lnSpc>
                <a:spcPct val="174000"/>
              </a:lnSpc>
              <a:spcBef>
                <a:spcPts val="0"/>
              </a:spcBef>
              <a:spcAft>
                <a:spcPts val="0"/>
              </a:spcAft>
              <a:buNone/>
              <a:defRPr sz="1100">
                <a:solidFill>
                  <a:srgbClr val="EBEBEB"/>
                </a:solidFill>
              </a:defRPr>
            </a:lvl9pPr>
          </a:lstStyle>
          <a:p>
            <a:endParaRPr/>
          </a:p>
        </p:txBody>
      </p:sp>
      <p:pic>
        <p:nvPicPr>
          <p:cNvPr id="1997" name="Google Shape;1997;p232"/>
          <p:cNvPicPr preferRelativeResize="0"/>
          <p:nvPr/>
        </p:nvPicPr>
        <p:blipFill rotWithShape="1">
          <a:blip r:embed="rId3">
            <a:alphaModFix/>
          </a:blip>
          <a:srcRect t="327" b="317"/>
          <a:stretch/>
        </p:blipFill>
        <p:spPr>
          <a:xfrm>
            <a:off x="8033460" y="4734938"/>
            <a:ext cx="731888" cy="171091"/>
          </a:xfrm>
          <a:prstGeom prst="rect">
            <a:avLst/>
          </a:prstGeom>
          <a:noFill/>
          <a:ln>
            <a:noFill/>
          </a:ln>
        </p:spPr>
      </p:pic>
      <p:sp>
        <p:nvSpPr>
          <p:cNvPr id="1998" name="Google Shape;1998;p232"/>
          <p:cNvSpPr txBox="1">
            <a:spLocks noGrp="1"/>
          </p:cNvSpPr>
          <p:nvPr>
            <p:ph type="subTitle" idx="3"/>
          </p:nvPr>
        </p:nvSpPr>
        <p:spPr>
          <a:xfrm>
            <a:off x="6938588" y="1307790"/>
            <a:ext cx="1593300" cy="2481900"/>
          </a:xfrm>
          <a:prstGeom prst="rect">
            <a:avLst/>
          </a:prstGeom>
        </p:spPr>
        <p:txBody>
          <a:bodyPr spcFirstLastPara="1" wrap="square" lIns="0" tIns="0" rIns="0" bIns="0" anchor="t" anchorCtr="0">
            <a:noAutofit/>
          </a:bodyPr>
          <a:lstStyle>
            <a:lvl1pPr lvl="0" rtl="0">
              <a:lnSpc>
                <a:spcPct val="135000"/>
              </a:lnSpc>
              <a:spcBef>
                <a:spcPts val="0"/>
              </a:spcBef>
              <a:spcAft>
                <a:spcPts val="0"/>
              </a:spcAft>
              <a:buNone/>
              <a:defRPr sz="1100">
                <a:solidFill>
                  <a:schemeClr val="dk1"/>
                </a:solidFill>
                <a:latin typeface="Red Hat Display"/>
                <a:ea typeface="Red Hat Display"/>
                <a:cs typeface="Red Hat Display"/>
                <a:sym typeface="Red Hat Display"/>
              </a:defRPr>
            </a:lvl1pPr>
            <a:lvl2pPr lvl="1" rtl="0">
              <a:lnSpc>
                <a:spcPct val="174000"/>
              </a:lnSpc>
              <a:spcBef>
                <a:spcPts val="0"/>
              </a:spcBef>
              <a:spcAft>
                <a:spcPts val="0"/>
              </a:spcAft>
              <a:buNone/>
              <a:defRPr sz="1100">
                <a:solidFill>
                  <a:schemeClr val="dk1"/>
                </a:solidFill>
              </a:defRPr>
            </a:lvl2pPr>
            <a:lvl3pPr lvl="2" rtl="0">
              <a:lnSpc>
                <a:spcPct val="174000"/>
              </a:lnSpc>
              <a:spcBef>
                <a:spcPts val="0"/>
              </a:spcBef>
              <a:spcAft>
                <a:spcPts val="0"/>
              </a:spcAft>
              <a:buNone/>
              <a:defRPr sz="1100">
                <a:solidFill>
                  <a:schemeClr val="dk1"/>
                </a:solidFill>
              </a:defRPr>
            </a:lvl3pPr>
            <a:lvl4pPr lvl="3" rtl="0">
              <a:lnSpc>
                <a:spcPct val="174000"/>
              </a:lnSpc>
              <a:spcBef>
                <a:spcPts val="0"/>
              </a:spcBef>
              <a:spcAft>
                <a:spcPts val="0"/>
              </a:spcAft>
              <a:buNone/>
              <a:defRPr sz="1100">
                <a:solidFill>
                  <a:schemeClr val="dk1"/>
                </a:solidFill>
              </a:defRPr>
            </a:lvl4pPr>
            <a:lvl5pPr lvl="4" rtl="0">
              <a:lnSpc>
                <a:spcPct val="174000"/>
              </a:lnSpc>
              <a:spcBef>
                <a:spcPts val="0"/>
              </a:spcBef>
              <a:spcAft>
                <a:spcPts val="0"/>
              </a:spcAft>
              <a:buNone/>
              <a:defRPr sz="1100">
                <a:solidFill>
                  <a:schemeClr val="dk1"/>
                </a:solidFill>
              </a:defRPr>
            </a:lvl5pPr>
            <a:lvl6pPr lvl="5" rtl="0">
              <a:lnSpc>
                <a:spcPct val="174000"/>
              </a:lnSpc>
              <a:spcBef>
                <a:spcPts val="0"/>
              </a:spcBef>
              <a:spcAft>
                <a:spcPts val="0"/>
              </a:spcAft>
              <a:buNone/>
              <a:defRPr sz="1100">
                <a:solidFill>
                  <a:schemeClr val="dk1"/>
                </a:solidFill>
              </a:defRPr>
            </a:lvl6pPr>
            <a:lvl7pPr lvl="6" rtl="0">
              <a:lnSpc>
                <a:spcPct val="174000"/>
              </a:lnSpc>
              <a:spcBef>
                <a:spcPts val="0"/>
              </a:spcBef>
              <a:spcAft>
                <a:spcPts val="0"/>
              </a:spcAft>
              <a:buNone/>
              <a:defRPr sz="1100">
                <a:solidFill>
                  <a:schemeClr val="dk1"/>
                </a:solidFill>
              </a:defRPr>
            </a:lvl7pPr>
            <a:lvl8pPr lvl="7" rtl="0">
              <a:lnSpc>
                <a:spcPct val="174000"/>
              </a:lnSpc>
              <a:spcBef>
                <a:spcPts val="0"/>
              </a:spcBef>
              <a:spcAft>
                <a:spcPts val="0"/>
              </a:spcAft>
              <a:buNone/>
              <a:defRPr sz="1100">
                <a:solidFill>
                  <a:schemeClr val="dk1"/>
                </a:solidFill>
              </a:defRPr>
            </a:lvl8pPr>
            <a:lvl9pPr lvl="8" rtl="0">
              <a:lnSpc>
                <a:spcPct val="174000"/>
              </a:lnSpc>
              <a:spcBef>
                <a:spcPts val="0"/>
              </a:spcBef>
              <a:spcAft>
                <a:spcPts val="0"/>
              </a:spcAft>
              <a:buNone/>
              <a:defRPr sz="1100">
                <a:solidFill>
                  <a:schemeClr val="dk1"/>
                </a:solidFill>
              </a:defRPr>
            </a:lvl9pPr>
          </a:lstStyle>
          <a:p>
            <a:endParaRPr/>
          </a:p>
        </p:txBody>
      </p:sp>
      <p:sp>
        <p:nvSpPr>
          <p:cNvPr id="1999" name="Google Shape;1999;p232"/>
          <p:cNvSpPr txBox="1">
            <a:spLocks noGrp="1"/>
          </p:cNvSpPr>
          <p:nvPr>
            <p:ph type="sldNum" idx="12"/>
          </p:nvPr>
        </p:nvSpPr>
        <p:spPr>
          <a:xfrm>
            <a:off x="61481" y="4627167"/>
            <a:ext cx="548700" cy="107700"/>
          </a:xfrm>
          <a:prstGeom prst="rect">
            <a:avLst/>
          </a:prstGeom>
          <a:noFill/>
          <a:ln>
            <a:noFill/>
          </a:ln>
        </p:spPr>
        <p:txBody>
          <a:bodyPr spcFirstLastPara="1" wrap="square" lIns="0" tIns="0" rIns="0" bIns="0" anchor="b" anchorCtr="0">
            <a:noAutofit/>
          </a:bodyPr>
          <a:lstStyle>
            <a:lvl1pPr lvl="0" algn="ctr" rtl="0">
              <a:buNone/>
              <a:defRPr sz="600">
                <a:latin typeface="Red Hat Text Medium"/>
                <a:ea typeface="Red Hat Text Medium"/>
                <a:cs typeface="Red Hat Text Medium"/>
                <a:sym typeface="Red Hat Text Medium"/>
              </a:defRPr>
            </a:lvl1pPr>
            <a:lvl2pPr lvl="1" algn="ctr" rtl="0">
              <a:buNone/>
              <a:defRPr sz="600">
                <a:latin typeface="Red Hat Text Medium"/>
                <a:ea typeface="Red Hat Text Medium"/>
                <a:cs typeface="Red Hat Text Medium"/>
                <a:sym typeface="Red Hat Text Medium"/>
              </a:defRPr>
            </a:lvl2pPr>
            <a:lvl3pPr lvl="2" algn="ctr" rtl="0">
              <a:buNone/>
              <a:defRPr sz="600">
                <a:latin typeface="Red Hat Text Medium"/>
                <a:ea typeface="Red Hat Text Medium"/>
                <a:cs typeface="Red Hat Text Medium"/>
                <a:sym typeface="Red Hat Text Medium"/>
              </a:defRPr>
            </a:lvl3pPr>
            <a:lvl4pPr lvl="3" algn="ctr" rtl="0">
              <a:buNone/>
              <a:defRPr sz="600">
                <a:latin typeface="Red Hat Text Medium"/>
                <a:ea typeface="Red Hat Text Medium"/>
                <a:cs typeface="Red Hat Text Medium"/>
                <a:sym typeface="Red Hat Text Medium"/>
              </a:defRPr>
            </a:lvl4pPr>
            <a:lvl5pPr lvl="4" algn="ctr" rtl="0">
              <a:buNone/>
              <a:defRPr sz="600">
                <a:latin typeface="Red Hat Text Medium"/>
                <a:ea typeface="Red Hat Text Medium"/>
                <a:cs typeface="Red Hat Text Medium"/>
                <a:sym typeface="Red Hat Text Medium"/>
              </a:defRPr>
            </a:lvl5pPr>
            <a:lvl6pPr lvl="5" algn="ctr" rtl="0">
              <a:buNone/>
              <a:defRPr sz="600">
                <a:latin typeface="Red Hat Text Medium"/>
                <a:ea typeface="Red Hat Text Medium"/>
                <a:cs typeface="Red Hat Text Medium"/>
                <a:sym typeface="Red Hat Text Medium"/>
              </a:defRPr>
            </a:lvl6pPr>
            <a:lvl7pPr lvl="6" algn="ctr" rtl="0">
              <a:buNone/>
              <a:defRPr sz="600">
                <a:latin typeface="Red Hat Text Medium"/>
                <a:ea typeface="Red Hat Text Medium"/>
                <a:cs typeface="Red Hat Text Medium"/>
                <a:sym typeface="Red Hat Text Medium"/>
              </a:defRPr>
            </a:lvl7pPr>
            <a:lvl8pPr lvl="7" algn="ctr" rtl="0">
              <a:buNone/>
              <a:defRPr sz="600">
                <a:latin typeface="Red Hat Text Medium"/>
                <a:ea typeface="Red Hat Text Medium"/>
                <a:cs typeface="Red Hat Text Medium"/>
                <a:sym typeface="Red Hat Text Medium"/>
              </a:defRPr>
            </a:lvl8pPr>
            <a:lvl9pPr lvl="8" algn="ctr" rtl="0">
              <a:buNone/>
              <a:defRPr sz="6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matchingName="Interior call out B">
  <p:cSld name="CUSTOM_2_1_1_1">
    <p:bg>
      <p:bgPr>
        <a:blipFill>
          <a:blip r:embed="rId2">
            <a:alphaModFix/>
          </a:blip>
          <a:stretch>
            <a:fillRect/>
          </a:stretch>
        </a:blipFill>
        <a:effectLst/>
      </p:bgPr>
    </p:bg>
    <p:spTree>
      <p:nvGrpSpPr>
        <p:cNvPr id="1" name="Shape 2000"/>
        <p:cNvGrpSpPr/>
        <p:nvPr/>
      </p:nvGrpSpPr>
      <p:grpSpPr>
        <a:xfrm>
          <a:off x="0" y="0"/>
          <a:ext cx="0" cy="0"/>
          <a:chOff x="0" y="0"/>
          <a:chExt cx="0" cy="0"/>
        </a:xfrm>
      </p:grpSpPr>
      <p:sp>
        <p:nvSpPr>
          <p:cNvPr id="2001" name="Google Shape;2001;p233"/>
          <p:cNvSpPr txBox="1">
            <a:spLocks noGrp="1"/>
          </p:cNvSpPr>
          <p:nvPr>
            <p:ph type="subTitle" idx="1"/>
          </p:nvPr>
        </p:nvSpPr>
        <p:spPr>
          <a:xfrm>
            <a:off x="6938588" y="1679691"/>
            <a:ext cx="1593300" cy="2367900"/>
          </a:xfrm>
          <a:prstGeom prst="rect">
            <a:avLst/>
          </a:prstGeom>
        </p:spPr>
        <p:txBody>
          <a:bodyPr spcFirstLastPara="1" wrap="square" lIns="0" tIns="0" rIns="0" bIns="0" anchor="t" anchorCtr="0">
            <a:noAutofit/>
          </a:bodyPr>
          <a:lstStyle>
            <a:lvl1pPr lvl="0" rtl="0">
              <a:lnSpc>
                <a:spcPct val="135000"/>
              </a:lnSpc>
              <a:spcBef>
                <a:spcPts val="0"/>
              </a:spcBef>
              <a:spcAft>
                <a:spcPts val="0"/>
              </a:spcAft>
              <a:buNone/>
              <a:defRPr sz="1100">
                <a:solidFill>
                  <a:schemeClr val="dk1"/>
                </a:solidFill>
                <a:latin typeface="Red Hat Display"/>
                <a:ea typeface="Red Hat Display"/>
                <a:cs typeface="Red Hat Display"/>
                <a:sym typeface="Red Hat Display"/>
              </a:defRPr>
            </a:lvl1pPr>
            <a:lvl2pPr lvl="1" rtl="0">
              <a:lnSpc>
                <a:spcPct val="174000"/>
              </a:lnSpc>
              <a:spcBef>
                <a:spcPts val="0"/>
              </a:spcBef>
              <a:spcAft>
                <a:spcPts val="0"/>
              </a:spcAft>
              <a:buNone/>
              <a:defRPr sz="1100">
                <a:solidFill>
                  <a:schemeClr val="dk1"/>
                </a:solidFill>
              </a:defRPr>
            </a:lvl2pPr>
            <a:lvl3pPr lvl="2" rtl="0">
              <a:lnSpc>
                <a:spcPct val="174000"/>
              </a:lnSpc>
              <a:spcBef>
                <a:spcPts val="0"/>
              </a:spcBef>
              <a:spcAft>
                <a:spcPts val="0"/>
              </a:spcAft>
              <a:buNone/>
              <a:defRPr sz="1100">
                <a:solidFill>
                  <a:schemeClr val="dk1"/>
                </a:solidFill>
              </a:defRPr>
            </a:lvl3pPr>
            <a:lvl4pPr lvl="3" rtl="0">
              <a:lnSpc>
                <a:spcPct val="174000"/>
              </a:lnSpc>
              <a:spcBef>
                <a:spcPts val="0"/>
              </a:spcBef>
              <a:spcAft>
                <a:spcPts val="0"/>
              </a:spcAft>
              <a:buNone/>
              <a:defRPr sz="1100">
                <a:solidFill>
                  <a:schemeClr val="dk1"/>
                </a:solidFill>
              </a:defRPr>
            </a:lvl4pPr>
            <a:lvl5pPr lvl="4" rtl="0">
              <a:lnSpc>
                <a:spcPct val="174000"/>
              </a:lnSpc>
              <a:spcBef>
                <a:spcPts val="0"/>
              </a:spcBef>
              <a:spcAft>
                <a:spcPts val="0"/>
              </a:spcAft>
              <a:buNone/>
              <a:defRPr sz="1100">
                <a:solidFill>
                  <a:schemeClr val="dk1"/>
                </a:solidFill>
              </a:defRPr>
            </a:lvl5pPr>
            <a:lvl6pPr lvl="5" rtl="0">
              <a:lnSpc>
                <a:spcPct val="174000"/>
              </a:lnSpc>
              <a:spcBef>
                <a:spcPts val="0"/>
              </a:spcBef>
              <a:spcAft>
                <a:spcPts val="0"/>
              </a:spcAft>
              <a:buNone/>
              <a:defRPr sz="1100">
                <a:solidFill>
                  <a:schemeClr val="dk1"/>
                </a:solidFill>
              </a:defRPr>
            </a:lvl6pPr>
            <a:lvl7pPr lvl="6" rtl="0">
              <a:lnSpc>
                <a:spcPct val="174000"/>
              </a:lnSpc>
              <a:spcBef>
                <a:spcPts val="0"/>
              </a:spcBef>
              <a:spcAft>
                <a:spcPts val="0"/>
              </a:spcAft>
              <a:buNone/>
              <a:defRPr sz="1100">
                <a:solidFill>
                  <a:schemeClr val="dk1"/>
                </a:solidFill>
              </a:defRPr>
            </a:lvl7pPr>
            <a:lvl8pPr lvl="7" rtl="0">
              <a:lnSpc>
                <a:spcPct val="174000"/>
              </a:lnSpc>
              <a:spcBef>
                <a:spcPts val="0"/>
              </a:spcBef>
              <a:spcAft>
                <a:spcPts val="0"/>
              </a:spcAft>
              <a:buNone/>
              <a:defRPr sz="1100">
                <a:solidFill>
                  <a:schemeClr val="dk1"/>
                </a:solidFill>
              </a:defRPr>
            </a:lvl8pPr>
            <a:lvl9pPr lvl="8" rtl="0">
              <a:lnSpc>
                <a:spcPct val="174000"/>
              </a:lnSpc>
              <a:spcBef>
                <a:spcPts val="0"/>
              </a:spcBef>
              <a:spcAft>
                <a:spcPts val="0"/>
              </a:spcAft>
              <a:buNone/>
              <a:defRPr sz="1100">
                <a:solidFill>
                  <a:schemeClr val="dk1"/>
                </a:solidFill>
              </a:defRPr>
            </a:lvl9pPr>
          </a:lstStyle>
          <a:p>
            <a:endParaRPr/>
          </a:p>
        </p:txBody>
      </p:sp>
      <p:sp>
        <p:nvSpPr>
          <p:cNvPr id="2002" name="Google Shape;2002;p233"/>
          <p:cNvSpPr txBox="1">
            <a:spLocks noGrp="1"/>
          </p:cNvSpPr>
          <p:nvPr>
            <p:ph type="subTitle" idx="2"/>
          </p:nvPr>
        </p:nvSpPr>
        <p:spPr>
          <a:xfrm>
            <a:off x="6938588" y="1265269"/>
            <a:ext cx="1593300" cy="266100"/>
          </a:xfrm>
          <a:prstGeom prst="rect">
            <a:avLst/>
          </a:prstGeom>
        </p:spPr>
        <p:txBody>
          <a:bodyPr spcFirstLastPara="1" wrap="square" lIns="0" tIns="0" rIns="0" bIns="0" anchor="b" anchorCtr="0">
            <a:noAutofit/>
          </a:bodyPr>
          <a:lstStyle>
            <a:lvl1pPr lvl="0" rtl="0">
              <a:lnSpc>
                <a:spcPct val="135000"/>
              </a:lnSpc>
              <a:spcBef>
                <a:spcPts val="0"/>
              </a:spcBef>
              <a:spcAft>
                <a:spcPts val="0"/>
              </a:spcAft>
              <a:buSzPts val="1100"/>
              <a:buFont typeface="Red Hat Display Medium"/>
              <a:buNone/>
              <a:defRPr sz="1100">
                <a:latin typeface="Red Hat Display Medium"/>
                <a:ea typeface="Red Hat Display Medium"/>
                <a:cs typeface="Red Hat Display Medium"/>
                <a:sym typeface="Red Hat Display Medium"/>
              </a:defRPr>
            </a:lvl1pPr>
            <a:lvl2pPr lvl="1" rtl="0">
              <a:spcBef>
                <a:spcPts val="0"/>
              </a:spcBef>
              <a:spcAft>
                <a:spcPts val="0"/>
              </a:spcAft>
              <a:buSzPts val="1400"/>
              <a:buNone/>
              <a:defRPr/>
            </a:lvl2pPr>
            <a:lvl3pPr lvl="2" rtl="0">
              <a:spcBef>
                <a:spcPts val="400"/>
              </a:spcBef>
              <a:spcAft>
                <a:spcPts val="0"/>
              </a:spcAft>
              <a:buSzPts val="1400"/>
              <a:buNone/>
              <a:defRPr/>
            </a:lvl3pPr>
            <a:lvl4pPr lvl="3" rtl="0">
              <a:spcBef>
                <a:spcPts val="400"/>
              </a:spcBef>
              <a:spcAft>
                <a:spcPts val="0"/>
              </a:spcAft>
              <a:buSzPts val="1400"/>
              <a:buNone/>
              <a:defRPr/>
            </a:lvl4pPr>
            <a:lvl5pPr lvl="4" rtl="0">
              <a:spcBef>
                <a:spcPts val="400"/>
              </a:spcBef>
              <a:spcAft>
                <a:spcPts val="0"/>
              </a:spcAft>
              <a:buSzPts val="1400"/>
              <a:buNone/>
              <a:defRPr/>
            </a:lvl5pPr>
            <a:lvl6pPr lvl="5" rtl="0">
              <a:spcBef>
                <a:spcPts val="400"/>
              </a:spcBef>
              <a:spcAft>
                <a:spcPts val="0"/>
              </a:spcAft>
              <a:buSzPts val="1400"/>
              <a:buNone/>
              <a:defRPr/>
            </a:lvl6pPr>
            <a:lvl7pPr lvl="6" rtl="0">
              <a:spcBef>
                <a:spcPts val="400"/>
              </a:spcBef>
              <a:spcAft>
                <a:spcPts val="0"/>
              </a:spcAft>
              <a:buSzPts val="1400"/>
              <a:buNone/>
              <a:defRPr/>
            </a:lvl7pPr>
            <a:lvl8pPr lvl="7" rtl="0">
              <a:spcBef>
                <a:spcPts val="400"/>
              </a:spcBef>
              <a:spcAft>
                <a:spcPts val="0"/>
              </a:spcAft>
              <a:buSzPts val="1400"/>
              <a:buNone/>
              <a:defRPr/>
            </a:lvl8pPr>
            <a:lvl9pPr lvl="8" rtl="0">
              <a:spcBef>
                <a:spcPts val="400"/>
              </a:spcBef>
              <a:spcAft>
                <a:spcPts val="400"/>
              </a:spcAft>
              <a:buSzPts val="1400"/>
              <a:buNone/>
              <a:defRPr/>
            </a:lvl9pPr>
          </a:lstStyle>
          <a:p>
            <a:endParaRPr/>
          </a:p>
        </p:txBody>
      </p:sp>
      <p:cxnSp>
        <p:nvCxnSpPr>
          <p:cNvPr id="2003" name="Google Shape;2003;p233"/>
          <p:cNvCxnSpPr/>
          <p:nvPr/>
        </p:nvCxnSpPr>
        <p:spPr>
          <a:xfrm rot="10800000">
            <a:off x="335825" y="4801200"/>
            <a:ext cx="0" cy="342300"/>
          </a:xfrm>
          <a:prstGeom prst="straightConnector1">
            <a:avLst/>
          </a:prstGeom>
          <a:noFill/>
          <a:ln w="9525" cap="flat" cmpd="sng">
            <a:solidFill>
              <a:srgbClr val="EE0000"/>
            </a:solidFill>
            <a:prstDash val="solid"/>
            <a:round/>
            <a:headEnd type="none" w="med" len="med"/>
            <a:tailEnd type="none" w="med" len="med"/>
          </a:ln>
        </p:spPr>
      </p:cxnSp>
      <p:cxnSp>
        <p:nvCxnSpPr>
          <p:cNvPr id="2004" name="Google Shape;2004;p233"/>
          <p:cNvCxnSpPr/>
          <p:nvPr/>
        </p:nvCxnSpPr>
        <p:spPr>
          <a:xfrm rot="10800000">
            <a:off x="335831" y="150"/>
            <a:ext cx="0" cy="664800"/>
          </a:xfrm>
          <a:prstGeom prst="straightConnector1">
            <a:avLst/>
          </a:prstGeom>
          <a:noFill/>
          <a:ln w="9525" cap="flat" cmpd="sng">
            <a:solidFill>
              <a:srgbClr val="EE0000"/>
            </a:solidFill>
            <a:prstDash val="solid"/>
            <a:round/>
            <a:headEnd type="none" w="med" len="med"/>
            <a:tailEnd type="none" w="med" len="med"/>
          </a:ln>
        </p:spPr>
      </p:cxnSp>
      <p:sp>
        <p:nvSpPr>
          <p:cNvPr id="2005" name="Google Shape;2005;p233"/>
          <p:cNvSpPr txBox="1">
            <a:spLocks noGrp="1"/>
          </p:cNvSpPr>
          <p:nvPr>
            <p:ph type="subTitle" idx="3"/>
          </p:nvPr>
        </p:nvSpPr>
        <p:spPr>
          <a:xfrm>
            <a:off x="335831" y="41580"/>
            <a:ext cx="3861600" cy="612300"/>
          </a:xfrm>
          <a:prstGeom prst="rect">
            <a:avLst/>
          </a:prstGeom>
        </p:spPr>
        <p:txBody>
          <a:bodyPr spcFirstLastPara="1" wrap="square" lIns="329175" tIns="68575" rIns="68575" bIns="68575" anchor="ctr" anchorCtr="0">
            <a:noAutofit/>
          </a:bodyPr>
          <a:lstStyle>
            <a:lvl1pPr lvl="0" rtl="0">
              <a:lnSpc>
                <a:spcPct val="100000"/>
              </a:lnSpc>
              <a:spcBef>
                <a:spcPts val="0"/>
              </a:spcBef>
              <a:spcAft>
                <a:spcPts val="0"/>
              </a:spcAft>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9pPr>
          </a:lstStyle>
          <a:p>
            <a:endParaRPr/>
          </a:p>
        </p:txBody>
      </p:sp>
      <p:pic>
        <p:nvPicPr>
          <p:cNvPr id="2006" name="Google Shape;2006;p233"/>
          <p:cNvPicPr preferRelativeResize="0"/>
          <p:nvPr/>
        </p:nvPicPr>
        <p:blipFill rotWithShape="1">
          <a:blip r:embed="rId3">
            <a:alphaModFix/>
          </a:blip>
          <a:srcRect t="327" b="317"/>
          <a:stretch/>
        </p:blipFill>
        <p:spPr>
          <a:xfrm>
            <a:off x="8033460" y="4734938"/>
            <a:ext cx="731888" cy="171091"/>
          </a:xfrm>
          <a:prstGeom prst="rect">
            <a:avLst/>
          </a:prstGeom>
          <a:noFill/>
          <a:ln>
            <a:noFill/>
          </a:ln>
        </p:spPr>
      </p:pic>
      <p:sp>
        <p:nvSpPr>
          <p:cNvPr id="2007" name="Google Shape;2007;p233"/>
          <p:cNvSpPr txBox="1">
            <a:spLocks noGrp="1"/>
          </p:cNvSpPr>
          <p:nvPr>
            <p:ph type="sldNum" idx="12"/>
          </p:nvPr>
        </p:nvSpPr>
        <p:spPr>
          <a:xfrm>
            <a:off x="61481" y="4627167"/>
            <a:ext cx="548700" cy="107700"/>
          </a:xfrm>
          <a:prstGeom prst="rect">
            <a:avLst/>
          </a:prstGeom>
          <a:noFill/>
          <a:ln>
            <a:noFill/>
          </a:ln>
        </p:spPr>
        <p:txBody>
          <a:bodyPr spcFirstLastPara="1" wrap="square" lIns="0" tIns="0" rIns="0" bIns="0" anchor="b" anchorCtr="0">
            <a:noAutofit/>
          </a:bodyPr>
          <a:lstStyle>
            <a:lvl1pPr lvl="0" algn="ctr" rtl="0">
              <a:buNone/>
              <a:defRPr sz="600">
                <a:latin typeface="Red Hat Text Medium"/>
                <a:ea typeface="Red Hat Text Medium"/>
                <a:cs typeface="Red Hat Text Medium"/>
                <a:sym typeface="Red Hat Text Medium"/>
              </a:defRPr>
            </a:lvl1pPr>
            <a:lvl2pPr lvl="1" algn="ctr" rtl="0">
              <a:buNone/>
              <a:defRPr sz="600">
                <a:latin typeface="Red Hat Text Medium"/>
                <a:ea typeface="Red Hat Text Medium"/>
                <a:cs typeface="Red Hat Text Medium"/>
                <a:sym typeface="Red Hat Text Medium"/>
              </a:defRPr>
            </a:lvl2pPr>
            <a:lvl3pPr lvl="2" algn="ctr" rtl="0">
              <a:buNone/>
              <a:defRPr sz="600">
                <a:latin typeface="Red Hat Text Medium"/>
                <a:ea typeface="Red Hat Text Medium"/>
                <a:cs typeface="Red Hat Text Medium"/>
                <a:sym typeface="Red Hat Text Medium"/>
              </a:defRPr>
            </a:lvl3pPr>
            <a:lvl4pPr lvl="3" algn="ctr" rtl="0">
              <a:buNone/>
              <a:defRPr sz="600">
                <a:latin typeface="Red Hat Text Medium"/>
                <a:ea typeface="Red Hat Text Medium"/>
                <a:cs typeface="Red Hat Text Medium"/>
                <a:sym typeface="Red Hat Text Medium"/>
              </a:defRPr>
            </a:lvl4pPr>
            <a:lvl5pPr lvl="4" algn="ctr" rtl="0">
              <a:buNone/>
              <a:defRPr sz="600">
                <a:latin typeface="Red Hat Text Medium"/>
                <a:ea typeface="Red Hat Text Medium"/>
                <a:cs typeface="Red Hat Text Medium"/>
                <a:sym typeface="Red Hat Text Medium"/>
              </a:defRPr>
            </a:lvl5pPr>
            <a:lvl6pPr lvl="5" algn="ctr" rtl="0">
              <a:buNone/>
              <a:defRPr sz="600">
                <a:latin typeface="Red Hat Text Medium"/>
                <a:ea typeface="Red Hat Text Medium"/>
                <a:cs typeface="Red Hat Text Medium"/>
                <a:sym typeface="Red Hat Text Medium"/>
              </a:defRPr>
            </a:lvl6pPr>
            <a:lvl7pPr lvl="6" algn="ctr" rtl="0">
              <a:buNone/>
              <a:defRPr sz="600">
                <a:latin typeface="Red Hat Text Medium"/>
                <a:ea typeface="Red Hat Text Medium"/>
                <a:cs typeface="Red Hat Text Medium"/>
                <a:sym typeface="Red Hat Text Medium"/>
              </a:defRPr>
            </a:lvl7pPr>
            <a:lvl8pPr lvl="7" algn="ctr" rtl="0">
              <a:buNone/>
              <a:defRPr sz="600">
                <a:latin typeface="Red Hat Text Medium"/>
                <a:ea typeface="Red Hat Text Medium"/>
                <a:cs typeface="Red Hat Text Medium"/>
                <a:sym typeface="Red Hat Text Medium"/>
              </a:defRPr>
            </a:lvl8pPr>
            <a:lvl9pPr lvl="8" algn="ctr" rtl="0">
              <a:buNone/>
              <a:defRPr sz="6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matchingName="Theme 2 divider D">
  <p:cSld name="CUSTOM_3">
    <p:bg>
      <p:bgPr>
        <a:blipFill>
          <a:blip r:embed="rId2">
            <a:alphaModFix/>
          </a:blip>
          <a:stretch>
            <a:fillRect/>
          </a:stretch>
        </a:blipFill>
        <a:effectLst/>
      </p:bgPr>
    </p:bg>
    <p:spTree>
      <p:nvGrpSpPr>
        <p:cNvPr id="1" name="Shape 2008"/>
        <p:cNvGrpSpPr/>
        <p:nvPr/>
      </p:nvGrpSpPr>
      <p:grpSpPr>
        <a:xfrm>
          <a:off x="0" y="0"/>
          <a:ext cx="0" cy="0"/>
          <a:chOff x="0" y="0"/>
          <a:chExt cx="0" cy="0"/>
        </a:xfrm>
      </p:grpSpPr>
      <p:sp>
        <p:nvSpPr>
          <p:cNvPr id="2009" name="Google Shape;2009;p234"/>
          <p:cNvSpPr txBox="1">
            <a:spLocks noGrp="1"/>
          </p:cNvSpPr>
          <p:nvPr>
            <p:ph type="title"/>
          </p:nvPr>
        </p:nvSpPr>
        <p:spPr>
          <a:xfrm>
            <a:off x="1557019" y="1412438"/>
            <a:ext cx="5994000" cy="23034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None/>
              <a:defRPr sz="4100">
                <a:solidFill>
                  <a:schemeClr val="accent1"/>
                </a:solidFill>
              </a:defRPr>
            </a:lvl1pPr>
            <a:lvl2pPr lvl="1" rtl="0">
              <a:lnSpc>
                <a:spcPct val="100000"/>
              </a:lnSpc>
              <a:spcBef>
                <a:spcPts val="0"/>
              </a:spcBef>
              <a:spcAft>
                <a:spcPts val="0"/>
              </a:spcAft>
              <a:buNone/>
              <a:defRPr sz="4100">
                <a:solidFill>
                  <a:schemeClr val="accent1"/>
                </a:solidFill>
              </a:defRPr>
            </a:lvl2pPr>
            <a:lvl3pPr lvl="2" rtl="0">
              <a:lnSpc>
                <a:spcPct val="100000"/>
              </a:lnSpc>
              <a:spcBef>
                <a:spcPts val="0"/>
              </a:spcBef>
              <a:spcAft>
                <a:spcPts val="0"/>
              </a:spcAft>
              <a:buNone/>
              <a:defRPr sz="4100">
                <a:solidFill>
                  <a:schemeClr val="accent1"/>
                </a:solidFill>
              </a:defRPr>
            </a:lvl3pPr>
            <a:lvl4pPr lvl="3" rtl="0">
              <a:lnSpc>
                <a:spcPct val="100000"/>
              </a:lnSpc>
              <a:spcBef>
                <a:spcPts val="0"/>
              </a:spcBef>
              <a:spcAft>
                <a:spcPts val="0"/>
              </a:spcAft>
              <a:buNone/>
              <a:defRPr sz="4100">
                <a:solidFill>
                  <a:schemeClr val="accent1"/>
                </a:solidFill>
              </a:defRPr>
            </a:lvl4pPr>
            <a:lvl5pPr lvl="4" rtl="0">
              <a:lnSpc>
                <a:spcPct val="100000"/>
              </a:lnSpc>
              <a:spcBef>
                <a:spcPts val="0"/>
              </a:spcBef>
              <a:spcAft>
                <a:spcPts val="0"/>
              </a:spcAft>
              <a:buNone/>
              <a:defRPr sz="4100">
                <a:solidFill>
                  <a:schemeClr val="accent1"/>
                </a:solidFill>
              </a:defRPr>
            </a:lvl5pPr>
            <a:lvl6pPr lvl="5" rtl="0">
              <a:lnSpc>
                <a:spcPct val="100000"/>
              </a:lnSpc>
              <a:spcBef>
                <a:spcPts val="0"/>
              </a:spcBef>
              <a:spcAft>
                <a:spcPts val="0"/>
              </a:spcAft>
              <a:buNone/>
              <a:defRPr sz="4100">
                <a:solidFill>
                  <a:schemeClr val="accent1"/>
                </a:solidFill>
              </a:defRPr>
            </a:lvl6pPr>
            <a:lvl7pPr lvl="6" rtl="0">
              <a:lnSpc>
                <a:spcPct val="100000"/>
              </a:lnSpc>
              <a:spcBef>
                <a:spcPts val="0"/>
              </a:spcBef>
              <a:spcAft>
                <a:spcPts val="0"/>
              </a:spcAft>
              <a:buNone/>
              <a:defRPr sz="4100">
                <a:solidFill>
                  <a:schemeClr val="accent1"/>
                </a:solidFill>
              </a:defRPr>
            </a:lvl7pPr>
            <a:lvl8pPr lvl="7" rtl="0">
              <a:lnSpc>
                <a:spcPct val="100000"/>
              </a:lnSpc>
              <a:spcBef>
                <a:spcPts val="0"/>
              </a:spcBef>
              <a:spcAft>
                <a:spcPts val="0"/>
              </a:spcAft>
              <a:buNone/>
              <a:defRPr sz="4100">
                <a:solidFill>
                  <a:schemeClr val="accent1"/>
                </a:solidFill>
              </a:defRPr>
            </a:lvl8pPr>
            <a:lvl9pPr lvl="8" rtl="0">
              <a:lnSpc>
                <a:spcPct val="100000"/>
              </a:lnSpc>
              <a:spcBef>
                <a:spcPts val="0"/>
              </a:spcBef>
              <a:spcAft>
                <a:spcPts val="0"/>
              </a:spcAft>
              <a:buNone/>
              <a:defRPr sz="4100">
                <a:solidFill>
                  <a:schemeClr val="accent1"/>
                </a:solidFill>
              </a:defRPr>
            </a:lvl9pPr>
          </a:lstStyle>
          <a:p>
            <a:endParaRPr/>
          </a:p>
        </p:txBody>
      </p:sp>
      <p:cxnSp>
        <p:nvCxnSpPr>
          <p:cNvPr id="2010" name="Google Shape;2010;p234"/>
          <p:cNvCxnSpPr/>
          <p:nvPr/>
        </p:nvCxnSpPr>
        <p:spPr>
          <a:xfrm rot="10800000">
            <a:off x="335825" y="4801200"/>
            <a:ext cx="0" cy="342300"/>
          </a:xfrm>
          <a:prstGeom prst="straightConnector1">
            <a:avLst/>
          </a:prstGeom>
          <a:noFill/>
          <a:ln w="9525" cap="flat" cmpd="sng">
            <a:solidFill>
              <a:srgbClr val="EE0000"/>
            </a:solidFill>
            <a:prstDash val="solid"/>
            <a:round/>
            <a:headEnd type="none" w="med" len="med"/>
            <a:tailEnd type="none" w="med" len="med"/>
          </a:ln>
        </p:spPr>
      </p:cxnSp>
      <p:sp>
        <p:nvSpPr>
          <p:cNvPr id="2011" name="Google Shape;2011;p234"/>
          <p:cNvSpPr txBox="1">
            <a:spLocks noGrp="1"/>
          </p:cNvSpPr>
          <p:nvPr>
            <p:ph type="subTitle" idx="1"/>
          </p:nvPr>
        </p:nvSpPr>
        <p:spPr>
          <a:xfrm rot="5400000">
            <a:off x="-1603762" y="1603800"/>
            <a:ext cx="3861600" cy="654000"/>
          </a:xfrm>
          <a:prstGeom prst="rect">
            <a:avLst/>
          </a:prstGeom>
        </p:spPr>
        <p:txBody>
          <a:bodyPr spcFirstLastPara="1" wrap="square" lIns="377175" tIns="68575" rIns="68575" bIns="68575" anchor="ctr" anchorCtr="0">
            <a:noAutofit/>
          </a:bodyPr>
          <a:lstStyle>
            <a:lvl1pPr lvl="0" rtl="0">
              <a:lnSpc>
                <a:spcPct val="100000"/>
              </a:lnSpc>
              <a:spcBef>
                <a:spcPts val="0"/>
              </a:spcBef>
              <a:spcAft>
                <a:spcPts val="0"/>
              </a:spcAft>
              <a:buClr>
                <a:schemeClr val="lt1"/>
              </a:buClr>
              <a:buSzPts val="800"/>
              <a:buFont typeface="Red Hat Display Medium"/>
              <a:buNone/>
              <a:defRPr sz="800">
                <a:solidFill>
                  <a:schemeClr val="l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9pPr>
          </a:lstStyle>
          <a:p>
            <a:endParaRPr/>
          </a:p>
        </p:txBody>
      </p:sp>
      <p:pic>
        <p:nvPicPr>
          <p:cNvPr id="2012" name="Google Shape;2012;p234"/>
          <p:cNvPicPr preferRelativeResize="0"/>
          <p:nvPr/>
        </p:nvPicPr>
        <p:blipFill rotWithShape="1">
          <a:blip r:embed="rId3">
            <a:alphaModFix/>
          </a:blip>
          <a:srcRect t="327" b="317"/>
          <a:stretch/>
        </p:blipFill>
        <p:spPr>
          <a:xfrm>
            <a:off x="8033460" y="4734938"/>
            <a:ext cx="731888" cy="171091"/>
          </a:xfrm>
          <a:prstGeom prst="rect">
            <a:avLst/>
          </a:prstGeom>
          <a:noFill/>
          <a:ln>
            <a:noFill/>
          </a:ln>
        </p:spPr>
      </p:pic>
      <p:cxnSp>
        <p:nvCxnSpPr>
          <p:cNvPr id="2013" name="Google Shape;2013;p234"/>
          <p:cNvCxnSpPr/>
          <p:nvPr/>
        </p:nvCxnSpPr>
        <p:spPr>
          <a:xfrm>
            <a:off x="1557019" y="1240275"/>
            <a:ext cx="1043100" cy="0"/>
          </a:xfrm>
          <a:prstGeom prst="straightConnector1">
            <a:avLst/>
          </a:prstGeom>
          <a:noFill/>
          <a:ln w="9525" cap="flat" cmpd="sng">
            <a:solidFill>
              <a:srgbClr val="EE0000"/>
            </a:solidFill>
            <a:prstDash val="solid"/>
            <a:round/>
            <a:headEnd type="none" w="med" len="med"/>
            <a:tailEnd type="none" w="med" len="med"/>
          </a:ln>
        </p:spPr>
      </p:cxnSp>
      <p:sp>
        <p:nvSpPr>
          <p:cNvPr id="2014" name="Google Shape;2014;p234"/>
          <p:cNvSpPr txBox="1">
            <a:spLocks noGrp="1"/>
          </p:cNvSpPr>
          <p:nvPr>
            <p:ph type="sldNum" idx="12"/>
          </p:nvPr>
        </p:nvSpPr>
        <p:spPr>
          <a:xfrm>
            <a:off x="61481" y="4627167"/>
            <a:ext cx="548700" cy="107700"/>
          </a:xfrm>
          <a:prstGeom prst="rect">
            <a:avLst/>
          </a:prstGeom>
          <a:noFill/>
          <a:ln>
            <a:noFill/>
          </a:ln>
        </p:spPr>
        <p:txBody>
          <a:bodyPr spcFirstLastPara="1" wrap="square" lIns="0" tIns="0" rIns="0" bIns="0" anchor="b" anchorCtr="0">
            <a:noAutofit/>
          </a:bodyPr>
          <a:lstStyle>
            <a:lvl1pPr lvl="0" algn="ctr" rtl="0">
              <a:buNone/>
              <a:defRPr sz="600">
                <a:solidFill>
                  <a:srgbClr val="FFFFFF"/>
                </a:solidFill>
                <a:latin typeface="Red Hat Text Medium"/>
                <a:ea typeface="Red Hat Text Medium"/>
                <a:cs typeface="Red Hat Text Medium"/>
                <a:sym typeface="Red Hat Text Medium"/>
              </a:defRPr>
            </a:lvl1pPr>
            <a:lvl2pPr lvl="1" algn="ctr" rtl="0">
              <a:buNone/>
              <a:defRPr sz="600">
                <a:solidFill>
                  <a:srgbClr val="FFFFFF"/>
                </a:solidFill>
                <a:latin typeface="Red Hat Text Medium"/>
                <a:ea typeface="Red Hat Text Medium"/>
                <a:cs typeface="Red Hat Text Medium"/>
                <a:sym typeface="Red Hat Text Medium"/>
              </a:defRPr>
            </a:lvl2pPr>
            <a:lvl3pPr lvl="2" algn="ctr" rtl="0">
              <a:buNone/>
              <a:defRPr sz="600">
                <a:solidFill>
                  <a:srgbClr val="FFFFFF"/>
                </a:solidFill>
                <a:latin typeface="Red Hat Text Medium"/>
                <a:ea typeface="Red Hat Text Medium"/>
                <a:cs typeface="Red Hat Text Medium"/>
                <a:sym typeface="Red Hat Text Medium"/>
              </a:defRPr>
            </a:lvl3pPr>
            <a:lvl4pPr lvl="3" algn="ctr" rtl="0">
              <a:buNone/>
              <a:defRPr sz="600">
                <a:solidFill>
                  <a:srgbClr val="FFFFFF"/>
                </a:solidFill>
                <a:latin typeface="Red Hat Text Medium"/>
                <a:ea typeface="Red Hat Text Medium"/>
                <a:cs typeface="Red Hat Text Medium"/>
                <a:sym typeface="Red Hat Text Medium"/>
              </a:defRPr>
            </a:lvl4pPr>
            <a:lvl5pPr lvl="4" algn="ctr" rtl="0">
              <a:buNone/>
              <a:defRPr sz="600">
                <a:solidFill>
                  <a:srgbClr val="FFFFFF"/>
                </a:solidFill>
                <a:latin typeface="Red Hat Text Medium"/>
                <a:ea typeface="Red Hat Text Medium"/>
                <a:cs typeface="Red Hat Text Medium"/>
                <a:sym typeface="Red Hat Text Medium"/>
              </a:defRPr>
            </a:lvl5pPr>
            <a:lvl6pPr lvl="5" algn="ctr" rtl="0">
              <a:buNone/>
              <a:defRPr sz="600">
                <a:solidFill>
                  <a:srgbClr val="FFFFFF"/>
                </a:solidFill>
                <a:latin typeface="Red Hat Text Medium"/>
                <a:ea typeface="Red Hat Text Medium"/>
                <a:cs typeface="Red Hat Text Medium"/>
                <a:sym typeface="Red Hat Text Medium"/>
              </a:defRPr>
            </a:lvl6pPr>
            <a:lvl7pPr lvl="6" algn="ctr" rtl="0">
              <a:buNone/>
              <a:defRPr sz="600">
                <a:solidFill>
                  <a:srgbClr val="FFFFFF"/>
                </a:solidFill>
                <a:latin typeface="Red Hat Text Medium"/>
                <a:ea typeface="Red Hat Text Medium"/>
                <a:cs typeface="Red Hat Text Medium"/>
                <a:sym typeface="Red Hat Text Medium"/>
              </a:defRPr>
            </a:lvl7pPr>
            <a:lvl8pPr lvl="7" algn="ctr" rtl="0">
              <a:buNone/>
              <a:defRPr sz="600">
                <a:solidFill>
                  <a:srgbClr val="FFFFFF"/>
                </a:solidFill>
                <a:latin typeface="Red Hat Text Medium"/>
                <a:ea typeface="Red Hat Text Medium"/>
                <a:cs typeface="Red Hat Text Medium"/>
                <a:sym typeface="Red Hat Text Medium"/>
              </a:defRPr>
            </a:lvl8pPr>
            <a:lvl9pPr lvl="8" algn="ctr" rtl="0">
              <a:buNone/>
              <a:defRPr sz="600">
                <a:solidFill>
                  <a:srgbClr val="FFFFFF"/>
                </a:solidFill>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matchingName="Theme 1 divider">
  <p:cSld name="CUSTOM_3_1">
    <p:bg>
      <p:bgPr>
        <a:blipFill>
          <a:blip r:embed="rId2">
            <a:alphaModFix/>
          </a:blip>
          <a:stretch>
            <a:fillRect/>
          </a:stretch>
        </a:blipFill>
        <a:effectLst/>
      </p:bgPr>
    </p:bg>
    <p:spTree>
      <p:nvGrpSpPr>
        <p:cNvPr id="1" name="Shape 2015"/>
        <p:cNvGrpSpPr/>
        <p:nvPr/>
      </p:nvGrpSpPr>
      <p:grpSpPr>
        <a:xfrm>
          <a:off x="0" y="0"/>
          <a:ext cx="0" cy="0"/>
          <a:chOff x="0" y="0"/>
          <a:chExt cx="0" cy="0"/>
        </a:xfrm>
      </p:grpSpPr>
      <p:sp>
        <p:nvSpPr>
          <p:cNvPr id="2016" name="Google Shape;2016;p235"/>
          <p:cNvSpPr txBox="1">
            <a:spLocks noGrp="1"/>
          </p:cNvSpPr>
          <p:nvPr>
            <p:ph type="title"/>
          </p:nvPr>
        </p:nvSpPr>
        <p:spPr>
          <a:xfrm>
            <a:off x="1557019" y="1412438"/>
            <a:ext cx="5994000" cy="23034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None/>
              <a:defRPr sz="4100">
                <a:solidFill>
                  <a:schemeClr val="lt1"/>
                </a:solidFill>
              </a:defRPr>
            </a:lvl1pPr>
            <a:lvl2pPr lvl="1" rtl="0">
              <a:lnSpc>
                <a:spcPct val="100000"/>
              </a:lnSpc>
              <a:spcBef>
                <a:spcPts val="0"/>
              </a:spcBef>
              <a:spcAft>
                <a:spcPts val="0"/>
              </a:spcAft>
              <a:buNone/>
              <a:defRPr sz="4100">
                <a:solidFill>
                  <a:schemeClr val="lt1"/>
                </a:solidFill>
              </a:defRPr>
            </a:lvl2pPr>
            <a:lvl3pPr lvl="2" rtl="0">
              <a:lnSpc>
                <a:spcPct val="100000"/>
              </a:lnSpc>
              <a:spcBef>
                <a:spcPts val="0"/>
              </a:spcBef>
              <a:spcAft>
                <a:spcPts val="0"/>
              </a:spcAft>
              <a:buNone/>
              <a:defRPr sz="4100">
                <a:solidFill>
                  <a:schemeClr val="lt1"/>
                </a:solidFill>
              </a:defRPr>
            </a:lvl3pPr>
            <a:lvl4pPr lvl="3" rtl="0">
              <a:lnSpc>
                <a:spcPct val="100000"/>
              </a:lnSpc>
              <a:spcBef>
                <a:spcPts val="0"/>
              </a:spcBef>
              <a:spcAft>
                <a:spcPts val="0"/>
              </a:spcAft>
              <a:buNone/>
              <a:defRPr sz="4100">
                <a:solidFill>
                  <a:schemeClr val="lt1"/>
                </a:solidFill>
              </a:defRPr>
            </a:lvl4pPr>
            <a:lvl5pPr lvl="4" rtl="0">
              <a:lnSpc>
                <a:spcPct val="100000"/>
              </a:lnSpc>
              <a:spcBef>
                <a:spcPts val="0"/>
              </a:spcBef>
              <a:spcAft>
                <a:spcPts val="0"/>
              </a:spcAft>
              <a:buNone/>
              <a:defRPr sz="4100">
                <a:solidFill>
                  <a:schemeClr val="lt1"/>
                </a:solidFill>
              </a:defRPr>
            </a:lvl5pPr>
            <a:lvl6pPr lvl="5" rtl="0">
              <a:lnSpc>
                <a:spcPct val="100000"/>
              </a:lnSpc>
              <a:spcBef>
                <a:spcPts val="0"/>
              </a:spcBef>
              <a:spcAft>
                <a:spcPts val="0"/>
              </a:spcAft>
              <a:buNone/>
              <a:defRPr sz="4100">
                <a:solidFill>
                  <a:schemeClr val="lt1"/>
                </a:solidFill>
              </a:defRPr>
            </a:lvl6pPr>
            <a:lvl7pPr lvl="6" rtl="0">
              <a:lnSpc>
                <a:spcPct val="100000"/>
              </a:lnSpc>
              <a:spcBef>
                <a:spcPts val="0"/>
              </a:spcBef>
              <a:spcAft>
                <a:spcPts val="0"/>
              </a:spcAft>
              <a:buNone/>
              <a:defRPr sz="4100">
                <a:solidFill>
                  <a:schemeClr val="lt1"/>
                </a:solidFill>
              </a:defRPr>
            </a:lvl7pPr>
            <a:lvl8pPr lvl="7" rtl="0">
              <a:lnSpc>
                <a:spcPct val="100000"/>
              </a:lnSpc>
              <a:spcBef>
                <a:spcPts val="0"/>
              </a:spcBef>
              <a:spcAft>
                <a:spcPts val="0"/>
              </a:spcAft>
              <a:buNone/>
              <a:defRPr sz="4100">
                <a:solidFill>
                  <a:schemeClr val="lt1"/>
                </a:solidFill>
              </a:defRPr>
            </a:lvl8pPr>
            <a:lvl9pPr lvl="8" rtl="0">
              <a:lnSpc>
                <a:spcPct val="100000"/>
              </a:lnSpc>
              <a:spcBef>
                <a:spcPts val="0"/>
              </a:spcBef>
              <a:spcAft>
                <a:spcPts val="0"/>
              </a:spcAft>
              <a:buNone/>
              <a:defRPr sz="4100">
                <a:solidFill>
                  <a:schemeClr val="lt1"/>
                </a:solidFill>
              </a:defRPr>
            </a:lvl9pPr>
          </a:lstStyle>
          <a:p>
            <a:endParaRPr/>
          </a:p>
        </p:txBody>
      </p:sp>
      <p:cxnSp>
        <p:nvCxnSpPr>
          <p:cNvPr id="2017" name="Google Shape;2017;p235"/>
          <p:cNvCxnSpPr/>
          <p:nvPr/>
        </p:nvCxnSpPr>
        <p:spPr>
          <a:xfrm rot="10800000">
            <a:off x="335825" y="4801200"/>
            <a:ext cx="0" cy="342300"/>
          </a:xfrm>
          <a:prstGeom prst="straightConnector1">
            <a:avLst/>
          </a:prstGeom>
          <a:noFill/>
          <a:ln w="9525" cap="flat" cmpd="sng">
            <a:solidFill>
              <a:srgbClr val="800000"/>
            </a:solidFill>
            <a:prstDash val="solid"/>
            <a:round/>
            <a:headEnd type="none" w="med" len="med"/>
            <a:tailEnd type="none" w="med" len="med"/>
          </a:ln>
        </p:spPr>
      </p:cxnSp>
      <p:pic>
        <p:nvPicPr>
          <p:cNvPr id="2018" name="Google Shape;2018;p235"/>
          <p:cNvPicPr preferRelativeResize="0"/>
          <p:nvPr/>
        </p:nvPicPr>
        <p:blipFill rotWithShape="1">
          <a:blip r:embed="rId3">
            <a:alphaModFix/>
          </a:blip>
          <a:srcRect t="327" b="317"/>
          <a:stretch/>
        </p:blipFill>
        <p:spPr>
          <a:xfrm>
            <a:off x="8033460" y="4734938"/>
            <a:ext cx="731888" cy="171091"/>
          </a:xfrm>
          <a:prstGeom prst="rect">
            <a:avLst/>
          </a:prstGeom>
          <a:noFill/>
          <a:ln>
            <a:noFill/>
          </a:ln>
        </p:spPr>
      </p:pic>
      <p:cxnSp>
        <p:nvCxnSpPr>
          <p:cNvPr id="2019" name="Google Shape;2019;p235"/>
          <p:cNvCxnSpPr/>
          <p:nvPr/>
        </p:nvCxnSpPr>
        <p:spPr>
          <a:xfrm>
            <a:off x="1557019" y="1240275"/>
            <a:ext cx="1043100" cy="0"/>
          </a:xfrm>
          <a:prstGeom prst="straightConnector1">
            <a:avLst/>
          </a:prstGeom>
          <a:noFill/>
          <a:ln w="9525" cap="flat" cmpd="sng">
            <a:solidFill>
              <a:srgbClr val="EE0000"/>
            </a:solidFill>
            <a:prstDash val="solid"/>
            <a:round/>
            <a:headEnd type="none" w="med" len="med"/>
            <a:tailEnd type="none" w="med" len="med"/>
          </a:ln>
        </p:spPr>
      </p:cxnSp>
      <p:cxnSp>
        <p:nvCxnSpPr>
          <p:cNvPr id="2020" name="Google Shape;2020;p235"/>
          <p:cNvCxnSpPr/>
          <p:nvPr/>
        </p:nvCxnSpPr>
        <p:spPr>
          <a:xfrm rot="10800000">
            <a:off x="335831" y="150"/>
            <a:ext cx="0" cy="664800"/>
          </a:xfrm>
          <a:prstGeom prst="straightConnector1">
            <a:avLst/>
          </a:prstGeom>
          <a:noFill/>
          <a:ln w="9525" cap="flat" cmpd="sng">
            <a:solidFill>
              <a:srgbClr val="800000"/>
            </a:solidFill>
            <a:prstDash val="solid"/>
            <a:round/>
            <a:headEnd type="none" w="med" len="med"/>
            <a:tailEnd type="none" w="med" len="med"/>
          </a:ln>
        </p:spPr>
      </p:cxnSp>
      <p:sp>
        <p:nvSpPr>
          <p:cNvPr id="2021" name="Google Shape;2021;p235"/>
          <p:cNvSpPr txBox="1">
            <a:spLocks noGrp="1"/>
          </p:cNvSpPr>
          <p:nvPr>
            <p:ph type="subTitle" idx="1"/>
          </p:nvPr>
        </p:nvSpPr>
        <p:spPr>
          <a:xfrm>
            <a:off x="335831" y="41580"/>
            <a:ext cx="3861600" cy="612300"/>
          </a:xfrm>
          <a:prstGeom prst="rect">
            <a:avLst/>
          </a:prstGeom>
        </p:spPr>
        <p:txBody>
          <a:bodyPr spcFirstLastPara="1" wrap="square" lIns="329175" tIns="68575" rIns="68575" bIns="68575" anchor="ctr" anchorCtr="0">
            <a:noAutofit/>
          </a:bodyPr>
          <a:lstStyle>
            <a:lvl1pPr lvl="0" rtl="0">
              <a:lnSpc>
                <a:spcPct val="100000"/>
              </a:lnSpc>
              <a:spcBef>
                <a:spcPts val="0"/>
              </a:spcBef>
              <a:spcAft>
                <a:spcPts val="0"/>
              </a:spcAft>
              <a:buClr>
                <a:schemeClr val="lt1"/>
              </a:buClr>
              <a:buSzPts val="800"/>
              <a:buFont typeface="Red Hat Display Medium"/>
              <a:buNone/>
              <a:defRPr sz="800">
                <a:solidFill>
                  <a:schemeClr val="l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9pPr>
          </a:lstStyle>
          <a:p>
            <a:endParaRPr/>
          </a:p>
        </p:txBody>
      </p:sp>
      <p:sp>
        <p:nvSpPr>
          <p:cNvPr id="2022" name="Google Shape;2022;p235"/>
          <p:cNvSpPr txBox="1">
            <a:spLocks noGrp="1"/>
          </p:cNvSpPr>
          <p:nvPr>
            <p:ph type="sldNum" idx="12"/>
          </p:nvPr>
        </p:nvSpPr>
        <p:spPr>
          <a:xfrm>
            <a:off x="61481" y="4627167"/>
            <a:ext cx="548700" cy="107700"/>
          </a:xfrm>
          <a:prstGeom prst="rect">
            <a:avLst/>
          </a:prstGeom>
          <a:noFill/>
          <a:ln>
            <a:noFill/>
          </a:ln>
        </p:spPr>
        <p:txBody>
          <a:bodyPr spcFirstLastPara="1" wrap="square" lIns="0" tIns="0" rIns="0" bIns="0" anchor="b" anchorCtr="0">
            <a:noAutofit/>
          </a:bodyPr>
          <a:lstStyle>
            <a:lvl1pPr lvl="0" algn="ctr" rtl="0">
              <a:buNone/>
              <a:defRPr sz="600">
                <a:latin typeface="Red Hat Text Medium"/>
                <a:ea typeface="Red Hat Text Medium"/>
                <a:cs typeface="Red Hat Text Medium"/>
                <a:sym typeface="Red Hat Text Medium"/>
              </a:defRPr>
            </a:lvl1pPr>
            <a:lvl2pPr lvl="1" algn="ctr" rtl="0">
              <a:buNone/>
              <a:defRPr sz="600">
                <a:latin typeface="Red Hat Text Medium"/>
                <a:ea typeface="Red Hat Text Medium"/>
                <a:cs typeface="Red Hat Text Medium"/>
                <a:sym typeface="Red Hat Text Medium"/>
              </a:defRPr>
            </a:lvl2pPr>
            <a:lvl3pPr lvl="2" algn="ctr" rtl="0">
              <a:buNone/>
              <a:defRPr sz="600">
                <a:latin typeface="Red Hat Text Medium"/>
                <a:ea typeface="Red Hat Text Medium"/>
                <a:cs typeface="Red Hat Text Medium"/>
                <a:sym typeface="Red Hat Text Medium"/>
              </a:defRPr>
            </a:lvl3pPr>
            <a:lvl4pPr lvl="3" algn="ctr" rtl="0">
              <a:buNone/>
              <a:defRPr sz="600">
                <a:latin typeface="Red Hat Text Medium"/>
                <a:ea typeface="Red Hat Text Medium"/>
                <a:cs typeface="Red Hat Text Medium"/>
                <a:sym typeface="Red Hat Text Medium"/>
              </a:defRPr>
            </a:lvl4pPr>
            <a:lvl5pPr lvl="4" algn="ctr" rtl="0">
              <a:buNone/>
              <a:defRPr sz="600">
                <a:latin typeface="Red Hat Text Medium"/>
                <a:ea typeface="Red Hat Text Medium"/>
                <a:cs typeface="Red Hat Text Medium"/>
                <a:sym typeface="Red Hat Text Medium"/>
              </a:defRPr>
            </a:lvl5pPr>
            <a:lvl6pPr lvl="5" algn="ctr" rtl="0">
              <a:buNone/>
              <a:defRPr sz="600">
                <a:latin typeface="Red Hat Text Medium"/>
                <a:ea typeface="Red Hat Text Medium"/>
                <a:cs typeface="Red Hat Text Medium"/>
                <a:sym typeface="Red Hat Text Medium"/>
              </a:defRPr>
            </a:lvl6pPr>
            <a:lvl7pPr lvl="6" algn="ctr" rtl="0">
              <a:buNone/>
              <a:defRPr sz="600">
                <a:latin typeface="Red Hat Text Medium"/>
                <a:ea typeface="Red Hat Text Medium"/>
                <a:cs typeface="Red Hat Text Medium"/>
                <a:sym typeface="Red Hat Text Medium"/>
              </a:defRPr>
            </a:lvl7pPr>
            <a:lvl8pPr lvl="7" algn="ctr" rtl="0">
              <a:buNone/>
              <a:defRPr sz="600">
                <a:latin typeface="Red Hat Text Medium"/>
                <a:ea typeface="Red Hat Text Medium"/>
                <a:cs typeface="Red Hat Text Medium"/>
                <a:sym typeface="Red Hat Text Medium"/>
              </a:defRPr>
            </a:lvl8pPr>
            <a:lvl9pPr lvl="8" algn="ctr" rtl="0">
              <a:buNone/>
              <a:defRPr sz="6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Interior white 1">
  <p:cSld name="CUSTOM_4_1">
    <p:spTree>
      <p:nvGrpSpPr>
        <p:cNvPr id="1" name="Shape 58"/>
        <p:cNvGrpSpPr/>
        <p:nvPr/>
      </p:nvGrpSpPr>
      <p:grpSpPr>
        <a:xfrm>
          <a:off x="0" y="0"/>
          <a:ext cx="0" cy="0"/>
          <a:chOff x="0" y="0"/>
          <a:chExt cx="0" cy="0"/>
        </a:xfrm>
      </p:grpSpPr>
      <p:pic>
        <p:nvPicPr>
          <p:cNvPr id="59" name="Google Shape;59;p14"/>
          <p:cNvPicPr preferRelativeResize="0"/>
          <p:nvPr/>
        </p:nvPicPr>
        <p:blipFill rotWithShape="1">
          <a:blip r:embed="rId2">
            <a:alphaModFix/>
          </a:blip>
          <a:srcRect t="327" b="317"/>
          <a:stretch/>
        </p:blipFill>
        <p:spPr>
          <a:xfrm>
            <a:off x="8033460" y="4734938"/>
            <a:ext cx="731888" cy="171091"/>
          </a:xfrm>
          <a:prstGeom prst="rect">
            <a:avLst/>
          </a:prstGeom>
          <a:noFill/>
          <a:ln>
            <a:noFill/>
          </a:ln>
        </p:spPr>
      </p:pic>
    </p:spTree>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matchingName="Theme 3 divider">
  <p:cSld name="CUSTOM_3_1_1">
    <p:bg>
      <p:bgPr>
        <a:blipFill>
          <a:blip r:embed="rId2">
            <a:alphaModFix/>
          </a:blip>
          <a:stretch>
            <a:fillRect/>
          </a:stretch>
        </a:blipFill>
        <a:effectLst/>
      </p:bgPr>
    </p:bg>
    <p:spTree>
      <p:nvGrpSpPr>
        <p:cNvPr id="1" name="Shape 2023"/>
        <p:cNvGrpSpPr/>
        <p:nvPr/>
      </p:nvGrpSpPr>
      <p:grpSpPr>
        <a:xfrm>
          <a:off x="0" y="0"/>
          <a:ext cx="0" cy="0"/>
          <a:chOff x="0" y="0"/>
          <a:chExt cx="0" cy="0"/>
        </a:xfrm>
      </p:grpSpPr>
      <p:sp>
        <p:nvSpPr>
          <p:cNvPr id="2024" name="Google Shape;2024;p236"/>
          <p:cNvSpPr txBox="1">
            <a:spLocks noGrp="1"/>
          </p:cNvSpPr>
          <p:nvPr>
            <p:ph type="title"/>
          </p:nvPr>
        </p:nvSpPr>
        <p:spPr>
          <a:xfrm>
            <a:off x="4255575" y="1224713"/>
            <a:ext cx="3777900" cy="29121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None/>
              <a:defRPr sz="4100">
                <a:solidFill>
                  <a:schemeClr val="lt1"/>
                </a:solidFill>
              </a:defRPr>
            </a:lvl1pPr>
            <a:lvl2pPr lvl="1" rtl="0">
              <a:lnSpc>
                <a:spcPct val="100000"/>
              </a:lnSpc>
              <a:spcBef>
                <a:spcPts val="0"/>
              </a:spcBef>
              <a:spcAft>
                <a:spcPts val="0"/>
              </a:spcAft>
              <a:buNone/>
              <a:defRPr sz="4100">
                <a:solidFill>
                  <a:schemeClr val="lt1"/>
                </a:solidFill>
              </a:defRPr>
            </a:lvl2pPr>
            <a:lvl3pPr lvl="2" rtl="0">
              <a:lnSpc>
                <a:spcPct val="100000"/>
              </a:lnSpc>
              <a:spcBef>
                <a:spcPts val="0"/>
              </a:spcBef>
              <a:spcAft>
                <a:spcPts val="0"/>
              </a:spcAft>
              <a:buNone/>
              <a:defRPr sz="4100">
                <a:solidFill>
                  <a:schemeClr val="lt1"/>
                </a:solidFill>
              </a:defRPr>
            </a:lvl3pPr>
            <a:lvl4pPr lvl="3" rtl="0">
              <a:lnSpc>
                <a:spcPct val="100000"/>
              </a:lnSpc>
              <a:spcBef>
                <a:spcPts val="0"/>
              </a:spcBef>
              <a:spcAft>
                <a:spcPts val="0"/>
              </a:spcAft>
              <a:buNone/>
              <a:defRPr sz="4100">
                <a:solidFill>
                  <a:schemeClr val="lt1"/>
                </a:solidFill>
              </a:defRPr>
            </a:lvl4pPr>
            <a:lvl5pPr lvl="4" rtl="0">
              <a:lnSpc>
                <a:spcPct val="100000"/>
              </a:lnSpc>
              <a:spcBef>
                <a:spcPts val="0"/>
              </a:spcBef>
              <a:spcAft>
                <a:spcPts val="0"/>
              </a:spcAft>
              <a:buNone/>
              <a:defRPr sz="4100">
                <a:solidFill>
                  <a:schemeClr val="lt1"/>
                </a:solidFill>
              </a:defRPr>
            </a:lvl5pPr>
            <a:lvl6pPr lvl="5" rtl="0">
              <a:lnSpc>
                <a:spcPct val="100000"/>
              </a:lnSpc>
              <a:spcBef>
                <a:spcPts val="0"/>
              </a:spcBef>
              <a:spcAft>
                <a:spcPts val="0"/>
              </a:spcAft>
              <a:buNone/>
              <a:defRPr sz="4100">
                <a:solidFill>
                  <a:schemeClr val="lt1"/>
                </a:solidFill>
              </a:defRPr>
            </a:lvl6pPr>
            <a:lvl7pPr lvl="6" rtl="0">
              <a:lnSpc>
                <a:spcPct val="100000"/>
              </a:lnSpc>
              <a:spcBef>
                <a:spcPts val="0"/>
              </a:spcBef>
              <a:spcAft>
                <a:spcPts val="0"/>
              </a:spcAft>
              <a:buNone/>
              <a:defRPr sz="4100">
                <a:solidFill>
                  <a:schemeClr val="lt1"/>
                </a:solidFill>
              </a:defRPr>
            </a:lvl7pPr>
            <a:lvl8pPr lvl="7" rtl="0">
              <a:lnSpc>
                <a:spcPct val="100000"/>
              </a:lnSpc>
              <a:spcBef>
                <a:spcPts val="0"/>
              </a:spcBef>
              <a:spcAft>
                <a:spcPts val="0"/>
              </a:spcAft>
              <a:buNone/>
              <a:defRPr sz="4100">
                <a:solidFill>
                  <a:schemeClr val="lt1"/>
                </a:solidFill>
              </a:defRPr>
            </a:lvl8pPr>
            <a:lvl9pPr lvl="8" rtl="0">
              <a:lnSpc>
                <a:spcPct val="100000"/>
              </a:lnSpc>
              <a:spcBef>
                <a:spcPts val="0"/>
              </a:spcBef>
              <a:spcAft>
                <a:spcPts val="0"/>
              </a:spcAft>
              <a:buNone/>
              <a:defRPr sz="4100">
                <a:solidFill>
                  <a:schemeClr val="lt1"/>
                </a:solidFill>
              </a:defRPr>
            </a:lvl9pPr>
          </a:lstStyle>
          <a:p>
            <a:endParaRPr/>
          </a:p>
        </p:txBody>
      </p:sp>
      <p:cxnSp>
        <p:nvCxnSpPr>
          <p:cNvPr id="2025" name="Google Shape;2025;p236"/>
          <p:cNvCxnSpPr/>
          <p:nvPr/>
        </p:nvCxnSpPr>
        <p:spPr>
          <a:xfrm rot="10800000">
            <a:off x="335825" y="4801200"/>
            <a:ext cx="0" cy="342300"/>
          </a:xfrm>
          <a:prstGeom prst="straightConnector1">
            <a:avLst/>
          </a:prstGeom>
          <a:noFill/>
          <a:ln w="9525" cap="flat" cmpd="sng">
            <a:solidFill>
              <a:schemeClr val="lt1"/>
            </a:solidFill>
            <a:prstDash val="solid"/>
            <a:round/>
            <a:headEnd type="none" w="med" len="med"/>
            <a:tailEnd type="none" w="med" len="med"/>
          </a:ln>
        </p:spPr>
      </p:cxnSp>
      <p:sp>
        <p:nvSpPr>
          <p:cNvPr id="2026" name="Google Shape;2026;p236"/>
          <p:cNvSpPr txBox="1">
            <a:spLocks noGrp="1"/>
          </p:cNvSpPr>
          <p:nvPr>
            <p:ph type="subTitle" idx="1"/>
          </p:nvPr>
        </p:nvSpPr>
        <p:spPr>
          <a:xfrm rot="5400000">
            <a:off x="-1603762" y="1603800"/>
            <a:ext cx="3861600" cy="654000"/>
          </a:xfrm>
          <a:prstGeom prst="rect">
            <a:avLst/>
          </a:prstGeom>
        </p:spPr>
        <p:txBody>
          <a:bodyPr spcFirstLastPara="1" wrap="square" lIns="377175" tIns="68575" rIns="68575" bIns="68575" anchor="ctr" anchorCtr="0">
            <a:noAutofit/>
          </a:bodyPr>
          <a:lstStyle>
            <a:lvl1pPr lvl="0" rtl="0">
              <a:lnSpc>
                <a:spcPct val="100000"/>
              </a:lnSpc>
              <a:spcBef>
                <a:spcPts val="0"/>
              </a:spcBef>
              <a:spcAft>
                <a:spcPts val="0"/>
              </a:spcAft>
              <a:buClr>
                <a:schemeClr val="lt1"/>
              </a:buClr>
              <a:buSzPts val="800"/>
              <a:buFont typeface="Red Hat Display Medium"/>
              <a:buNone/>
              <a:defRPr sz="800">
                <a:solidFill>
                  <a:schemeClr val="l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9pPr>
          </a:lstStyle>
          <a:p>
            <a:endParaRPr/>
          </a:p>
        </p:txBody>
      </p:sp>
      <p:pic>
        <p:nvPicPr>
          <p:cNvPr id="2027" name="Google Shape;2027;p236"/>
          <p:cNvPicPr preferRelativeResize="0"/>
          <p:nvPr/>
        </p:nvPicPr>
        <p:blipFill>
          <a:blip r:embed="rId3">
            <a:alphaModFix/>
          </a:blip>
          <a:stretch>
            <a:fillRect/>
          </a:stretch>
        </p:blipFill>
        <p:spPr>
          <a:xfrm>
            <a:off x="8033460" y="4734378"/>
            <a:ext cx="731888" cy="172209"/>
          </a:xfrm>
          <a:prstGeom prst="rect">
            <a:avLst/>
          </a:prstGeom>
          <a:noFill/>
          <a:ln>
            <a:noFill/>
          </a:ln>
        </p:spPr>
      </p:pic>
      <p:sp>
        <p:nvSpPr>
          <p:cNvPr id="2028" name="Google Shape;2028;p236"/>
          <p:cNvSpPr txBox="1">
            <a:spLocks noGrp="1"/>
          </p:cNvSpPr>
          <p:nvPr>
            <p:ph type="sldNum" idx="12"/>
          </p:nvPr>
        </p:nvSpPr>
        <p:spPr>
          <a:xfrm>
            <a:off x="61481" y="4627167"/>
            <a:ext cx="548700" cy="107700"/>
          </a:xfrm>
          <a:prstGeom prst="rect">
            <a:avLst/>
          </a:prstGeom>
          <a:noFill/>
          <a:ln>
            <a:noFill/>
          </a:ln>
        </p:spPr>
        <p:txBody>
          <a:bodyPr spcFirstLastPara="1" wrap="square" lIns="0" tIns="0" rIns="0" bIns="0" anchor="b" anchorCtr="0">
            <a:noAutofit/>
          </a:bodyPr>
          <a:lstStyle>
            <a:lvl1pPr lvl="0" algn="ctr" rtl="0">
              <a:buNone/>
              <a:defRPr sz="600">
                <a:solidFill>
                  <a:srgbClr val="FFFFFF"/>
                </a:solidFill>
                <a:latin typeface="Red Hat Text Medium"/>
                <a:ea typeface="Red Hat Text Medium"/>
                <a:cs typeface="Red Hat Text Medium"/>
                <a:sym typeface="Red Hat Text Medium"/>
              </a:defRPr>
            </a:lvl1pPr>
            <a:lvl2pPr lvl="1" algn="ctr" rtl="0">
              <a:buNone/>
              <a:defRPr sz="600">
                <a:solidFill>
                  <a:srgbClr val="FFFFFF"/>
                </a:solidFill>
                <a:latin typeface="Red Hat Text Medium"/>
                <a:ea typeface="Red Hat Text Medium"/>
                <a:cs typeface="Red Hat Text Medium"/>
                <a:sym typeface="Red Hat Text Medium"/>
              </a:defRPr>
            </a:lvl2pPr>
            <a:lvl3pPr lvl="2" algn="ctr" rtl="0">
              <a:buNone/>
              <a:defRPr sz="600">
                <a:solidFill>
                  <a:srgbClr val="FFFFFF"/>
                </a:solidFill>
                <a:latin typeface="Red Hat Text Medium"/>
                <a:ea typeface="Red Hat Text Medium"/>
                <a:cs typeface="Red Hat Text Medium"/>
                <a:sym typeface="Red Hat Text Medium"/>
              </a:defRPr>
            </a:lvl3pPr>
            <a:lvl4pPr lvl="3" algn="ctr" rtl="0">
              <a:buNone/>
              <a:defRPr sz="600">
                <a:solidFill>
                  <a:srgbClr val="FFFFFF"/>
                </a:solidFill>
                <a:latin typeface="Red Hat Text Medium"/>
                <a:ea typeface="Red Hat Text Medium"/>
                <a:cs typeface="Red Hat Text Medium"/>
                <a:sym typeface="Red Hat Text Medium"/>
              </a:defRPr>
            </a:lvl4pPr>
            <a:lvl5pPr lvl="4" algn="ctr" rtl="0">
              <a:buNone/>
              <a:defRPr sz="600">
                <a:solidFill>
                  <a:srgbClr val="FFFFFF"/>
                </a:solidFill>
                <a:latin typeface="Red Hat Text Medium"/>
                <a:ea typeface="Red Hat Text Medium"/>
                <a:cs typeface="Red Hat Text Medium"/>
                <a:sym typeface="Red Hat Text Medium"/>
              </a:defRPr>
            </a:lvl5pPr>
            <a:lvl6pPr lvl="5" algn="ctr" rtl="0">
              <a:buNone/>
              <a:defRPr sz="600">
                <a:solidFill>
                  <a:srgbClr val="FFFFFF"/>
                </a:solidFill>
                <a:latin typeface="Red Hat Text Medium"/>
                <a:ea typeface="Red Hat Text Medium"/>
                <a:cs typeface="Red Hat Text Medium"/>
                <a:sym typeface="Red Hat Text Medium"/>
              </a:defRPr>
            </a:lvl6pPr>
            <a:lvl7pPr lvl="6" algn="ctr" rtl="0">
              <a:buNone/>
              <a:defRPr sz="600">
                <a:solidFill>
                  <a:srgbClr val="FFFFFF"/>
                </a:solidFill>
                <a:latin typeface="Red Hat Text Medium"/>
                <a:ea typeface="Red Hat Text Medium"/>
                <a:cs typeface="Red Hat Text Medium"/>
                <a:sym typeface="Red Hat Text Medium"/>
              </a:defRPr>
            </a:lvl7pPr>
            <a:lvl8pPr lvl="7" algn="ctr" rtl="0">
              <a:buNone/>
              <a:defRPr sz="600">
                <a:solidFill>
                  <a:srgbClr val="FFFFFF"/>
                </a:solidFill>
                <a:latin typeface="Red Hat Text Medium"/>
                <a:ea typeface="Red Hat Text Medium"/>
                <a:cs typeface="Red Hat Text Medium"/>
                <a:sym typeface="Red Hat Text Medium"/>
              </a:defRPr>
            </a:lvl8pPr>
            <a:lvl9pPr lvl="8" algn="ctr" rtl="0">
              <a:buNone/>
              <a:defRPr sz="600">
                <a:solidFill>
                  <a:srgbClr val="FFFFFF"/>
                </a:solidFill>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matchingName="Interior title">
  <p:cSld name="CUSTOM_4">
    <p:spTree>
      <p:nvGrpSpPr>
        <p:cNvPr id="1" name="Shape 2029"/>
        <p:cNvGrpSpPr/>
        <p:nvPr/>
      </p:nvGrpSpPr>
      <p:grpSpPr>
        <a:xfrm>
          <a:off x="0" y="0"/>
          <a:ext cx="0" cy="0"/>
          <a:chOff x="0" y="0"/>
          <a:chExt cx="0" cy="0"/>
        </a:xfrm>
      </p:grpSpPr>
      <p:sp>
        <p:nvSpPr>
          <p:cNvPr id="2030" name="Google Shape;2030;p237"/>
          <p:cNvSpPr txBox="1">
            <a:spLocks noGrp="1"/>
          </p:cNvSpPr>
          <p:nvPr>
            <p:ph type="subTitle" idx="1"/>
          </p:nvPr>
        </p:nvSpPr>
        <p:spPr>
          <a:xfrm>
            <a:off x="335831" y="41580"/>
            <a:ext cx="3861600" cy="612300"/>
          </a:xfrm>
          <a:prstGeom prst="rect">
            <a:avLst/>
          </a:prstGeom>
        </p:spPr>
        <p:txBody>
          <a:bodyPr spcFirstLastPara="1" wrap="square" lIns="329175" tIns="68575" rIns="68575" bIns="68575" anchor="ctr" anchorCtr="0">
            <a:noAutofit/>
          </a:bodyPr>
          <a:lstStyle>
            <a:lvl1pPr lvl="0"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a:endParaRPr/>
          </a:p>
        </p:txBody>
      </p:sp>
      <p:cxnSp>
        <p:nvCxnSpPr>
          <p:cNvPr id="2031" name="Google Shape;2031;p237"/>
          <p:cNvCxnSpPr/>
          <p:nvPr/>
        </p:nvCxnSpPr>
        <p:spPr>
          <a:xfrm rot="10800000">
            <a:off x="335831" y="150"/>
            <a:ext cx="0" cy="664800"/>
          </a:xfrm>
          <a:prstGeom prst="straightConnector1">
            <a:avLst/>
          </a:prstGeom>
          <a:noFill/>
          <a:ln w="9525" cap="flat" cmpd="sng">
            <a:solidFill>
              <a:schemeClr val="accent1"/>
            </a:solidFill>
            <a:prstDash val="solid"/>
            <a:round/>
            <a:headEnd type="none" w="med" len="med"/>
            <a:tailEnd type="none" w="med" len="med"/>
          </a:ln>
        </p:spPr>
      </p:cxnSp>
      <p:cxnSp>
        <p:nvCxnSpPr>
          <p:cNvPr id="2032" name="Google Shape;2032;p237"/>
          <p:cNvCxnSpPr/>
          <p:nvPr/>
        </p:nvCxnSpPr>
        <p:spPr>
          <a:xfrm rot="10800000">
            <a:off x="335825" y="4801200"/>
            <a:ext cx="0" cy="342300"/>
          </a:xfrm>
          <a:prstGeom prst="straightConnector1">
            <a:avLst/>
          </a:prstGeom>
          <a:noFill/>
          <a:ln w="9525" cap="flat" cmpd="sng">
            <a:solidFill>
              <a:schemeClr val="accent1"/>
            </a:solidFill>
            <a:prstDash val="solid"/>
            <a:round/>
            <a:headEnd type="none" w="med" len="med"/>
            <a:tailEnd type="none" w="med" len="med"/>
          </a:ln>
        </p:spPr>
      </p:cxnSp>
      <p:sp>
        <p:nvSpPr>
          <p:cNvPr id="2033" name="Google Shape;2033;p237"/>
          <p:cNvSpPr txBox="1">
            <a:spLocks noGrp="1"/>
          </p:cNvSpPr>
          <p:nvPr>
            <p:ph type="sldNum" idx="12"/>
          </p:nvPr>
        </p:nvSpPr>
        <p:spPr>
          <a:xfrm>
            <a:off x="61481" y="4627167"/>
            <a:ext cx="548700" cy="107700"/>
          </a:xfrm>
          <a:prstGeom prst="rect">
            <a:avLst/>
          </a:prstGeom>
          <a:noFill/>
          <a:ln>
            <a:noFill/>
          </a:ln>
        </p:spPr>
        <p:txBody>
          <a:bodyPr spcFirstLastPara="1" wrap="square" lIns="0" tIns="0" rIns="0" bIns="0" anchor="b" anchorCtr="0">
            <a:noAutofit/>
          </a:bodyPr>
          <a:lstStyle>
            <a:lvl1pPr lvl="0" algn="ctr" rtl="0">
              <a:buNone/>
              <a:defRPr sz="600">
                <a:latin typeface="Red Hat Text Medium"/>
                <a:ea typeface="Red Hat Text Medium"/>
                <a:cs typeface="Red Hat Text Medium"/>
                <a:sym typeface="Red Hat Text Medium"/>
              </a:defRPr>
            </a:lvl1pPr>
            <a:lvl2pPr lvl="1" algn="ctr" rtl="0">
              <a:buNone/>
              <a:defRPr sz="600">
                <a:latin typeface="Red Hat Text Medium"/>
                <a:ea typeface="Red Hat Text Medium"/>
                <a:cs typeface="Red Hat Text Medium"/>
                <a:sym typeface="Red Hat Text Medium"/>
              </a:defRPr>
            </a:lvl2pPr>
            <a:lvl3pPr lvl="2" algn="ctr" rtl="0">
              <a:buNone/>
              <a:defRPr sz="600">
                <a:latin typeface="Red Hat Text Medium"/>
                <a:ea typeface="Red Hat Text Medium"/>
                <a:cs typeface="Red Hat Text Medium"/>
                <a:sym typeface="Red Hat Text Medium"/>
              </a:defRPr>
            </a:lvl3pPr>
            <a:lvl4pPr lvl="3" algn="ctr" rtl="0">
              <a:buNone/>
              <a:defRPr sz="600">
                <a:latin typeface="Red Hat Text Medium"/>
                <a:ea typeface="Red Hat Text Medium"/>
                <a:cs typeface="Red Hat Text Medium"/>
                <a:sym typeface="Red Hat Text Medium"/>
              </a:defRPr>
            </a:lvl4pPr>
            <a:lvl5pPr lvl="4" algn="ctr" rtl="0">
              <a:buNone/>
              <a:defRPr sz="600">
                <a:latin typeface="Red Hat Text Medium"/>
                <a:ea typeface="Red Hat Text Medium"/>
                <a:cs typeface="Red Hat Text Medium"/>
                <a:sym typeface="Red Hat Text Medium"/>
              </a:defRPr>
            </a:lvl5pPr>
            <a:lvl6pPr lvl="5" algn="ctr" rtl="0">
              <a:buNone/>
              <a:defRPr sz="600">
                <a:latin typeface="Red Hat Text Medium"/>
                <a:ea typeface="Red Hat Text Medium"/>
                <a:cs typeface="Red Hat Text Medium"/>
                <a:sym typeface="Red Hat Text Medium"/>
              </a:defRPr>
            </a:lvl6pPr>
            <a:lvl7pPr lvl="6" algn="ctr" rtl="0">
              <a:buNone/>
              <a:defRPr sz="600">
                <a:latin typeface="Red Hat Text Medium"/>
                <a:ea typeface="Red Hat Text Medium"/>
                <a:cs typeface="Red Hat Text Medium"/>
                <a:sym typeface="Red Hat Text Medium"/>
              </a:defRPr>
            </a:lvl7pPr>
            <a:lvl8pPr lvl="7" algn="ctr" rtl="0">
              <a:buNone/>
              <a:defRPr sz="600">
                <a:latin typeface="Red Hat Text Medium"/>
                <a:ea typeface="Red Hat Text Medium"/>
                <a:cs typeface="Red Hat Text Medium"/>
                <a:sym typeface="Red Hat Text Medium"/>
              </a:defRPr>
            </a:lvl8pPr>
            <a:lvl9pPr lvl="8" algn="ctr" rtl="0">
              <a:buNone/>
              <a:defRPr sz="6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pic>
        <p:nvPicPr>
          <p:cNvPr id="2034" name="Google Shape;2034;p237"/>
          <p:cNvPicPr preferRelativeResize="0"/>
          <p:nvPr/>
        </p:nvPicPr>
        <p:blipFill rotWithShape="1">
          <a:blip r:embed="rId2">
            <a:alphaModFix/>
          </a:blip>
          <a:srcRect t="327" b="317"/>
          <a:stretch/>
        </p:blipFill>
        <p:spPr>
          <a:xfrm>
            <a:off x="8033460" y="4734938"/>
            <a:ext cx="731888" cy="171091"/>
          </a:xfrm>
          <a:prstGeom prst="rect">
            <a:avLst/>
          </a:prstGeom>
          <a:noFill/>
          <a:ln>
            <a:noFill/>
          </a:ln>
        </p:spPr>
      </p:pic>
      <p:sp>
        <p:nvSpPr>
          <p:cNvPr id="2035" name="Google Shape;2035;p237"/>
          <p:cNvSpPr txBox="1">
            <a:spLocks noGrp="1"/>
          </p:cNvSpPr>
          <p:nvPr>
            <p:ph type="subTitle" idx="2"/>
          </p:nvPr>
        </p:nvSpPr>
        <p:spPr>
          <a:xfrm>
            <a:off x="663788" y="4627163"/>
            <a:ext cx="6001800" cy="420000"/>
          </a:xfrm>
          <a:prstGeom prst="rect">
            <a:avLst/>
          </a:prstGeom>
        </p:spPr>
        <p:txBody>
          <a:bodyPr spcFirstLastPara="1" wrap="square" lIns="0" tIns="0" rIns="0" bIns="0" anchor="b" anchorCtr="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a:endParaRPr/>
          </a:p>
        </p:txBody>
      </p:sp>
      <p:sp>
        <p:nvSpPr>
          <p:cNvPr id="2036" name="Google Shape;2036;p237"/>
          <p:cNvSpPr txBox="1">
            <a:spLocks noGrp="1"/>
          </p:cNvSpPr>
          <p:nvPr>
            <p:ph type="title"/>
          </p:nvPr>
        </p:nvSpPr>
        <p:spPr>
          <a:xfrm>
            <a:off x="663788" y="825263"/>
            <a:ext cx="7816500" cy="414900"/>
          </a:xfrm>
          <a:prstGeom prst="rect">
            <a:avLst/>
          </a:prstGeom>
        </p:spPr>
        <p:txBody>
          <a:bodyPr spcFirstLastPara="1" wrap="square" lIns="0" tIns="0" rIns="0" bIns="0" anchor="t" anchorCtr="0">
            <a:noAutofit/>
          </a:bodyPr>
          <a:lstStyle>
            <a:lvl1pPr lvl="0" algn="ctr" rtl="0">
              <a:lnSpc>
                <a:spcPct val="130000"/>
              </a:lnSpc>
              <a:spcBef>
                <a:spcPts val="0"/>
              </a:spcBef>
              <a:spcAft>
                <a:spcPts val="0"/>
              </a:spcAft>
              <a:buNone/>
              <a:defRPr sz="2100"/>
            </a:lvl1pPr>
            <a:lvl2pPr lvl="1" algn="ctr" rtl="0">
              <a:lnSpc>
                <a:spcPct val="130000"/>
              </a:lnSpc>
              <a:spcBef>
                <a:spcPts val="0"/>
              </a:spcBef>
              <a:spcAft>
                <a:spcPts val="0"/>
              </a:spcAft>
              <a:buNone/>
              <a:defRPr sz="2000"/>
            </a:lvl2pPr>
            <a:lvl3pPr lvl="2" algn="ctr" rtl="0">
              <a:lnSpc>
                <a:spcPct val="130000"/>
              </a:lnSpc>
              <a:spcBef>
                <a:spcPts val="0"/>
              </a:spcBef>
              <a:spcAft>
                <a:spcPts val="0"/>
              </a:spcAft>
              <a:buNone/>
              <a:defRPr sz="2000"/>
            </a:lvl3pPr>
            <a:lvl4pPr lvl="3" algn="ctr" rtl="0">
              <a:lnSpc>
                <a:spcPct val="130000"/>
              </a:lnSpc>
              <a:spcBef>
                <a:spcPts val="0"/>
              </a:spcBef>
              <a:spcAft>
                <a:spcPts val="0"/>
              </a:spcAft>
              <a:buNone/>
              <a:defRPr sz="2000"/>
            </a:lvl4pPr>
            <a:lvl5pPr lvl="4" algn="ctr" rtl="0">
              <a:lnSpc>
                <a:spcPct val="130000"/>
              </a:lnSpc>
              <a:spcBef>
                <a:spcPts val="0"/>
              </a:spcBef>
              <a:spcAft>
                <a:spcPts val="0"/>
              </a:spcAft>
              <a:buNone/>
              <a:defRPr sz="2000"/>
            </a:lvl5pPr>
            <a:lvl6pPr lvl="5" algn="ctr" rtl="0">
              <a:lnSpc>
                <a:spcPct val="130000"/>
              </a:lnSpc>
              <a:spcBef>
                <a:spcPts val="0"/>
              </a:spcBef>
              <a:spcAft>
                <a:spcPts val="0"/>
              </a:spcAft>
              <a:buNone/>
              <a:defRPr sz="2000"/>
            </a:lvl6pPr>
            <a:lvl7pPr lvl="6" algn="ctr" rtl="0">
              <a:lnSpc>
                <a:spcPct val="130000"/>
              </a:lnSpc>
              <a:spcBef>
                <a:spcPts val="0"/>
              </a:spcBef>
              <a:spcAft>
                <a:spcPts val="0"/>
              </a:spcAft>
              <a:buNone/>
              <a:defRPr sz="2000"/>
            </a:lvl7pPr>
            <a:lvl8pPr lvl="7" algn="ctr" rtl="0">
              <a:lnSpc>
                <a:spcPct val="130000"/>
              </a:lnSpc>
              <a:spcBef>
                <a:spcPts val="0"/>
              </a:spcBef>
              <a:spcAft>
                <a:spcPts val="0"/>
              </a:spcAft>
              <a:buNone/>
              <a:defRPr sz="2000"/>
            </a:lvl8pPr>
            <a:lvl9pPr lvl="8" algn="ctr" rtl="0">
              <a:lnSpc>
                <a:spcPct val="130000"/>
              </a:lnSpc>
              <a:spcBef>
                <a:spcPts val="0"/>
              </a:spcBef>
              <a:spcAft>
                <a:spcPts val="0"/>
              </a:spcAft>
              <a:buNone/>
              <a:defRPr sz="2000"/>
            </a:lvl9pPr>
          </a:lstStyle>
          <a:p>
            <a:endParaRPr/>
          </a:p>
        </p:txBody>
      </p:sp>
      <p:sp>
        <p:nvSpPr>
          <p:cNvPr id="2037" name="Google Shape;2037;p237"/>
          <p:cNvSpPr txBox="1">
            <a:spLocks noGrp="1"/>
          </p:cNvSpPr>
          <p:nvPr>
            <p:ph type="subTitle" idx="3"/>
          </p:nvPr>
        </p:nvSpPr>
        <p:spPr>
          <a:xfrm>
            <a:off x="663844" y="1240163"/>
            <a:ext cx="7816500" cy="219000"/>
          </a:xfrm>
          <a:prstGeom prst="rect">
            <a:avLst/>
          </a:prstGeom>
        </p:spPr>
        <p:txBody>
          <a:bodyPr spcFirstLastPara="1" wrap="square" lIns="0" tIns="0" rIns="0" bIns="0" anchor="t" anchorCtr="0">
            <a:noAutofit/>
          </a:bodyPr>
          <a:lstStyle>
            <a:lvl1pPr lvl="0" algn="ctr" rtl="0">
              <a:spcBef>
                <a:spcPts val="0"/>
              </a:spcBef>
              <a:spcAft>
                <a:spcPts val="0"/>
              </a:spcAft>
              <a:buNone/>
              <a:defRPr sz="1400">
                <a:solidFill>
                  <a:schemeClr val="accent1"/>
                </a:solidFill>
              </a:defRPr>
            </a:lvl1pPr>
            <a:lvl2pPr lvl="1" algn="ctr" rtl="0">
              <a:spcBef>
                <a:spcPts val="400"/>
              </a:spcBef>
              <a:spcAft>
                <a:spcPts val="0"/>
              </a:spcAft>
              <a:buNone/>
              <a:defRPr sz="1400">
                <a:solidFill>
                  <a:schemeClr val="accent1"/>
                </a:solidFill>
              </a:defRPr>
            </a:lvl2pPr>
            <a:lvl3pPr lvl="2" algn="ctr" rtl="0">
              <a:spcBef>
                <a:spcPts val="400"/>
              </a:spcBef>
              <a:spcAft>
                <a:spcPts val="0"/>
              </a:spcAft>
              <a:buNone/>
              <a:defRPr sz="1400">
                <a:solidFill>
                  <a:schemeClr val="accent1"/>
                </a:solidFill>
              </a:defRPr>
            </a:lvl3pPr>
            <a:lvl4pPr lvl="3" algn="ctr" rtl="0">
              <a:spcBef>
                <a:spcPts val="400"/>
              </a:spcBef>
              <a:spcAft>
                <a:spcPts val="0"/>
              </a:spcAft>
              <a:buNone/>
              <a:defRPr sz="1400">
                <a:solidFill>
                  <a:schemeClr val="accent1"/>
                </a:solidFill>
              </a:defRPr>
            </a:lvl4pPr>
            <a:lvl5pPr lvl="4" algn="ctr" rtl="0">
              <a:spcBef>
                <a:spcPts val="400"/>
              </a:spcBef>
              <a:spcAft>
                <a:spcPts val="0"/>
              </a:spcAft>
              <a:buNone/>
              <a:defRPr sz="1400">
                <a:solidFill>
                  <a:schemeClr val="accent1"/>
                </a:solidFill>
              </a:defRPr>
            </a:lvl5pPr>
            <a:lvl6pPr lvl="5" algn="ctr" rtl="0">
              <a:spcBef>
                <a:spcPts val="400"/>
              </a:spcBef>
              <a:spcAft>
                <a:spcPts val="0"/>
              </a:spcAft>
              <a:buNone/>
              <a:defRPr sz="1400">
                <a:solidFill>
                  <a:schemeClr val="accent1"/>
                </a:solidFill>
              </a:defRPr>
            </a:lvl6pPr>
            <a:lvl7pPr lvl="6" algn="ctr" rtl="0">
              <a:spcBef>
                <a:spcPts val="400"/>
              </a:spcBef>
              <a:spcAft>
                <a:spcPts val="0"/>
              </a:spcAft>
              <a:buNone/>
              <a:defRPr sz="1400">
                <a:solidFill>
                  <a:schemeClr val="accent1"/>
                </a:solidFill>
              </a:defRPr>
            </a:lvl7pPr>
            <a:lvl8pPr lvl="7" algn="ctr" rtl="0">
              <a:spcBef>
                <a:spcPts val="400"/>
              </a:spcBef>
              <a:spcAft>
                <a:spcPts val="0"/>
              </a:spcAft>
              <a:buNone/>
              <a:defRPr sz="1400">
                <a:solidFill>
                  <a:schemeClr val="accent1"/>
                </a:solidFill>
              </a:defRPr>
            </a:lvl8pPr>
            <a:lvl9pPr lvl="8" algn="ctr" rtl="0">
              <a:spcBef>
                <a:spcPts val="400"/>
              </a:spcBef>
              <a:spcAft>
                <a:spcPts val="400"/>
              </a:spcAft>
              <a:buNone/>
              <a:defRPr sz="1400">
                <a:solidFill>
                  <a:schemeClr val="accent1"/>
                </a:solidFill>
              </a:defRPr>
            </a:lvl9pPr>
          </a:lstStyle>
          <a:p>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matchingName="Interior three chevrons">
  <p:cSld name="CUSTOM_4_20">
    <p:spTree>
      <p:nvGrpSpPr>
        <p:cNvPr id="1" name="Shape 2038"/>
        <p:cNvGrpSpPr/>
        <p:nvPr/>
      </p:nvGrpSpPr>
      <p:grpSpPr>
        <a:xfrm>
          <a:off x="0" y="0"/>
          <a:ext cx="0" cy="0"/>
          <a:chOff x="0" y="0"/>
          <a:chExt cx="0" cy="0"/>
        </a:xfrm>
      </p:grpSpPr>
      <p:sp>
        <p:nvSpPr>
          <p:cNvPr id="2039" name="Google Shape;2039;p238"/>
          <p:cNvSpPr txBox="1">
            <a:spLocks noGrp="1"/>
          </p:cNvSpPr>
          <p:nvPr>
            <p:ph type="subTitle" idx="1"/>
          </p:nvPr>
        </p:nvSpPr>
        <p:spPr>
          <a:xfrm>
            <a:off x="335831" y="41580"/>
            <a:ext cx="3861600" cy="612300"/>
          </a:xfrm>
          <a:prstGeom prst="rect">
            <a:avLst/>
          </a:prstGeom>
        </p:spPr>
        <p:txBody>
          <a:bodyPr spcFirstLastPara="1" wrap="square" lIns="329175" tIns="68575" rIns="68575" bIns="68575" anchor="ctr" anchorCtr="0">
            <a:noAutofit/>
          </a:bodyPr>
          <a:lstStyle>
            <a:lvl1pPr lvl="0"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9pPr>
          </a:lstStyle>
          <a:p>
            <a:endParaRPr/>
          </a:p>
        </p:txBody>
      </p:sp>
      <p:cxnSp>
        <p:nvCxnSpPr>
          <p:cNvPr id="2040" name="Google Shape;2040;p238"/>
          <p:cNvCxnSpPr/>
          <p:nvPr/>
        </p:nvCxnSpPr>
        <p:spPr>
          <a:xfrm rot="10800000">
            <a:off x="335831" y="150"/>
            <a:ext cx="0" cy="664800"/>
          </a:xfrm>
          <a:prstGeom prst="straightConnector1">
            <a:avLst/>
          </a:prstGeom>
          <a:noFill/>
          <a:ln w="9525" cap="flat" cmpd="sng">
            <a:solidFill>
              <a:schemeClr val="accent1"/>
            </a:solidFill>
            <a:prstDash val="solid"/>
            <a:round/>
            <a:headEnd type="none" w="med" len="med"/>
            <a:tailEnd type="none" w="med" len="med"/>
          </a:ln>
        </p:spPr>
      </p:cxnSp>
      <p:cxnSp>
        <p:nvCxnSpPr>
          <p:cNvPr id="2041" name="Google Shape;2041;p238"/>
          <p:cNvCxnSpPr/>
          <p:nvPr/>
        </p:nvCxnSpPr>
        <p:spPr>
          <a:xfrm rot="10800000">
            <a:off x="335825" y="4801200"/>
            <a:ext cx="0" cy="342300"/>
          </a:xfrm>
          <a:prstGeom prst="straightConnector1">
            <a:avLst/>
          </a:prstGeom>
          <a:noFill/>
          <a:ln w="9525" cap="flat" cmpd="sng">
            <a:solidFill>
              <a:schemeClr val="accent1"/>
            </a:solidFill>
            <a:prstDash val="solid"/>
            <a:round/>
            <a:headEnd type="none" w="med" len="med"/>
            <a:tailEnd type="none" w="med" len="med"/>
          </a:ln>
        </p:spPr>
      </p:cxnSp>
      <p:sp>
        <p:nvSpPr>
          <p:cNvPr id="2042" name="Google Shape;2042;p238"/>
          <p:cNvSpPr txBox="1">
            <a:spLocks noGrp="1"/>
          </p:cNvSpPr>
          <p:nvPr>
            <p:ph type="sldNum" idx="12"/>
          </p:nvPr>
        </p:nvSpPr>
        <p:spPr>
          <a:xfrm>
            <a:off x="61481" y="4627167"/>
            <a:ext cx="548700" cy="107700"/>
          </a:xfrm>
          <a:prstGeom prst="rect">
            <a:avLst/>
          </a:prstGeom>
          <a:noFill/>
          <a:ln>
            <a:noFill/>
          </a:ln>
        </p:spPr>
        <p:txBody>
          <a:bodyPr spcFirstLastPara="1" wrap="square" lIns="0" tIns="0" rIns="0" bIns="0" anchor="b" anchorCtr="0">
            <a:noAutofit/>
          </a:bodyPr>
          <a:lstStyle>
            <a:lvl1pPr lvl="0" algn="ctr" rtl="0">
              <a:buNone/>
              <a:defRPr sz="600">
                <a:latin typeface="Red Hat Text Medium"/>
                <a:ea typeface="Red Hat Text Medium"/>
                <a:cs typeface="Red Hat Text Medium"/>
                <a:sym typeface="Red Hat Text Medium"/>
              </a:defRPr>
            </a:lvl1pPr>
            <a:lvl2pPr lvl="1" algn="ctr" rtl="0">
              <a:buNone/>
              <a:defRPr sz="600">
                <a:latin typeface="Red Hat Text Medium"/>
                <a:ea typeface="Red Hat Text Medium"/>
                <a:cs typeface="Red Hat Text Medium"/>
                <a:sym typeface="Red Hat Text Medium"/>
              </a:defRPr>
            </a:lvl2pPr>
            <a:lvl3pPr lvl="2" algn="ctr" rtl="0">
              <a:buNone/>
              <a:defRPr sz="600">
                <a:latin typeface="Red Hat Text Medium"/>
                <a:ea typeface="Red Hat Text Medium"/>
                <a:cs typeface="Red Hat Text Medium"/>
                <a:sym typeface="Red Hat Text Medium"/>
              </a:defRPr>
            </a:lvl3pPr>
            <a:lvl4pPr lvl="3" algn="ctr" rtl="0">
              <a:buNone/>
              <a:defRPr sz="600">
                <a:latin typeface="Red Hat Text Medium"/>
                <a:ea typeface="Red Hat Text Medium"/>
                <a:cs typeface="Red Hat Text Medium"/>
                <a:sym typeface="Red Hat Text Medium"/>
              </a:defRPr>
            </a:lvl4pPr>
            <a:lvl5pPr lvl="4" algn="ctr" rtl="0">
              <a:buNone/>
              <a:defRPr sz="600">
                <a:latin typeface="Red Hat Text Medium"/>
                <a:ea typeface="Red Hat Text Medium"/>
                <a:cs typeface="Red Hat Text Medium"/>
                <a:sym typeface="Red Hat Text Medium"/>
              </a:defRPr>
            </a:lvl5pPr>
            <a:lvl6pPr lvl="5" algn="ctr" rtl="0">
              <a:buNone/>
              <a:defRPr sz="600">
                <a:latin typeface="Red Hat Text Medium"/>
                <a:ea typeface="Red Hat Text Medium"/>
                <a:cs typeface="Red Hat Text Medium"/>
                <a:sym typeface="Red Hat Text Medium"/>
              </a:defRPr>
            </a:lvl6pPr>
            <a:lvl7pPr lvl="6" algn="ctr" rtl="0">
              <a:buNone/>
              <a:defRPr sz="600">
                <a:latin typeface="Red Hat Text Medium"/>
                <a:ea typeface="Red Hat Text Medium"/>
                <a:cs typeface="Red Hat Text Medium"/>
                <a:sym typeface="Red Hat Text Medium"/>
              </a:defRPr>
            </a:lvl7pPr>
            <a:lvl8pPr lvl="7" algn="ctr" rtl="0">
              <a:buNone/>
              <a:defRPr sz="600">
                <a:latin typeface="Red Hat Text Medium"/>
                <a:ea typeface="Red Hat Text Medium"/>
                <a:cs typeface="Red Hat Text Medium"/>
                <a:sym typeface="Red Hat Text Medium"/>
              </a:defRPr>
            </a:lvl8pPr>
            <a:lvl9pPr lvl="8" algn="ctr" rtl="0">
              <a:buNone/>
              <a:defRPr sz="6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pic>
        <p:nvPicPr>
          <p:cNvPr id="2043" name="Google Shape;2043;p238"/>
          <p:cNvPicPr preferRelativeResize="0"/>
          <p:nvPr/>
        </p:nvPicPr>
        <p:blipFill rotWithShape="1">
          <a:blip r:embed="rId2">
            <a:alphaModFix/>
          </a:blip>
          <a:srcRect t="327" b="317"/>
          <a:stretch/>
        </p:blipFill>
        <p:spPr>
          <a:xfrm>
            <a:off x="8033460" y="4734938"/>
            <a:ext cx="731888" cy="171091"/>
          </a:xfrm>
          <a:prstGeom prst="rect">
            <a:avLst/>
          </a:prstGeom>
          <a:noFill/>
          <a:ln>
            <a:noFill/>
          </a:ln>
        </p:spPr>
      </p:pic>
      <p:sp>
        <p:nvSpPr>
          <p:cNvPr id="2044" name="Google Shape;2044;p238"/>
          <p:cNvSpPr txBox="1">
            <a:spLocks noGrp="1"/>
          </p:cNvSpPr>
          <p:nvPr>
            <p:ph type="subTitle" idx="2"/>
          </p:nvPr>
        </p:nvSpPr>
        <p:spPr>
          <a:xfrm>
            <a:off x="663788" y="4627163"/>
            <a:ext cx="6001800" cy="420000"/>
          </a:xfrm>
          <a:prstGeom prst="rect">
            <a:avLst/>
          </a:prstGeom>
        </p:spPr>
        <p:txBody>
          <a:bodyPr spcFirstLastPara="1" wrap="square" lIns="0" tIns="0" rIns="0" bIns="0" anchor="b" anchorCtr="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a:endParaRPr/>
          </a:p>
        </p:txBody>
      </p:sp>
      <p:sp>
        <p:nvSpPr>
          <p:cNvPr id="2045" name="Google Shape;2045;p238"/>
          <p:cNvSpPr/>
          <p:nvPr/>
        </p:nvSpPr>
        <p:spPr>
          <a:xfrm>
            <a:off x="2926125" y="1855228"/>
            <a:ext cx="3291900" cy="2026800"/>
          </a:xfrm>
          <a:prstGeom prst="chevron">
            <a:avLst>
              <a:gd name="adj" fmla="val 27319"/>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046" name="Google Shape;2046;p238"/>
          <p:cNvSpPr/>
          <p:nvPr/>
        </p:nvSpPr>
        <p:spPr>
          <a:xfrm>
            <a:off x="5852250" y="1855238"/>
            <a:ext cx="3291900" cy="2026800"/>
          </a:xfrm>
          <a:prstGeom prst="chevron">
            <a:avLst>
              <a:gd name="adj" fmla="val 27319"/>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sz="1100"/>
          </a:p>
        </p:txBody>
      </p:sp>
      <p:sp>
        <p:nvSpPr>
          <p:cNvPr id="2047" name="Google Shape;2047;p238"/>
          <p:cNvSpPr/>
          <p:nvPr/>
        </p:nvSpPr>
        <p:spPr>
          <a:xfrm>
            <a:off x="0" y="1855238"/>
            <a:ext cx="3291900" cy="2026800"/>
          </a:xfrm>
          <a:prstGeom prst="chevron">
            <a:avLst>
              <a:gd name="adj" fmla="val 27319"/>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sz="1100"/>
          </a:p>
        </p:txBody>
      </p:sp>
      <p:sp>
        <p:nvSpPr>
          <p:cNvPr id="2048" name="Google Shape;2048;p238"/>
          <p:cNvSpPr/>
          <p:nvPr/>
        </p:nvSpPr>
        <p:spPr>
          <a:xfrm>
            <a:off x="0" y="1855228"/>
            <a:ext cx="840300" cy="20268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049" name="Google Shape;2049;p238"/>
          <p:cNvSpPr/>
          <p:nvPr/>
        </p:nvSpPr>
        <p:spPr>
          <a:xfrm>
            <a:off x="8303625" y="1855228"/>
            <a:ext cx="840300" cy="20268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050" name="Google Shape;2050;p238"/>
          <p:cNvSpPr txBox="1">
            <a:spLocks noGrp="1"/>
          </p:cNvSpPr>
          <p:nvPr>
            <p:ph type="subTitle" idx="3"/>
          </p:nvPr>
        </p:nvSpPr>
        <p:spPr>
          <a:xfrm>
            <a:off x="2926125" y="1855238"/>
            <a:ext cx="3291900" cy="2026800"/>
          </a:xfrm>
          <a:prstGeom prst="rect">
            <a:avLst/>
          </a:prstGeom>
        </p:spPr>
        <p:txBody>
          <a:bodyPr spcFirstLastPara="1" wrap="square" lIns="822950" tIns="68575" rIns="342900" bIns="0" anchor="ctr" anchorCtr="0">
            <a:noAutofit/>
          </a:bodyPr>
          <a:lstStyle>
            <a:lvl1pPr lvl="0" rtl="0">
              <a:lnSpc>
                <a:spcPct val="115000"/>
              </a:lnSpc>
              <a:spcBef>
                <a:spcPts val="0"/>
              </a:spcBef>
              <a:spcAft>
                <a:spcPts val="0"/>
              </a:spcAft>
              <a:buNone/>
              <a:defRPr/>
            </a:lvl1pPr>
            <a:lvl2pPr lvl="1" rtl="0">
              <a:lnSpc>
                <a:spcPct val="115000"/>
              </a:lnSpc>
              <a:spcBef>
                <a:spcPts val="800"/>
              </a:spcBef>
              <a:spcAft>
                <a:spcPts val="0"/>
              </a:spcAft>
              <a:buNone/>
              <a:defRPr/>
            </a:lvl2pPr>
            <a:lvl3pPr lvl="2" rtl="0">
              <a:lnSpc>
                <a:spcPct val="115000"/>
              </a:lnSpc>
              <a:spcBef>
                <a:spcPts val="800"/>
              </a:spcBef>
              <a:spcAft>
                <a:spcPts val="0"/>
              </a:spcAft>
              <a:buNone/>
              <a:defRPr/>
            </a:lvl3pPr>
            <a:lvl4pPr lvl="3" rtl="0">
              <a:lnSpc>
                <a:spcPct val="115000"/>
              </a:lnSpc>
              <a:spcBef>
                <a:spcPts val="800"/>
              </a:spcBef>
              <a:spcAft>
                <a:spcPts val="0"/>
              </a:spcAft>
              <a:buNone/>
              <a:defRPr/>
            </a:lvl4pPr>
            <a:lvl5pPr lvl="4" rtl="0">
              <a:lnSpc>
                <a:spcPct val="115000"/>
              </a:lnSpc>
              <a:spcBef>
                <a:spcPts val="800"/>
              </a:spcBef>
              <a:spcAft>
                <a:spcPts val="0"/>
              </a:spcAft>
              <a:buNone/>
              <a:defRPr/>
            </a:lvl5pPr>
            <a:lvl6pPr lvl="5" rtl="0">
              <a:lnSpc>
                <a:spcPct val="115000"/>
              </a:lnSpc>
              <a:spcBef>
                <a:spcPts val="800"/>
              </a:spcBef>
              <a:spcAft>
                <a:spcPts val="0"/>
              </a:spcAft>
              <a:buNone/>
              <a:defRPr/>
            </a:lvl6pPr>
            <a:lvl7pPr lvl="6" rtl="0">
              <a:lnSpc>
                <a:spcPct val="115000"/>
              </a:lnSpc>
              <a:spcBef>
                <a:spcPts val="800"/>
              </a:spcBef>
              <a:spcAft>
                <a:spcPts val="0"/>
              </a:spcAft>
              <a:buNone/>
              <a:defRPr/>
            </a:lvl7pPr>
            <a:lvl8pPr lvl="7" rtl="0">
              <a:lnSpc>
                <a:spcPct val="115000"/>
              </a:lnSpc>
              <a:spcBef>
                <a:spcPts val="800"/>
              </a:spcBef>
              <a:spcAft>
                <a:spcPts val="0"/>
              </a:spcAft>
              <a:buNone/>
              <a:defRPr/>
            </a:lvl8pPr>
            <a:lvl9pPr lvl="8" rtl="0">
              <a:lnSpc>
                <a:spcPct val="115000"/>
              </a:lnSpc>
              <a:spcBef>
                <a:spcPts val="800"/>
              </a:spcBef>
              <a:spcAft>
                <a:spcPts val="800"/>
              </a:spcAft>
              <a:buNone/>
              <a:defRPr/>
            </a:lvl9pPr>
          </a:lstStyle>
          <a:p>
            <a:endParaRPr/>
          </a:p>
        </p:txBody>
      </p:sp>
      <p:sp>
        <p:nvSpPr>
          <p:cNvPr id="2051" name="Google Shape;2051;p238"/>
          <p:cNvSpPr txBox="1">
            <a:spLocks noGrp="1"/>
          </p:cNvSpPr>
          <p:nvPr>
            <p:ph type="subTitle" idx="4"/>
          </p:nvPr>
        </p:nvSpPr>
        <p:spPr>
          <a:xfrm>
            <a:off x="0" y="1855238"/>
            <a:ext cx="3291900" cy="2026800"/>
          </a:xfrm>
          <a:prstGeom prst="rect">
            <a:avLst/>
          </a:prstGeom>
        </p:spPr>
        <p:txBody>
          <a:bodyPr spcFirstLastPara="1" wrap="square" lIns="651500" tIns="68575" rIns="548625" bIns="0" anchor="ctr" anchorCtr="0">
            <a:noAutofit/>
          </a:bodyPr>
          <a:lstStyle>
            <a:lvl1pPr lvl="0" rtl="0">
              <a:lnSpc>
                <a:spcPct val="115000"/>
              </a:lnSpc>
              <a:spcBef>
                <a:spcPts val="0"/>
              </a:spcBef>
              <a:spcAft>
                <a:spcPts val="0"/>
              </a:spcAft>
              <a:buNone/>
              <a:defRPr/>
            </a:lvl1pPr>
            <a:lvl2pPr lvl="1" rtl="0">
              <a:lnSpc>
                <a:spcPct val="115000"/>
              </a:lnSpc>
              <a:spcBef>
                <a:spcPts val="800"/>
              </a:spcBef>
              <a:spcAft>
                <a:spcPts val="0"/>
              </a:spcAft>
              <a:buNone/>
              <a:defRPr/>
            </a:lvl2pPr>
            <a:lvl3pPr lvl="2" rtl="0">
              <a:lnSpc>
                <a:spcPct val="115000"/>
              </a:lnSpc>
              <a:spcBef>
                <a:spcPts val="800"/>
              </a:spcBef>
              <a:spcAft>
                <a:spcPts val="0"/>
              </a:spcAft>
              <a:buNone/>
              <a:defRPr/>
            </a:lvl3pPr>
            <a:lvl4pPr lvl="3" rtl="0">
              <a:lnSpc>
                <a:spcPct val="115000"/>
              </a:lnSpc>
              <a:spcBef>
                <a:spcPts val="800"/>
              </a:spcBef>
              <a:spcAft>
                <a:spcPts val="0"/>
              </a:spcAft>
              <a:buNone/>
              <a:defRPr/>
            </a:lvl4pPr>
            <a:lvl5pPr lvl="4" rtl="0">
              <a:lnSpc>
                <a:spcPct val="115000"/>
              </a:lnSpc>
              <a:spcBef>
                <a:spcPts val="800"/>
              </a:spcBef>
              <a:spcAft>
                <a:spcPts val="0"/>
              </a:spcAft>
              <a:buNone/>
              <a:defRPr/>
            </a:lvl5pPr>
            <a:lvl6pPr lvl="5" rtl="0">
              <a:lnSpc>
                <a:spcPct val="115000"/>
              </a:lnSpc>
              <a:spcBef>
                <a:spcPts val="800"/>
              </a:spcBef>
              <a:spcAft>
                <a:spcPts val="0"/>
              </a:spcAft>
              <a:buNone/>
              <a:defRPr/>
            </a:lvl6pPr>
            <a:lvl7pPr lvl="6" rtl="0">
              <a:lnSpc>
                <a:spcPct val="115000"/>
              </a:lnSpc>
              <a:spcBef>
                <a:spcPts val="800"/>
              </a:spcBef>
              <a:spcAft>
                <a:spcPts val="0"/>
              </a:spcAft>
              <a:buNone/>
              <a:defRPr/>
            </a:lvl7pPr>
            <a:lvl8pPr lvl="7" rtl="0">
              <a:lnSpc>
                <a:spcPct val="115000"/>
              </a:lnSpc>
              <a:spcBef>
                <a:spcPts val="800"/>
              </a:spcBef>
              <a:spcAft>
                <a:spcPts val="0"/>
              </a:spcAft>
              <a:buNone/>
              <a:defRPr/>
            </a:lvl8pPr>
            <a:lvl9pPr lvl="8" rtl="0">
              <a:lnSpc>
                <a:spcPct val="115000"/>
              </a:lnSpc>
              <a:spcBef>
                <a:spcPts val="800"/>
              </a:spcBef>
              <a:spcAft>
                <a:spcPts val="800"/>
              </a:spcAft>
              <a:buNone/>
              <a:defRPr/>
            </a:lvl9pPr>
          </a:lstStyle>
          <a:p>
            <a:endParaRPr/>
          </a:p>
        </p:txBody>
      </p:sp>
      <p:sp>
        <p:nvSpPr>
          <p:cNvPr id="2052" name="Google Shape;2052;p238"/>
          <p:cNvSpPr txBox="1">
            <a:spLocks noGrp="1"/>
          </p:cNvSpPr>
          <p:nvPr>
            <p:ph type="subTitle" idx="5"/>
          </p:nvPr>
        </p:nvSpPr>
        <p:spPr>
          <a:xfrm>
            <a:off x="5852250" y="1855238"/>
            <a:ext cx="3291900" cy="2026800"/>
          </a:xfrm>
          <a:prstGeom prst="rect">
            <a:avLst/>
          </a:prstGeom>
        </p:spPr>
        <p:txBody>
          <a:bodyPr spcFirstLastPara="1" wrap="square" lIns="822950" tIns="68575" rIns="342900" bIns="0" anchor="ctr" anchorCtr="0">
            <a:noAutofit/>
          </a:bodyPr>
          <a:lstStyle>
            <a:lvl1pPr lvl="0" rtl="0">
              <a:lnSpc>
                <a:spcPct val="115000"/>
              </a:lnSpc>
              <a:spcBef>
                <a:spcPts val="0"/>
              </a:spcBef>
              <a:spcAft>
                <a:spcPts val="0"/>
              </a:spcAft>
              <a:buNone/>
              <a:defRPr/>
            </a:lvl1pPr>
            <a:lvl2pPr lvl="1" rtl="0">
              <a:lnSpc>
                <a:spcPct val="115000"/>
              </a:lnSpc>
              <a:spcBef>
                <a:spcPts val="800"/>
              </a:spcBef>
              <a:spcAft>
                <a:spcPts val="0"/>
              </a:spcAft>
              <a:buNone/>
              <a:defRPr/>
            </a:lvl2pPr>
            <a:lvl3pPr lvl="2" rtl="0">
              <a:lnSpc>
                <a:spcPct val="115000"/>
              </a:lnSpc>
              <a:spcBef>
                <a:spcPts val="800"/>
              </a:spcBef>
              <a:spcAft>
                <a:spcPts val="0"/>
              </a:spcAft>
              <a:buNone/>
              <a:defRPr/>
            </a:lvl3pPr>
            <a:lvl4pPr lvl="3" rtl="0">
              <a:lnSpc>
                <a:spcPct val="115000"/>
              </a:lnSpc>
              <a:spcBef>
                <a:spcPts val="800"/>
              </a:spcBef>
              <a:spcAft>
                <a:spcPts val="0"/>
              </a:spcAft>
              <a:buNone/>
              <a:defRPr/>
            </a:lvl4pPr>
            <a:lvl5pPr lvl="4" rtl="0">
              <a:lnSpc>
                <a:spcPct val="115000"/>
              </a:lnSpc>
              <a:spcBef>
                <a:spcPts val="800"/>
              </a:spcBef>
              <a:spcAft>
                <a:spcPts val="0"/>
              </a:spcAft>
              <a:buNone/>
              <a:defRPr/>
            </a:lvl5pPr>
            <a:lvl6pPr lvl="5" rtl="0">
              <a:lnSpc>
                <a:spcPct val="115000"/>
              </a:lnSpc>
              <a:spcBef>
                <a:spcPts val="800"/>
              </a:spcBef>
              <a:spcAft>
                <a:spcPts val="0"/>
              </a:spcAft>
              <a:buNone/>
              <a:defRPr/>
            </a:lvl6pPr>
            <a:lvl7pPr lvl="6" rtl="0">
              <a:lnSpc>
                <a:spcPct val="115000"/>
              </a:lnSpc>
              <a:spcBef>
                <a:spcPts val="800"/>
              </a:spcBef>
              <a:spcAft>
                <a:spcPts val="0"/>
              </a:spcAft>
              <a:buNone/>
              <a:defRPr/>
            </a:lvl7pPr>
            <a:lvl8pPr lvl="7" rtl="0">
              <a:lnSpc>
                <a:spcPct val="115000"/>
              </a:lnSpc>
              <a:spcBef>
                <a:spcPts val="800"/>
              </a:spcBef>
              <a:spcAft>
                <a:spcPts val="0"/>
              </a:spcAft>
              <a:buNone/>
              <a:defRPr/>
            </a:lvl8pPr>
            <a:lvl9pPr lvl="8" rtl="0">
              <a:lnSpc>
                <a:spcPct val="115000"/>
              </a:lnSpc>
              <a:spcBef>
                <a:spcPts val="800"/>
              </a:spcBef>
              <a:spcAft>
                <a:spcPts val="800"/>
              </a:spcAft>
              <a:buNone/>
              <a:defRPr/>
            </a:lvl9pPr>
          </a:lstStyle>
          <a:p>
            <a:endParaRPr/>
          </a:p>
        </p:txBody>
      </p:sp>
      <p:sp>
        <p:nvSpPr>
          <p:cNvPr id="2053" name="Google Shape;2053;p238"/>
          <p:cNvSpPr txBox="1">
            <a:spLocks noGrp="1"/>
          </p:cNvSpPr>
          <p:nvPr>
            <p:ph type="title"/>
          </p:nvPr>
        </p:nvSpPr>
        <p:spPr>
          <a:xfrm>
            <a:off x="663788" y="825263"/>
            <a:ext cx="7816500" cy="414900"/>
          </a:xfrm>
          <a:prstGeom prst="rect">
            <a:avLst/>
          </a:prstGeom>
        </p:spPr>
        <p:txBody>
          <a:bodyPr spcFirstLastPara="1" wrap="square" lIns="0" tIns="0" rIns="0" bIns="0" anchor="t" anchorCtr="0">
            <a:noAutofit/>
          </a:bodyPr>
          <a:lstStyle>
            <a:lvl1pPr lvl="0" algn="ctr" rtl="0">
              <a:lnSpc>
                <a:spcPct val="130000"/>
              </a:lnSpc>
              <a:spcBef>
                <a:spcPts val="0"/>
              </a:spcBef>
              <a:spcAft>
                <a:spcPts val="0"/>
              </a:spcAft>
              <a:buNone/>
              <a:defRPr sz="2100"/>
            </a:lvl1pPr>
            <a:lvl2pPr lvl="1" algn="ctr" rtl="0">
              <a:lnSpc>
                <a:spcPct val="130000"/>
              </a:lnSpc>
              <a:spcBef>
                <a:spcPts val="0"/>
              </a:spcBef>
              <a:spcAft>
                <a:spcPts val="0"/>
              </a:spcAft>
              <a:buNone/>
              <a:defRPr sz="2000"/>
            </a:lvl2pPr>
            <a:lvl3pPr lvl="2" algn="ctr" rtl="0">
              <a:lnSpc>
                <a:spcPct val="130000"/>
              </a:lnSpc>
              <a:spcBef>
                <a:spcPts val="0"/>
              </a:spcBef>
              <a:spcAft>
                <a:spcPts val="0"/>
              </a:spcAft>
              <a:buNone/>
              <a:defRPr sz="2000"/>
            </a:lvl3pPr>
            <a:lvl4pPr lvl="3" algn="ctr" rtl="0">
              <a:lnSpc>
                <a:spcPct val="130000"/>
              </a:lnSpc>
              <a:spcBef>
                <a:spcPts val="0"/>
              </a:spcBef>
              <a:spcAft>
                <a:spcPts val="0"/>
              </a:spcAft>
              <a:buNone/>
              <a:defRPr sz="2000"/>
            </a:lvl4pPr>
            <a:lvl5pPr lvl="4" algn="ctr" rtl="0">
              <a:lnSpc>
                <a:spcPct val="130000"/>
              </a:lnSpc>
              <a:spcBef>
                <a:spcPts val="0"/>
              </a:spcBef>
              <a:spcAft>
                <a:spcPts val="0"/>
              </a:spcAft>
              <a:buNone/>
              <a:defRPr sz="2000"/>
            </a:lvl5pPr>
            <a:lvl6pPr lvl="5" algn="ctr" rtl="0">
              <a:lnSpc>
                <a:spcPct val="130000"/>
              </a:lnSpc>
              <a:spcBef>
                <a:spcPts val="0"/>
              </a:spcBef>
              <a:spcAft>
                <a:spcPts val="0"/>
              </a:spcAft>
              <a:buNone/>
              <a:defRPr sz="2000"/>
            </a:lvl6pPr>
            <a:lvl7pPr lvl="6" algn="ctr" rtl="0">
              <a:lnSpc>
                <a:spcPct val="130000"/>
              </a:lnSpc>
              <a:spcBef>
                <a:spcPts val="0"/>
              </a:spcBef>
              <a:spcAft>
                <a:spcPts val="0"/>
              </a:spcAft>
              <a:buNone/>
              <a:defRPr sz="2000"/>
            </a:lvl7pPr>
            <a:lvl8pPr lvl="7" algn="ctr" rtl="0">
              <a:lnSpc>
                <a:spcPct val="130000"/>
              </a:lnSpc>
              <a:spcBef>
                <a:spcPts val="0"/>
              </a:spcBef>
              <a:spcAft>
                <a:spcPts val="0"/>
              </a:spcAft>
              <a:buNone/>
              <a:defRPr sz="2000"/>
            </a:lvl8pPr>
            <a:lvl9pPr lvl="8" algn="ctr" rtl="0">
              <a:lnSpc>
                <a:spcPct val="130000"/>
              </a:lnSpc>
              <a:spcBef>
                <a:spcPts val="0"/>
              </a:spcBef>
              <a:spcAft>
                <a:spcPts val="0"/>
              </a:spcAft>
              <a:buNone/>
              <a:defRPr sz="2000"/>
            </a:lvl9pPr>
          </a:lstStyle>
          <a:p>
            <a:endParaRPr/>
          </a:p>
        </p:txBody>
      </p:sp>
      <p:sp>
        <p:nvSpPr>
          <p:cNvPr id="2054" name="Google Shape;2054;p238"/>
          <p:cNvSpPr txBox="1">
            <a:spLocks noGrp="1"/>
          </p:cNvSpPr>
          <p:nvPr>
            <p:ph type="subTitle" idx="6"/>
          </p:nvPr>
        </p:nvSpPr>
        <p:spPr>
          <a:xfrm>
            <a:off x="663844" y="1240163"/>
            <a:ext cx="7816500" cy="219000"/>
          </a:xfrm>
          <a:prstGeom prst="rect">
            <a:avLst/>
          </a:prstGeom>
        </p:spPr>
        <p:txBody>
          <a:bodyPr spcFirstLastPara="1" wrap="square" lIns="0" tIns="0" rIns="0" bIns="0" anchor="t" anchorCtr="0">
            <a:noAutofit/>
          </a:bodyPr>
          <a:lstStyle>
            <a:lvl1pPr lvl="0" algn="ctr" rtl="0">
              <a:spcBef>
                <a:spcPts val="0"/>
              </a:spcBef>
              <a:spcAft>
                <a:spcPts val="0"/>
              </a:spcAft>
              <a:buNone/>
              <a:defRPr sz="1400">
                <a:solidFill>
                  <a:schemeClr val="accent1"/>
                </a:solidFill>
              </a:defRPr>
            </a:lvl1pPr>
            <a:lvl2pPr lvl="1" algn="ctr" rtl="0">
              <a:spcBef>
                <a:spcPts val="400"/>
              </a:spcBef>
              <a:spcAft>
                <a:spcPts val="0"/>
              </a:spcAft>
              <a:buNone/>
              <a:defRPr sz="1400">
                <a:solidFill>
                  <a:schemeClr val="accent1"/>
                </a:solidFill>
              </a:defRPr>
            </a:lvl2pPr>
            <a:lvl3pPr lvl="2" algn="ctr" rtl="0">
              <a:spcBef>
                <a:spcPts val="400"/>
              </a:spcBef>
              <a:spcAft>
                <a:spcPts val="0"/>
              </a:spcAft>
              <a:buNone/>
              <a:defRPr sz="1400">
                <a:solidFill>
                  <a:schemeClr val="accent1"/>
                </a:solidFill>
              </a:defRPr>
            </a:lvl3pPr>
            <a:lvl4pPr lvl="3" algn="ctr" rtl="0">
              <a:spcBef>
                <a:spcPts val="400"/>
              </a:spcBef>
              <a:spcAft>
                <a:spcPts val="0"/>
              </a:spcAft>
              <a:buNone/>
              <a:defRPr sz="1400">
                <a:solidFill>
                  <a:schemeClr val="accent1"/>
                </a:solidFill>
              </a:defRPr>
            </a:lvl4pPr>
            <a:lvl5pPr lvl="4" algn="ctr" rtl="0">
              <a:spcBef>
                <a:spcPts val="400"/>
              </a:spcBef>
              <a:spcAft>
                <a:spcPts val="0"/>
              </a:spcAft>
              <a:buNone/>
              <a:defRPr sz="1400">
                <a:solidFill>
                  <a:schemeClr val="accent1"/>
                </a:solidFill>
              </a:defRPr>
            </a:lvl5pPr>
            <a:lvl6pPr lvl="5" algn="ctr" rtl="0">
              <a:spcBef>
                <a:spcPts val="400"/>
              </a:spcBef>
              <a:spcAft>
                <a:spcPts val="0"/>
              </a:spcAft>
              <a:buNone/>
              <a:defRPr sz="1400">
                <a:solidFill>
                  <a:schemeClr val="accent1"/>
                </a:solidFill>
              </a:defRPr>
            </a:lvl6pPr>
            <a:lvl7pPr lvl="6" algn="ctr" rtl="0">
              <a:spcBef>
                <a:spcPts val="400"/>
              </a:spcBef>
              <a:spcAft>
                <a:spcPts val="0"/>
              </a:spcAft>
              <a:buNone/>
              <a:defRPr sz="1400">
                <a:solidFill>
                  <a:schemeClr val="accent1"/>
                </a:solidFill>
              </a:defRPr>
            </a:lvl7pPr>
            <a:lvl8pPr lvl="7" algn="ctr" rtl="0">
              <a:spcBef>
                <a:spcPts val="400"/>
              </a:spcBef>
              <a:spcAft>
                <a:spcPts val="0"/>
              </a:spcAft>
              <a:buNone/>
              <a:defRPr sz="1400">
                <a:solidFill>
                  <a:schemeClr val="accent1"/>
                </a:solidFill>
              </a:defRPr>
            </a:lvl8pPr>
            <a:lvl9pPr lvl="8" algn="ctr" rtl="0">
              <a:spcBef>
                <a:spcPts val="400"/>
              </a:spcBef>
              <a:spcAft>
                <a:spcPts val="400"/>
              </a:spcAft>
              <a:buNone/>
              <a:defRPr sz="1400">
                <a:solidFill>
                  <a:schemeClr val="accent1"/>
                </a:solidFill>
              </a:defRPr>
            </a:lvl9pPr>
          </a:lstStyle>
          <a:p>
            <a:endParaRPr/>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matchingName="Interior two chevrons">
  <p:cSld name="CUSTOM_4_20_1">
    <p:spTree>
      <p:nvGrpSpPr>
        <p:cNvPr id="1" name="Shape 2055"/>
        <p:cNvGrpSpPr/>
        <p:nvPr/>
      </p:nvGrpSpPr>
      <p:grpSpPr>
        <a:xfrm>
          <a:off x="0" y="0"/>
          <a:ext cx="0" cy="0"/>
          <a:chOff x="0" y="0"/>
          <a:chExt cx="0" cy="0"/>
        </a:xfrm>
      </p:grpSpPr>
      <p:cxnSp>
        <p:nvCxnSpPr>
          <p:cNvPr id="2056" name="Google Shape;2056;p239"/>
          <p:cNvCxnSpPr/>
          <p:nvPr/>
        </p:nvCxnSpPr>
        <p:spPr>
          <a:xfrm rot="10800000">
            <a:off x="335831" y="150"/>
            <a:ext cx="0" cy="664800"/>
          </a:xfrm>
          <a:prstGeom prst="straightConnector1">
            <a:avLst/>
          </a:prstGeom>
          <a:noFill/>
          <a:ln w="9525" cap="flat" cmpd="sng">
            <a:solidFill>
              <a:schemeClr val="accent1"/>
            </a:solidFill>
            <a:prstDash val="solid"/>
            <a:round/>
            <a:headEnd type="none" w="med" len="med"/>
            <a:tailEnd type="none" w="med" len="med"/>
          </a:ln>
        </p:spPr>
      </p:cxnSp>
      <p:cxnSp>
        <p:nvCxnSpPr>
          <p:cNvPr id="2057" name="Google Shape;2057;p239"/>
          <p:cNvCxnSpPr/>
          <p:nvPr/>
        </p:nvCxnSpPr>
        <p:spPr>
          <a:xfrm rot="10800000">
            <a:off x="335825" y="4801200"/>
            <a:ext cx="0" cy="342300"/>
          </a:xfrm>
          <a:prstGeom prst="straightConnector1">
            <a:avLst/>
          </a:prstGeom>
          <a:noFill/>
          <a:ln w="9525" cap="flat" cmpd="sng">
            <a:solidFill>
              <a:schemeClr val="accent1"/>
            </a:solidFill>
            <a:prstDash val="solid"/>
            <a:round/>
            <a:headEnd type="none" w="med" len="med"/>
            <a:tailEnd type="none" w="med" len="med"/>
          </a:ln>
        </p:spPr>
      </p:cxnSp>
      <p:sp>
        <p:nvSpPr>
          <p:cNvPr id="2058" name="Google Shape;2058;p239"/>
          <p:cNvSpPr txBox="1">
            <a:spLocks noGrp="1"/>
          </p:cNvSpPr>
          <p:nvPr>
            <p:ph type="sldNum" idx="12"/>
          </p:nvPr>
        </p:nvSpPr>
        <p:spPr>
          <a:xfrm>
            <a:off x="61481" y="4627167"/>
            <a:ext cx="548700" cy="107700"/>
          </a:xfrm>
          <a:prstGeom prst="rect">
            <a:avLst/>
          </a:prstGeom>
          <a:noFill/>
          <a:ln>
            <a:noFill/>
          </a:ln>
        </p:spPr>
        <p:txBody>
          <a:bodyPr spcFirstLastPara="1" wrap="square" lIns="0" tIns="0" rIns="0" bIns="0" anchor="b" anchorCtr="0">
            <a:noAutofit/>
          </a:bodyPr>
          <a:lstStyle>
            <a:lvl1pPr lvl="0" algn="ctr" rtl="0">
              <a:buNone/>
              <a:defRPr sz="600">
                <a:latin typeface="Red Hat Text Medium"/>
                <a:ea typeface="Red Hat Text Medium"/>
                <a:cs typeface="Red Hat Text Medium"/>
                <a:sym typeface="Red Hat Text Medium"/>
              </a:defRPr>
            </a:lvl1pPr>
            <a:lvl2pPr lvl="1" algn="ctr" rtl="0">
              <a:buNone/>
              <a:defRPr sz="600">
                <a:latin typeface="Red Hat Text Medium"/>
                <a:ea typeface="Red Hat Text Medium"/>
                <a:cs typeface="Red Hat Text Medium"/>
                <a:sym typeface="Red Hat Text Medium"/>
              </a:defRPr>
            </a:lvl2pPr>
            <a:lvl3pPr lvl="2" algn="ctr" rtl="0">
              <a:buNone/>
              <a:defRPr sz="600">
                <a:latin typeface="Red Hat Text Medium"/>
                <a:ea typeface="Red Hat Text Medium"/>
                <a:cs typeface="Red Hat Text Medium"/>
                <a:sym typeface="Red Hat Text Medium"/>
              </a:defRPr>
            </a:lvl3pPr>
            <a:lvl4pPr lvl="3" algn="ctr" rtl="0">
              <a:buNone/>
              <a:defRPr sz="600">
                <a:latin typeface="Red Hat Text Medium"/>
                <a:ea typeface="Red Hat Text Medium"/>
                <a:cs typeface="Red Hat Text Medium"/>
                <a:sym typeface="Red Hat Text Medium"/>
              </a:defRPr>
            </a:lvl4pPr>
            <a:lvl5pPr lvl="4" algn="ctr" rtl="0">
              <a:buNone/>
              <a:defRPr sz="600">
                <a:latin typeface="Red Hat Text Medium"/>
                <a:ea typeface="Red Hat Text Medium"/>
                <a:cs typeface="Red Hat Text Medium"/>
                <a:sym typeface="Red Hat Text Medium"/>
              </a:defRPr>
            </a:lvl5pPr>
            <a:lvl6pPr lvl="5" algn="ctr" rtl="0">
              <a:buNone/>
              <a:defRPr sz="600">
                <a:latin typeface="Red Hat Text Medium"/>
                <a:ea typeface="Red Hat Text Medium"/>
                <a:cs typeface="Red Hat Text Medium"/>
                <a:sym typeface="Red Hat Text Medium"/>
              </a:defRPr>
            </a:lvl6pPr>
            <a:lvl7pPr lvl="6" algn="ctr" rtl="0">
              <a:buNone/>
              <a:defRPr sz="600">
                <a:latin typeface="Red Hat Text Medium"/>
                <a:ea typeface="Red Hat Text Medium"/>
                <a:cs typeface="Red Hat Text Medium"/>
                <a:sym typeface="Red Hat Text Medium"/>
              </a:defRPr>
            </a:lvl7pPr>
            <a:lvl8pPr lvl="7" algn="ctr" rtl="0">
              <a:buNone/>
              <a:defRPr sz="600">
                <a:latin typeface="Red Hat Text Medium"/>
                <a:ea typeface="Red Hat Text Medium"/>
                <a:cs typeface="Red Hat Text Medium"/>
                <a:sym typeface="Red Hat Text Medium"/>
              </a:defRPr>
            </a:lvl8pPr>
            <a:lvl9pPr lvl="8" algn="ctr" rtl="0">
              <a:buNone/>
              <a:defRPr sz="6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pic>
        <p:nvPicPr>
          <p:cNvPr id="2059" name="Google Shape;2059;p239"/>
          <p:cNvPicPr preferRelativeResize="0"/>
          <p:nvPr/>
        </p:nvPicPr>
        <p:blipFill rotWithShape="1">
          <a:blip r:embed="rId2">
            <a:alphaModFix/>
          </a:blip>
          <a:srcRect t="327" b="317"/>
          <a:stretch/>
        </p:blipFill>
        <p:spPr>
          <a:xfrm>
            <a:off x="8033460" y="4734938"/>
            <a:ext cx="731888" cy="171091"/>
          </a:xfrm>
          <a:prstGeom prst="rect">
            <a:avLst/>
          </a:prstGeom>
          <a:noFill/>
          <a:ln>
            <a:noFill/>
          </a:ln>
        </p:spPr>
      </p:pic>
      <p:sp>
        <p:nvSpPr>
          <p:cNvPr id="2060" name="Google Shape;2060;p239"/>
          <p:cNvSpPr txBox="1">
            <a:spLocks noGrp="1"/>
          </p:cNvSpPr>
          <p:nvPr>
            <p:ph type="subTitle" idx="1"/>
          </p:nvPr>
        </p:nvSpPr>
        <p:spPr>
          <a:xfrm>
            <a:off x="663788" y="4627163"/>
            <a:ext cx="6001800" cy="420000"/>
          </a:xfrm>
          <a:prstGeom prst="rect">
            <a:avLst/>
          </a:prstGeom>
        </p:spPr>
        <p:txBody>
          <a:bodyPr spcFirstLastPara="1" wrap="square" lIns="0" tIns="0" rIns="0" bIns="0" anchor="b" anchorCtr="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a:endParaRPr/>
          </a:p>
        </p:txBody>
      </p:sp>
      <p:sp>
        <p:nvSpPr>
          <p:cNvPr id="2061" name="Google Shape;2061;p239"/>
          <p:cNvSpPr/>
          <p:nvPr/>
        </p:nvSpPr>
        <p:spPr>
          <a:xfrm>
            <a:off x="0" y="1855228"/>
            <a:ext cx="840300" cy="20268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062" name="Google Shape;2062;p239"/>
          <p:cNvSpPr/>
          <p:nvPr/>
        </p:nvSpPr>
        <p:spPr>
          <a:xfrm>
            <a:off x="8303625" y="1855228"/>
            <a:ext cx="840300" cy="20268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063" name="Google Shape;2063;p239"/>
          <p:cNvSpPr/>
          <p:nvPr/>
        </p:nvSpPr>
        <p:spPr>
          <a:xfrm>
            <a:off x="4397850" y="1855238"/>
            <a:ext cx="4746300" cy="2026800"/>
          </a:xfrm>
          <a:prstGeom prst="chevron">
            <a:avLst>
              <a:gd name="adj" fmla="val 27319"/>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sz="1100"/>
          </a:p>
        </p:txBody>
      </p:sp>
      <p:sp>
        <p:nvSpPr>
          <p:cNvPr id="2064" name="Google Shape;2064;p239"/>
          <p:cNvSpPr/>
          <p:nvPr/>
        </p:nvSpPr>
        <p:spPr>
          <a:xfrm>
            <a:off x="0" y="1855238"/>
            <a:ext cx="4746300" cy="2026800"/>
          </a:xfrm>
          <a:prstGeom prst="chevron">
            <a:avLst>
              <a:gd name="adj" fmla="val 27319"/>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sz="1100"/>
          </a:p>
        </p:txBody>
      </p:sp>
      <p:sp>
        <p:nvSpPr>
          <p:cNvPr id="2065" name="Google Shape;2065;p239"/>
          <p:cNvSpPr txBox="1">
            <a:spLocks noGrp="1"/>
          </p:cNvSpPr>
          <p:nvPr>
            <p:ph type="subTitle" idx="2"/>
          </p:nvPr>
        </p:nvSpPr>
        <p:spPr>
          <a:xfrm>
            <a:off x="0" y="1855238"/>
            <a:ext cx="4746300" cy="2026800"/>
          </a:xfrm>
          <a:prstGeom prst="rect">
            <a:avLst/>
          </a:prstGeom>
        </p:spPr>
        <p:txBody>
          <a:bodyPr spcFirstLastPara="1" wrap="square" lIns="651500" tIns="68575" rIns="685800" bIns="0" anchor="ctr" anchorCtr="0">
            <a:noAutofit/>
          </a:bodyPr>
          <a:lstStyle>
            <a:lvl1pPr lvl="0" rtl="0">
              <a:lnSpc>
                <a:spcPct val="115000"/>
              </a:lnSpc>
              <a:spcBef>
                <a:spcPts val="0"/>
              </a:spcBef>
              <a:spcAft>
                <a:spcPts val="0"/>
              </a:spcAft>
              <a:buNone/>
              <a:defRPr/>
            </a:lvl1pPr>
            <a:lvl2pPr lvl="1" rtl="0">
              <a:lnSpc>
                <a:spcPct val="115000"/>
              </a:lnSpc>
              <a:spcBef>
                <a:spcPts val="800"/>
              </a:spcBef>
              <a:spcAft>
                <a:spcPts val="0"/>
              </a:spcAft>
              <a:buNone/>
              <a:defRPr/>
            </a:lvl2pPr>
            <a:lvl3pPr lvl="2" rtl="0">
              <a:lnSpc>
                <a:spcPct val="115000"/>
              </a:lnSpc>
              <a:spcBef>
                <a:spcPts val="800"/>
              </a:spcBef>
              <a:spcAft>
                <a:spcPts val="0"/>
              </a:spcAft>
              <a:buNone/>
              <a:defRPr/>
            </a:lvl3pPr>
            <a:lvl4pPr lvl="3" rtl="0">
              <a:lnSpc>
                <a:spcPct val="115000"/>
              </a:lnSpc>
              <a:spcBef>
                <a:spcPts val="800"/>
              </a:spcBef>
              <a:spcAft>
                <a:spcPts val="0"/>
              </a:spcAft>
              <a:buNone/>
              <a:defRPr/>
            </a:lvl4pPr>
            <a:lvl5pPr lvl="4" rtl="0">
              <a:lnSpc>
                <a:spcPct val="115000"/>
              </a:lnSpc>
              <a:spcBef>
                <a:spcPts val="800"/>
              </a:spcBef>
              <a:spcAft>
                <a:spcPts val="0"/>
              </a:spcAft>
              <a:buNone/>
              <a:defRPr/>
            </a:lvl5pPr>
            <a:lvl6pPr lvl="5" rtl="0">
              <a:lnSpc>
                <a:spcPct val="115000"/>
              </a:lnSpc>
              <a:spcBef>
                <a:spcPts val="800"/>
              </a:spcBef>
              <a:spcAft>
                <a:spcPts val="0"/>
              </a:spcAft>
              <a:buNone/>
              <a:defRPr/>
            </a:lvl6pPr>
            <a:lvl7pPr lvl="6" rtl="0">
              <a:lnSpc>
                <a:spcPct val="115000"/>
              </a:lnSpc>
              <a:spcBef>
                <a:spcPts val="800"/>
              </a:spcBef>
              <a:spcAft>
                <a:spcPts val="0"/>
              </a:spcAft>
              <a:buNone/>
              <a:defRPr/>
            </a:lvl7pPr>
            <a:lvl8pPr lvl="7" rtl="0">
              <a:lnSpc>
                <a:spcPct val="115000"/>
              </a:lnSpc>
              <a:spcBef>
                <a:spcPts val="800"/>
              </a:spcBef>
              <a:spcAft>
                <a:spcPts val="0"/>
              </a:spcAft>
              <a:buNone/>
              <a:defRPr/>
            </a:lvl8pPr>
            <a:lvl9pPr lvl="8" rtl="0">
              <a:lnSpc>
                <a:spcPct val="115000"/>
              </a:lnSpc>
              <a:spcBef>
                <a:spcPts val="800"/>
              </a:spcBef>
              <a:spcAft>
                <a:spcPts val="800"/>
              </a:spcAft>
              <a:buNone/>
              <a:defRPr/>
            </a:lvl9pPr>
          </a:lstStyle>
          <a:p>
            <a:endParaRPr/>
          </a:p>
        </p:txBody>
      </p:sp>
      <p:sp>
        <p:nvSpPr>
          <p:cNvPr id="2066" name="Google Shape;2066;p239"/>
          <p:cNvSpPr txBox="1">
            <a:spLocks noGrp="1"/>
          </p:cNvSpPr>
          <p:nvPr>
            <p:ph type="subTitle" idx="3"/>
          </p:nvPr>
        </p:nvSpPr>
        <p:spPr>
          <a:xfrm>
            <a:off x="335831" y="41580"/>
            <a:ext cx="3861600" cy="612300"/>
          </a:xfrm>
          <a:prstGeom prst="rect">
            <a:avLst/>
          </a:prstGeom>
        </p:spPr>
        <p:txBody>
          <a:bodyPr spcFirstLastPara="1" wrap="square" lIns="329175" tIns="68575" rIns="68575" bIns="68575" anchor="ctr" anchorCtr="0">
            <a:noAutofit/>
          </a:bodyPr>
          <a:lstStyle>
            <a:lvl1pPr lvl="0"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9pPr>
          </a:lstStyle>
          <a:p>
            <a:endParaRPr/>
          </a:p>
        </p:txBody>
      </p:sp>
      <p:sp>
        <p:nvSpPr>
          <p:cNvPr id="2067" name="Google Shape;2067;p239"/>
          <p:cNvSpPr txBox="1">
            <a:spLocks noGrp="1"/>
          </p:cNvSpPr>
          <p:nvPr>
            <p:ph type="title"/>
          </p:nvPr>
        </p:nvSpPr>
        <p:spPr>
          <a:xfrm>
            <a:off x="663788" y="825263"/>
            <a:ext cx="7816500" cy="414900"/>
          </a:xfrm>
          <a:prstGeom prst="rect">
            <a:avLst/>
          </a:prstGeom>
        </p:spPr>
        <p:txBody>
          <a:bodyPr spcFirstLastPara="1" wrap="square" lIns="0" tIns="0" rIns="0" bIns="0" anchor="t" anchorCtr="0">
            <a:noAutofit/>
          </a:bodyPr>
          <a:lstStyle>
            <a:lvl1pPr lvl="0" algn="ctr" rtl="0">
              <a:lnSpc>
                <a:spcPct val="130000"/>
              </a:lnSpc>
              <a:spcBef>
                <a:spcPts val="0"/>
              </a:spcBef>
              <a:spcAft>
                <a:spcPts val="0"/>
              </a:spcAft>
              <a:buNone/>
              <a:defRPr sz="2100"/>
            </a:lvl1pPr>
            <a:lvl2pPr lvl="1" algn="ctr" rtl="0">
              <a:lnSpc>
                <a:spcPct val="130000"/>
              </a:lnSpc>
              <a:spcBef>
                <a:spcPts val="0"/>
              </a:spcBef>
              <a:spcAft>
                <a:spcPts val="0"/>
              </a:spcAft>
              <a:buNone/>
              <a:defRPr sz="2000"/>
            </a:lvl2pPr>
            <a:lvl3pPr lvl="2" algn="ctr" rtl="0">
              <a:lnSpc>
                <a:spcPct val="130000"/>
              </a:lnSpc>
              <a:spcBef>
                <a:spcPts val="0"/>
              </a:spcBef>
              <a:spcAft>
                <a:spcPts val="0"/>
              </a:spcAft>
              <a:buNone/>
              <a:defRPr sz="2000"/>
            </a:lvl3pPr>
            <a:lvl4pPr lvl="3" algn="ctr" rtl="0">
              <a:lnSpc>
                <a:spcPct val="130000"/>
              </a:lnSpc>
              <a:spcBef>
                <a:spcPts val="0"/>
              </a:spcBef>
              <a:spcAft>
                <a:spcPts val="0"/>
              </a:spcAft>
              <a:buNone/>
              <a:defRPr sz="2000"/>
            </a:lvl4pPr>
            <a:lvl5pPr lvl="4" algn="ctr" rtl="0">
              <a:lnSpc>
                <a:spcPct val="130000"/>
              </a:lnSpc>
              <a:spcBef>
                <a:spcPts val="0"/>
              </a:spcBef>
              <a:spcAft>
                <a:spcPts val="0"/>
              </a:spcAft>
              <a:buNone/>
              <a:defRPr sz="2000"/>
            </a:lvl5pPr>
            <a:lvl6pPr lvl="5" algn="ctr" rtl="0">
              <a:lnSpc>
                <a:spcPct val="130000"/>
              </a:lnSpc>
              <a:spcBef>
                <a:spcPts val="0"/>
              </a:spcBef>
              <a:spcAft>
                <a:spcPts val="0"/>
              </a:spcAft>
              <a:buNone/>
              <a:defRPr sz="2000"/>
            </a:lvl6pPr>
            <a:lvl7pPr lvl="6" algn="ctr" rtl="0">
              <a:lnSpc>
                <a:spcPct val="130000"/>
              </a:lnSpc>
              <a:spcBef>
                <a:spcPts val="0"/>
              </a:spcBef>
              <a:spcAft>
                <a:spcPts val="0"/>
              </a:spcAft>
              <a:buNone/>
              <a:defRPr sz="2000"/>
            </a:lvl7pPr>
            <a:lvl8pPr lvl="7" algn="ctr" rtl="0">
              <a:lnSpc>
                <a:spcPct val="130000"/>
              </a:lnSpc>
              <a:spcBef>
                <a:spcPts val="0"/>
              </a:spcBef>
              <a:spcAft>
                <a:spcPts val="0"/>
              </a:spcAft>
              <a:buNone/>
              <a:defRPr sz="2000"/>
            </a:lvl8pPr>
            <a:lvl9pPr lvl="8" algn="ctr" rtl="0">
              <a:lnSpc>
                <a:spcPct val="130000"/>
              </a:lnSpc>
              <a:spcBef>
                <a:spcPts val="0"/>
              </a:spcBef>
              <a:spcAft>
                <a:spcPts val="0"/>
              </a:spcAft>
              <a:buNone/>
              <a:defRPr sz="2000"/>
            </a:lvl9pPr>
          </a:lstStyle>
          <a:p>
            <a:endParaRPr/>
          </a:p>
        </p:txBody>
      </p:sp>
      <p:sp>
        <p:nvSpPr>
          <p:cNvPr id="2068" name="Google Shape;2068;p239"/>
          <p:cNvSpPr txBox="1">
            <a:spLocks noGrp="1"/>
          </p:cNvSpPr>
          <p:nvPr>
            <p:ph type="subTitle" idx="4"/>
          </p:nvPr>
        </p:nvSpPr>
        <p:spPr>
          <a:xfrm>
            <a:off x="663844" y="1240163"/>
            <a:ext cx="7816500" cy="219000"/>
          </a:xfrm>
          <a:prstGeom prst="rect">
            <a:avLst/>
          </a:prstGeom>
        </p:spPr>
        <p:txBody>
          <a:bodyPr spcFirstLastPara="1" wrap="square" lIns="0" tIns="0" rIns="0" bIns="0" anchor="t" anchorCtr="0">
            <a:noAutofit/>
          </a:bodyPr>
          <a:lstStyle>
            <a:lvl1pPr lvl="0" algn="ctr" rtl="0">
              <a:spcBef>
                <a:spcPts val="0"/>
              </a:spcBef>
              <a:spcAft>
                <a:spcPts val="0"/>
              </a:spcAft>
              <a:buNone/>
              <a:defRPr sz="1400">
                <a:solidFill>
                  <a:schemeClr val="accent1"/>
                </a:solidFill>
              </a:defRPr>
            </a:lvl1pPr>
            <a:lvl2pPr lvl="1" algn="ctr" rtl="0">
              <a:spcBef>
                <a:spcPts val="400"/>
              </a:spcBef>
              <a:spcAft>
                <a:spcPts val="0"/>
              </a:spcAft>
              <a:buNone/>
              <a:defRPr sz="1400">
                <a:solidFill>
                  <a:schemeClr val="accent1"/>
                </a:solidFill>
              </a:defRPr>
            </a:lvl2pPr>
            <a:lvl3pPr lvl="2" algn="ctr" rtl="0">
              <a:spcBef>
                <a:spcPts val="400"/>
              </a:spcBef>
              <a:spcAft>
                <a:spcPts val="0"/>
              </a:spcAft>
              <a:buNone/>
              <a:defRPr sz="1400">
                <a:solidFill>
                  <a:schemeClr val="accent1"/>
                </a:solidFill>
              </a:defRPr>
            </a:lvl3pPr>
            <a:lvl4pPr lvl="3" algn="ctr" rtl="0">
              <a:spcBef>
                <a:spcPts val="400"/>
              </a:spcBef>
              <a:spcAft>
                <a:spcPts val="0"/>
              </a:spcAft>
              <a:buNone/>
              <a:defRPr sz="1400">
                <a:solidFill>
                  <a:schemeClr val="accent1"/>
                </a:solidFill>
              </a:defRPr>
            </a:lvl4pPr>
            <a:lvl5pPr lvl="4" algn="ctr" rtl="0">
              <a:spcBef>
                <a:spcPts val="400"/>
              </a:spcBef>
              <a:spcAft>
                <a:spcPts val="0"/>
              </a:spcAft>
              <a:buNone/>
              <a:defRPr sz="1400">
                <a:solidFill>
                  <a:schemeClr val="accent1"/>
                </a:solidFill>
              </a:defRPr>
            </a:lvl5pPr>
            <a:lvl6pPr lvl="5" algn="ctr" rtl="0">
              <a:spcBef>
                <a:spcPts val="400"/>
              </a:spcBef>
              <a:spcAft>
                <a:spcPts val="0"/>
              </a:spcAft>
              <a:buNone/>
              <a:defRPr sz="1400">
                <a:solidFill>
                  <a:schemeClr val="accent1"/>
                </a:solidFill>
              </a:defRPr>
            </a:lvl6pPr>
            <a:lvl7pPr lvl="6" algn="ctr" rtl="0">
              <a:spcBef>
                <a:spcPts val="400"/>
              </a:spcBef>
              <a:spcAft>
                <a:spcPts val="0"/>
              </a:spcAft>
              <a:buNone/>
              <a:defRPr sz="1400">
                <a:solidFill>
                  <a:schemeClr val="accent1"/>
                </a:solidFill>
              </a:defRPr>
            </a:lvl7pPr>
            <a:lvl8pPr lvl="7" algn="ctr" rtl="0">
              <a:spcBef>
                <a:spcPts val="400"/>
              </a:spcBef>
              <a:spcAft>
                <a:spcPts val="0"/>
              </a:spcAft>
              <a:buNone/>
              <a:defRPr sz="1400">
                <a:solidFill>
                  <a:schemeClr val="accent1"/>
                </a:solidFill>
              </a:defRPr>
            </a:lvl8pPr>
            <a:lvl9pPr lvl="8" algn="ctr" rtl="0">
              <a:spcBef>
                <a:spcPts val="400"/>
              </a:spcBef>
              <a:spcAft>
                <a:spcPts val="400"/>
              </a:spcAft>
              <a:buNone/>
              <a:defRPr sz="1400">
                <a:solidFill>
                  <a:schemeClr val="accent1"/>
                </a:solidFill>
              </a:defRPr>
            </a:lvl9pPr>
          </a:lstStyle>
          <a:p>
            <a:endParaRPr/>
          </a:p>
        </p:txBody>
      </p:sp>
      <p:sp>
        <p:nvSpPr>
          <p:cNvPr id="2069" name="Google Shape;2069;p239"/>
          <p:cNvSpPr txBox="1">
            <a:spLocks noGrp="1"/>
          </p:cNvSpPr>
          <p:nvPr>
            <p:ph type="subTitle" idx="5"/>
          </p:nvPr>
        </p:nvSpPr>
        <p:spPr>
          <a:xfrm>
            <a:off x="4974750" y="1855238"/>
            <a:ext cx="4746300" cy="2026800"/>
          </a:xfrm>
          <a:prstGeom prst="rect">
            <a:avLst/>
          </a:prstGeom>
        </p:spPr>
        <p:txBody>
          <a:bodyPr spcFirstLastPara="1" wrap="square" lIns="651500" tIns="68575" rIns="685800" bIns="0" anchor="ctr" anchorCtr="0">
            <a:noAutofit/>
          </a:bodyPr>
          <a:lstStyle>
            <a:lvl1pPr lvl="0" rtl="0">
              <a:lnSpc>
                <a:spcPct val="115000"/>
              </a:lnSpc>
              <a:spcBef>
                <a:spcPts val="0"/>
              </a:spcBef>
              <a:spcAft>
                <a:spcPts val="0"/>
              </a:spcAft>
              <a:buNone/>
              <a:defRPr/>
            </a:lvl1pPr>
            <a:lvl2pPr lvl="1" rtl="0">
              <a:lnSpc>
                <a:spcPct val="115000"/>
              </a:lnSpc>
              <a:spcBef>
                <a:spcPts val="800"/>
              </a:spcBef>
              <a:spcAft>
                <a:spcPts val="0"/>
              </a:spcAft>
              <a:buNone/>
              <a:defRPr/>
            </a:lvl2pPr>
            <a:lvl3pPr lvl="2" rtl="0">
              <a:lnSpc>
                <a:spcPct val="115000"/>
              </a:lnSpc>
              <a:spcBef>
                <a:spcPts val="800"/>
              </a:spcBef>
              <a:spcAft>
                <a:spcPts val="0"/>
              </a:spcAft>
              <a:buNone/>
              <a:defRPr/>
            </a:lvl3pPr>
            <a:lvl4pPr lvl="3" rtl="0">
              <a:lnSpc>
                <a:spcPct val="115000"/>
              </a:lnSpc>
              <a:spcBef>
                <a:spcPts val="800"/>
              </a:spcBef>
              <a:spcAft>
                <a:spcPts val="0"/>
              </a:spcAft>
              <a:buNone/>
              <a:defRPr/>
            </a:lvl4pPr>
            <a:lvl5pPr lvl="4" rtl="0">
              <a:lnSpc>
                <a:spcPct val="115000"/>
              </a:lnSpc>
              <a:spcBef>
                <a:spcPts val="800"/>
              </a:spcBef>
              <a:spcAft>
                <a:spcPts val="0"/>
              </a:spcAft>
              <a:buNone/>
              <a:defRPr/>
            </a:lvl5pPr>
            <a:lvl6pPr lvl="5" rtl="0">
              <a:lnSpc>
                <a:spcPct val="115000"/>
              </a:lnSpc>
              <a:spcBef>
                <a:spcPts val="800"/>
              </a:spcBef>
              <a:spcAft>
                <a:spcPts val="0"/>
              </a:spcAft>
              <a:buNone/>
              <a:defRPr/>
            </a:lvl6pPr>
            <a:lvl7pPr lvl="6" rtl="0">
              <a:lnSpc>
                <a:spcPct val="115000"/>
              </a:lnSpc>
              <a:spcBef>
                <a:spcPts val="800"/>
              </a:spcBef>
              <a:spcAft>
                <a:spcPts val="0"/>
              </a:spcAft>
              <a:buNone/>
              <a:defRPr/>
            </a:lvl7pPr>
            <a:lvl8pPr lvl="7" rtl="0">
              <a:lnSpc>
                <a:spcPct val="115000"/>
              </a:lnSpc>
              <a:spcBef>
                <a:spcPts val="800"/>
              </a:spcBef>
              <a:spcAft>
                <a:spcPts val="0"/>
              </a:spcAft>
              <a:buNone/>
              <a:defRPr/>
            </a:lvl8pPr>
            <a:lvl9pPr lvl="8" rtl="0">
              <a:lnSpc>
                <a:spcPct val="115000"/>
              </a:lnSpc>
              <a:spcBef>
                <a:spcPts val="800"/>
              </a:spcBef>
              <a:spcAft>
                <a:spcPts val="800"/>
              </a:spcAft>
              <a:buNone/>
              <a:defRPr/>
            </a:lvl9pPr>
          </a:lstStyle>
          <a:p>
            <a:endParaRPr/>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matchingName="Interior three circles">
  <p:cSld name="CUSTOM_4_19">
    <p:spTree>
      <p:nvGrpSpPr>
        <p:cNvPr id="1" name="Shape 2070"/>
        <p:cNvGrpSpPr/>
        <p:nvPr/>
      </p:nvGrpSpPr>
      <p:grpSpPr>
        <a:xfrm>
          <a:off x="0" y="0"/>
          <a:ext cx="0" cy="0"/>
          <a:chOff x="0" y="0"/>
          <a:chExt cx="0" cy="0"/>
        </a:xfrm>
      </p:grpSpPr>
      <p:cxnSp>
        <p:nvCxnSpPr>
          <p:cNvPr id="2071" name="Google Shape;2071;p240"/>
          <p:cNvCxnSpPr/>
          <p:nvPr/>
        </p:nvCxnSpPr>
        <p:spPr>
          <a:xfrm rot="10800000">
            <a:off x="335831" y="150"/>
            <a:ext cx="0" cy="664800"/>
          </a:xfrm>
          <a:prstGeom prst="straightConnector1">
            <a:avLst/>
          </a:prstGeom>
          <a:noFill/>
          <a:ln w="9525" cap="flat" cmpd="sng">
            <a:solidFill>
              <a:schemeClr val="accent1"/>
            </a:solidFill>
            <a:prstDash val="solid"/>
            <a:round/>
            <a:headEnd type="none" w="med" len="med"/>
            <a:tailEnd type="none" w="med" len="med"/>
          </a:ln>
        </p:spPr>
      </p:cxnSp>
      <p:cxnSp>
        <p:nvCxnSpPr>
          <p:cNvPr id="2072" name="Google Shape;2072;p240"/>
          <p:cNvCxnSpPr/>
          <p:nvPr/>
        </p:nvCxnSpPr>
        <p:spPr>
          <a:xfrm rot="10800000">
            <a:off x="335825" y="4801200"/>
            <a:ext cx="0" cy="342300"/>
          </a:xfrm>
          <a:prstGeom prst="straightConnector1">
            <a:avLst/>
          </a:prstGeom>
          <a:noFill/>
          <a:ln w="9525" cap="flat" cmpd="sng">
            <a:solidFill>
              <a:schemeClr val="accent1"/>
            </a:solidFill>
            <a:prstDash val="solid"/>
            <a:round/>
            <a:headEnd type="none" w="med" len="med"/>
            <a:tailEnd type="none" w="med" len="med"/>
          </a:ln>
        </p:spPr>
      </p:cxnSp>
      <p:sp>
        <p:nvSpPr>
          <p:cNvPr id="2073" name="Google Shape;2073;p240"/>
          <p:cNvSpPr txBox="1">
            <a:spLocks noGrp="1"/>
          </p:cNvSpPr>
          <p:nvPr>
            <p:ph type="sldNum" idx="12"/>
          </p:nvPr>
        </p:nvSpPr>
        <p:spPr>
          <a:xfrm>
            <a:off x="61481" y="4627167"/>
            <a:ext cx="548700" cy="107700"/>
          </a:xfrm>
          <a:prstGeom prst="rect">
            <a:avLst/>
          </a:prstGeom>
          <a:noFill/>
          <a:ln>
            <a:noFill/>
          </a:ln>
        </p:spPr>
        <p:txBody>
          <a:bodyPr spcFirstLastPara="1" wrap="square" lIns="0" tIns="0" rIns="0" bIns="0" anchor="b" anchorCtr="0">
            <a:noAutofit/>
          </a:bodyPr>
          <a:lstStyle>
            <a:lvl1pPr lvl="0" algn="ctr" rtl="0">
              <a:buNone/>
              <a:defRPr sz="600">
                <a:latin typeface="Red Hat Text Medium"/>
                <a:ea typeface="Red Hat Text Medium"/>
                <a:cs typeface="Red Hat Text Medium"/>
                <a:sym typeface="Red Hat Text Medium"/>
              </a:defRPr>
            </a:lvl1pPr>
            <a:lvl2pPr lvl="1" algn="ctr" rtl="0">
              <a:buNone/>
              <a:defRPr sz="600">
                <a:latin typeface="Red Hat Text Medium"/>
                <a:ea typeface="Red Hat Text Medium"/>
                <a:cs typeface="Red Hat Text Medium"/>
                <a:sym typeface="Red Hat Text Medium"/>
              </a:defRPr>
            </a:lvl2pPr>
            <a:lvl3pPr lvl="2" algn="ctr" rtl="0">
              <a:buNone/>
              <a:defRPr sz="600">
                <a:latin typeface="Red Hat Text Medium"/>
                <a:ea typeface="Red Hat Text Medium"/>
                <a:cs typeface="Red Hat Text Medium"/>
                <a:sym typeface="Red Hat Text Medium"/>
              </a:defRPr>
            </a:lvl3pPr>
            <a:lvl4pPr lvl="3" algn="ctr" rtl="0">
              <a:buNone/>
              <a:defRPr sz="600">
                <a:latin typeface="Red Hat Text Medium"/>
                <a:ea typeface="Red Hat Text Medium"/>
                <a:cs typeface="Red Hat Text Medium"/>
                <a:sym typeface="Red Hat Text Medium"/>
              </a:defRPr>
            </a:lvl4pPr>
            <a:lvl5pPr lvl="4" algn="ctr" rtl="0">
              <a:buNone/>
              <a:defRPr sz="600">
                <a:latin typeface="Red Hat Text Medium"/>
                <a:ea typeface="Red Hat Text Medium"/>
                <a:cs typeface="Red Hat Text Medium"/>
                <a:sym typeface="Red Hat Text Medium"/>
              </a:defRPr>
            </a:lvl5pPr>
            <a:lvl6pPr lvl="5" algn="ctr" rtl="0">
              <a:buNone/>
              <a:defRPr sz="600">
                <a:latin typeface="Red Hat Text Medium"/>
                <a:ea typeface="Red Hat Text Medium"/>
                <a:cs typeface="Red Hat Text Medium"/>
                <a:sym typeface="Red Hat Text Medium"/>
              </a:defRPr>
            </a:lvl6pPr>
            <a:lvl7pPr lvl="6" algn="ctr" rtl="0">
              <a:buNone/>
              <a:defRPr sz="600">
                <a:latin typeface="Red Hat Text Medium"/>
                <a:ea typeface="Red Hat Text Medium"/>
                <a:cs typeface="Red Hat Text Medium"/>
                <a:sym typeface="Red Hat Text Medium"/>
              </a:defRPr>
            </a:lvl7pPr>
            <a:lvl8pPr lvl="7" algn="ctr" rtl="0">
              <a:buNone/>
              <a:defRPr sz="600">
                <a:latin typeface="Red Hat Text Medium"/>
                <a:ea typeface="Red Hat Text Medium"/>
                <a:cs typeface="Red Hat Text Medium"/>
                <a:sym typeface="Red Hat Text Medium"/>
              </a:defRPr>
            </a:lvl8pPr>
            <a:lvl9pPr lvl="8" algn="ctr" rtl="0">
              <a:buNone/>
              <a:defRPr sz="6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pic>
        <p:nvPicPr>
          <p:cNvPr id="2074" name="Google Shape;2074;p240"/>
          <p:cNvPicPr preferRelativeResize="0"/>
          <p:nvPr/>
        </p:nvPicPr>
        <p:blipFill rotWithShape="1">
          <a:blip r:embed="rId2">
            <a:alphaModFix/>
          </a:blip>
          <a:srcRect t="327" b="317"/>
          <a:stretch/>
        </p:blipFill>
        <p:spPr>
          <a:xfrm>
            <a:off x="8033460" y="4734938"/>
            <a:ext cx="731888" cy="171091"/>
          </a:xfrm>
          <a:prstGeom prst="rect">
            <a:avLst/>
          </a:prstGeom>
          <a:noFill/>
          <a:ln>
            <a:noFill/>
          </a:ln>
        </p:spPr>
      </p:pic>
      <p:sp>
        <p:nvSpPr>
          <p:cNvPr id="2075" name="Google Shape;2075;p240"/>
          <p:cNvSpPr txBox="1">
            <a:spLocks noGrp="1"/>
          </p:cNvSpPr>
          <p:nvPr>
            <p:ph type="subTitle" idx="1"/>
          </p:nvPr>
        </p:nvSpPr>
        <p:spPr>
          <a:xfrm>
            <a:off x="663788" y="4627163"/>
            <a:ext cx="6001800" cy="420000"/>
          </a:xfrm>
          <a:prstGeom prst="rect">
            <a:avLst/>
          </a:prstGeom>
        </p:spPr>
        <p:txBody>
          <a:bodyPr spcFirstLastPara="1" wrap="square" lIns="0" tIns="0" rIns="0" bIns="0" anchor="b" anchorCtr="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a:endParaRPr/>
          </a:p>
        </p:txBody>
      </p:sp>
      <p:pic>
        <p:nvPicPr>
          <p:cNvPr id="2076" name="Google Shape;2076;p240"/>
          <p:cNvPicPr preferRelativeResize="0"/>
          <p:nvPr/>
        </p:nvPicPr>
        <p:blipFill rotWithShape="1">
          <a:blip r:embed="rId3">
            <a:alphaModFix/>
          </a:blip>
          <a:srcRect/>
          <a:stretch/>
        </p:blipFill>
        <p:spPr>
          <a:xfrm>
            <a:off x="1307644" y="1722319"/>
            <a:ext cx="6528711" cy="2435438"/>
          </a:xfrm>
          <a:prstGeom prst="rect">
            <a:avLst/>
          </a:prstGeom>
          <a:noFill/>
          <a:ln>
            <a:noFill/>
          </a:ln>
        </p:spPr>
      </p:pic>
      <p:sp>
        <p:nvSpPr>
          <p:cNvPr id="2077" name="Google Shape;2077;p240"/>
          <p:cNvSpPr txBox="1">
            <a:spLocks noGrp="1"/>
          </p:cNvSpPr>
          <p:nvPr>
            <p:ph type="subTitle" idx="2"/>
          </p:nvPr>
        </p:nvSpPr>
        <p:spPr>
          <a:xfrm>
            <a:off x="1696780" y="2223771"/>
            <a:ext cx="1636200" cy="1432500"/>
          </a:xfrm>
          <a:prstGeom prst="rect">
            <a:avLst/>
          </a:prstGeom>
        </p:spPr>
        <p:txBody>
          <a:bodyPr spcFirstLastPara="1" wrap="square" lIns="205725" tIns="68575" rIns="205725" bIns="68575" anchor="ctr" anchorCtr="0">
            <a:noAutofit/>
          </a:bodyPr>
          <a:lstStyle>
            <a:lvl1pPr lvl="0" algn="ctr" rtl="0">
              <a:lnSpc>
                <a:spcPct val="100000"/>
              </a:lnSpc>
              <a:spcBef>
                <a:spcPts val="0"/>
              </a:spcBef>
              <a:spcAft>
                <a:spcPts val="0"/>
              </a:spcAft>
              <a:buNone/>
              <a:defRPr sz="1400"/>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a:endParaRPr/>
          </a:p>
        </p:txBody>
      </p:sp>
      <p:sp>
        <p:nvSpPr>
          <p:cNvPr id="2078" name="Google Shape;2078;p240"/>
          <p:cNvSpPr txBox="1">
            <a:spLocks noGrp="1"/>
          </p:cNvSpPr>
          <p:nvPr>
            <p:ph type="subTitle" idx="3"/>
          </p:nvPr>
        </p:nvSpPr>
        <p:spPr>
          <a:xfrm>
            <a:off x="3753949" y="2223767"/>
            <a:ext cx="1636200" cy="1432500"/>
          </a:xfrm>
          <a:prstGeom prst="rect">
            <a:avLst/>
          </a:prstGeom>
        </p:spPr>
        <p:txBody>
          <a:bodyPr spcFirstLastPara="1" wrap="square" lIns="205725" tIns="68575" rIns="205725" bIns="68575" anchor="ctr" anchorCtr="0">
            <a:noAutofit/>
          </a:bodyPr>
          <a:lstStyle>
            <a:lvl1pPr lvl="0" algn="ctr" rtl="0">
              <a:lnSpc>
                <a:spcPct val="100000"/>
              </a:lnSpc>
              <a:spcBef>
                <a:spcPts val="0"/>
              </a:spcBef>
              <a:spcAft>
                <a:spcPts val="0"/>
              </a:spcAft>
              <a:buNone/>
              <a:defRPr sz="1400"/>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a:endParaRPr/>
          </a:p>
        </p:txBody>
      </p:sp>
      <p:sp>
        <p:nvSpPr>
          <p:cNvPr id="2079" name="Google Shape;2079;p240"/>
          <p:cNvSpPr txBox="1">
            <a:spLocks noGrp="1"/>
          </p:cNvSpPr>
          <p:nvPr>
            <p:ph type="subTitle" idx="4"/>
          </p:nvPr>
        </p:nvSpPr>
        <p:spPr>
          <a:xfrm>
            <a:off x="5811118" y="2223767"/>
            <a:ext cx="1636200" cy="1432500"/>
          </a:xfrm>
          <a:prstGeom prst="rect">
            <a:avLst/>
          </a:prstGeom>
        </p:spPr>
        <p:txBody>
          <a:bodyPr spcFirstLastPara="1" wrap="square" lIns="205725" tIns="68575" rIns="205725" bIns="68575" anchor="ctr" anchorCtr="0">
            <a:noAutofit/>
          </a:bodyPr>
          <a:lstStyle>
            <a:lvl1pPr lvl="0" algn="ctr" rtl="0">
              <a:lnSpc>
                <a:spcPct val="100000"/>
              </a:lnSpc>
              <a:spcBef>
                <a:spcPts val="0"/>
              </a:spcBef>
              <a:spcAft>
                <a:spcPts val="0"/>
              </a:spcAft>
              <a:buNone/>
              <a:defRPr sz="1400"/>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a:endParaRPr/>
          </a:p>
        </p:txBody>
      </p:sp>
      <p:sp>
        <p:nvSpPr>
          <p:cNvPr id="2080" name="Google Shape;2080;p240"/>
          <p:cNvSpPr txBox="1">
            <a:spLocks noGrp="1"/>
          </p:cNvSpPr>
          <p:nvPr>
            <p:ph type="subTitle" idx="5"/>
          </p:nvPr>
        </p:nvSpPr>
        <p:spPr>
          <a:xfrm>
            <a:off x="335831" y="41580"/>
            <a:ext cx="3861600" cy="612300"/>
          </a:xfrm>
          <a:prstGeom prst="rect">
            <a:avLst/>
          </a:prstGeom>
        </p:spPr>
        <p:txBody>
          <a:bodyPr spcFirstLastPara="1" wrap="square" lIns="329175" tIns="68575" rIns="68575" bIns="68575" anchor="ctr" anchorCtr="0">
            <a:noAutofit/>
          </a:bodyPr>
          <a:lstStyle>
            <a:lvl1pPr lvl="0"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9pPr>
          </a:lstStyle>
          <a:p>
            <a:endParaRPr/>
          </a:p>
        </p:txBody>
      </p:sp>
      <p:sp>
        <p:nvSpPr>
          <p:cNvPr id="2081" name="Google Shape;2081;p240"/>
          <p:cNvSpPr txBox="1">
            <a:spLocks noGrp="1"/>
          </p:cNvSpPr>
          <p:nvPr>
            <p:ph type="title"/>
          </p:nvPr>
        </p:nvSpPr>
        <p:spPr>
          <a:xfrm>
            <a:off x="663788" y="825263"/>
            <a:ext cx="7816500" cy="414900"/>
          </a:xfrm>
          <a:prstGeom prst="rect">
            <a:avLst/>
          </a:prstGeom>
        </p:spPr>
        <p:txBody>
          <a:bodyPr spcFirstLastPara="1" wrap="square" lIns="0" tIns="0" rIns="0" bIns="0" anchor="t" anchorCtr="0">
            <a:noAutofit/>
          </a:bodyPr>
          <a:lstStyle>
            <a:lvl1pPr lvl="0" algn="ctr" rtl="0">
              <a:lnSpc>
                <a:spcPct val="130000"/>
              </a:lnSpc>
              <a:spcBef>
                <a:spcPts val="0"/>
              </a:spcBef>
              <a:spcAft>
                <a:spcPts val="0"/>
              </a:spcAft>
              <a:buNone/>
              <a:defRPr sz="2100"/>
            </a:lvl1pPr>
            <a:lvl2pPr lvl="1" algn="ctr" rtl="0">
              <a:lnSpc>
                <a:spcPct val="130000"/>
              </a:lnSpc>
              <a:spcBef>
                <a:spcPts val="0"/>
              </a:spcBef>
              <a:spcAft>
                <a:spcPts val="0"/>
              </a:spcAft>
              <a:buNone/>
              <a:defRPr sz="2000"/>
            </a:lvl2pPr>
            <a:lvl3pPr lvl="2" algn="ctr" rtl="0">
              <a:lnSpc>
                <a:spcPct val="130000"/>
              </a:lnSpc>
              <a:spcBef>
                <a:spcPts val="0"/>
              </a:spcBef>
              <a:spcAft>
                <a:spcPts val="0"/>
              </a:spcAft>
              <a:buNone/>
              <a:defRPr sz="2000"/>
            </a:lvl3pPr>
            <a:lvl4pPr lvl="3" algn="ctr" rtl="0">
              <a:lnSpc>
                <a:spcPct val="130000"/>
              </a:lnSpc>
              <a:spcBef>
                <a:spcPts val="0"/>
              </a:spcBef>
              <a:spcAft>
                <a:spcPts val="0"/>
              </a:spcAft>
              <a:buNone/>
              <a:defRPr sz="2000"/>
            </a:lvl4pPr>
            <a:lvl5pPr lvl="4" algn="ctr" rtl="0">
              <a:lnSpc>
                <a:spcPct val="130000"/>
              </a:lnSpc>
              <a:spcBef>
                <a:spcPts val="0"/>
              </a:spcBef>
              <a:spcAft>
                <a:spcPts val="0"/>
              </a:spcAft>
              <a:buNone/>
              <a:defRPr sz="2000"/>
            </a:lvl5pPr>
            <a:lvl6pPr lvl="5" algn="ctr" rtl="0">
              <a:lnSpc>
                <a:spcPct val="130000"/>
              </a:lnSpc>
              <a:spcBef>
                <a:spcPts val="0"/>
              </a:spcBef>
              <a:spcAft>
                <a:spcPts val="0"/>
              </a:spcAft>
              <a:buNone/>
              <a:defRPr sz="2000"/>
            </a:lvl6pPr>
            <a:lvl7pPr lvl="6" algn="ctr" rtl="0">
              <a:lnSpc>
                <a:spcPct val="130000"/>
              </a:lnSpc>
              <a:spcBef>
                <a:spcPts val="0"/>
              </a:spcBef>
              <a:spcAft>
                <a:spcPts val="0"/>
              </a:spcAft>
              <a:buNone/>
              <a:defRPr sz="2000"/>
            </a:lvl7pPr>
            <a:lvl8pPr lvl="7" algn="ctr" rtl="0">
              <a:lnSpc>
                <a:spcPct val="130000"/>
              </a:lnSpc>
              <a:spcBef>
                <a:spcPts val="0"/>
              </a:spcBef>
              <a:spcAft>
                <a:spcPts val="0"/>
              </a:spcAft>
              <a:buNone/>
              <a:defRPr sz="2000"/>
            </a:lvl8pPr>
            <a:lvl9pPr lvl="8" algn="ctr" rtl="0">
              <a:lnSpc>
                <a:spcPct val="130000"/>
              </a:lnSpc>
              <a:spcBef>
                <a:spcPts val="0"/>
              </a:spcBef>
              <a:spcAft>
                <a:spcPts val="0"/>
              </a:spcAft>
              <a:buNone/>
              <a:defRPr sz="2000"/>
            </a:lvl9pPr>
          </a:lstStyle>
          <a:p>
            <a:endParaRPr/>
          </a:p>
        </p:txBody>
      </p:sp>
      <p:sp>
        <p:nvSpPr>
          <p:cNvPr id="2082" name="Google Shape;2082;p240"/>
          <p:cNvSpPr txBox="1">
            <a:spLocks noGrp="1"/>
          </p:cNvSpPr>
          <p:nvPr>
            <p:ph type="subTitle" idx="6"/>
          </p:nvPr>
        </p:nvSpPr>
        <p:spPr>
          <a:xfrm>
            <a:off x="663844" y="1240163"/>
            <a:ext cx="7816500" cy="219000"/>
          </a:xfrm>
          <a:prstGeom prst="rect">
            <a:avLst/>
          </a:prstGeom>
        </p:spPr>
        <p:txBody>
          <a:bodyPr spcFirstLastPara="1" wrap="square" lIns="0" tIns="0" rIns="0" bIns="0" anchor="t" anchorCtr="0">
            <a:noAutofit/>
          </a:bodyPr>
          <a:lstStyle>
            <a:lvl1pPr lvl="0" algn="ctr" rtl="0">
              <a:spcBef>
                <a:spcPts val="0"/>
              </a:spcBef>
              <a:spcAft>
                <a:spcPts val="0"/>
              </a:spcAft>
              <a:buNone/>
              <a:defRPr sz="1400">
                <a:solidFill>
                  <a:schemeClr val="accent1"/>
                </a:solidFill>
              </a:defRPr>
            </a:lvl1pPr>
            <a:lvl2pPr lvl="1" algn="ctr" rtl="0">
              <a:spcBef>
                <a:spcPts val="400"/>
              </a:spcBef>
              <a:spcAft>
                <a:spcPts val="0"/>
              </a:spcAft>
              <a:buNone/>
              <a:defRPr sz="1400">
                <a:solidFill>
                  <a:schemeClr val="accent1"/>
                </a:solidFill>
              </a:defRPr>
            </a:lvl2pPr>
            <a:lvl3pPr lvl="2" algn="ctr" rtl="0">
              <a:spcBef>
                <a:spcPts val="400"/>
              </a:spcBef>
              <a:spcAft>
                <a:spcPts val="0"/>
              </a:spcAft>
              <a:buNone/>
              <a:defRPr sz="1400">
                <a:solidFill>
                  <a:schemeClr val="accent1"/>
                </a:solidFill>
              </a:defRPr>
            </a:lvl3pPr>
            <a:lvl4pPr lvl="3" algn="ctr" rtl="0">
              <a:spcBef>
                <a:spcPts val="400"/>
              </a:spcBef>
              <a:spcAft>
                <a:spcPts val="0"/>
              </a:spcAft>
              <a:buNone/>
              <a:defRPr sz="1400">
                <a:solidFill>
                  <a:schemeClr val="accent1"/>
                </a:solidFill>
              </a:defRPr>
            </a:lvl4pPr>
            <a:lvl5pPr lvl="4" algn="ctr" rtl="0">
              <a:spcBef>
                <a:spcPts val="400"/>
              </a:spcBef>
              <a:spcAft>
                <a:spcPts val="0"/>
              </a:spcAft>
              <a:buNone/>
              <a:defRPr sz="1400">
                <a:solidFill>
                  <a:schemeClr val="accent1"/>
                </a:solidFill>
              </a:defRPr>
            </a:lvl5pPr>
            <a:lvl6pPr lvl="5" algn="ctr" rtl="0">
              <a:spcBef>
                <a:spcPts val="400"/>
              </a:spcBef>
              <a:spcAft>
                <a:spcPts val="0"/>
              </a:spcAft>
              <a:buNone/>
              <a:defRPr sz="1400">
                <a:solidFill>
                  <a:schemeClr val="accent1"/>
                </a:solidFill>
              </a:defRPr>
            </a:lvl6pPr>
            <a:lvl7pPr lvl="6" algn="ctr" rtl="0">
              <a:spcBef>
                <a:spcPts val="400"/>
              </a:spcBef>
              <a:spcAft>
                <a:spcPts val="0"/>
              </a:spcAft>
              <a:buNone/>
              <a:defRPr sz="1400">
                <a:solidFill>
                  <a:schemeClr val="accent1"/>
                </a:solidFill>
              </a:defRPr>
            </a:lvl7pPr>
            <a:lvl8pPr lvl="7" algn="ctr" rtl="0">
              <a:spcBef>
                <a:spcPts val="400"/>
              </a:spcBef>
              <a:spcAft>
                <a:spcPts val="0"/>
              </a:spcAft>
              <a:buNone/>
              <a:defRPr sz="1400">
                <a:solidFill>
                  <a:schemeClr val="accent1"/>
                </a:solidFill>
              </a:defRPr>
            </a:lvl8pPr>
            <a:lvl9pPr lvl="8" algn="ctr" rtl="0">
              <a:spcBef>
                <a:spcPts val="400"/>
              </a:spcBef>
              <a:spcAft>
                <a:spcPts val="400"/>
              </a:spcAft>
              <a:buNone/>
              <a:defRPr sz="1400">
                <a:solidFill>
                  <a:schemeClr val="accent1"/>
                </a:solidFill>
              </a:defRPr>
            </a:lvl9pPr>
          </a:lstStyle>
          <a:p>
            <a:endParaRPr/>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matchingName="Interior blank">
  <p:cSld name="CUSTOM_4_18">
    <p:spTree>
      <p:nvGrpSpPr>
        <p:cNvPr id="1" name="Shape 2083"/>
        <p:cNvGrpSpPr/>
        <p:nvPr/>
      </p:nvGrpSpPr>
      <p:grpSpPr>
        <a:xfrm>
          <a:off x="0" y="0"/>
          <a:ext cx="0" cy="0"/>
          <a:chOff x="0" y="0"/>
          <a:chExt cx="0" cy="0"/>
        </a:xfrm>
      </p:grpSpPr>
      <p:sp>
        <p:nvSpPr>
          <p:cNvPr id="2084" name="Google Shape;2084;p241"/>
          <p:cNvSpPr txBox="1">
            <a:spLocks noGrp="1"/>
          </p:cNvSpPr>
          <p:nvPr>
            <p:ph type="subTitle" idx="1"/>
          </p:nvPr>
        </p:nvSpPr>
        <p:spPr>
          <a:xfrm>
            <a:off x="335831" y="41580"/>
            <a:ext cx="3861600" cy="612300"/>
          </a:xfrm>
          <a:prstGeom prst="rect">
            <a:avLst/>
          </a:prstGeom>
        </p:spPr>
        <p:txBody>
          <a:bodyPr spcFirstLastPara="1" wrap="square" lIns="329175" tIns="68575" rIns="68575" bIns="68575" anchor="ctr" anchorCtr="0">
            <a:noAutofit/>
          </a:bodyPr>
          <a:lstStyle>
            <a:lvl1pPr lvl="0"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9pPr>
          </a:lstStyle>
          <a:p>
            <a:endParaRPr/>
          </a:p>
        </p:txBody>
      </p:sp>
      <p:cxnSp>
        <p:nvCxnSpPr>
          <p:cNvPr id="2085" name="Google Shape;2085;p241"/>
          <p:cNvCxnSpPr/>
          <p:nvPr/>
        </p:nvCxnSpPr>
        <p:spPr>
          <a:xfrm rot="10800000">
            <a:off x="335831" y="150"/>
            <a:ext cx="0" cy="664800"/>
          </a:xfrm>
          <a:prstGeom prst="straightConnector1">
            <a:avLst/>
          </a:prstGeom>
          <a:noFill/>
          <a:ln w="9525" cap="flat" cmpd="sng">
            <a:solidFill>
              <a:schemeClr val="accent1"/>
            </a:solidFill>
            <a:prstDash val="solid"/>
            <a:round/>
            <a:headEnd type="none" w="med" len="med"/>
            <a:tailEnd type="none" w="med" len="med"/>
          </a:ln>
        </p:spPr>
      </p:cxnSp>
      <p:cxnSp>
        <p:nvCxnSpPr>
          <p:cNvPr id="2086" name="Google Shape;2086;p241"/>
          <p:cNvCxnSpPr/>
          <p:nvPr/>
        </p:nvCxnSpPr>
        <p:spPr>
          <a:xfrm rot="10800000">
            <a:off x="335825" y="4801200"/>
            <a:ext cx="0" cy="342300"/>
          </a:xfrm>
          <a:prstGeom prst="straightConnector1">
            <a:avLst/>
          </a:prstGeom>
          <a:noFill/>
          <a:ln w="9525" cap="flat" cmpd="sng">
            <a:solidFill>
              <a:schemeClr val="accent1"/>
            </a:solidFill>
            <a:prstDash val="solid"/>
            <a:round/>
            <a:headEnd type="none" w="med" len="med"/>
            <a:tailEnd type="none" w="med" len="med"/>
          </a:ln>
        </p:spPr>
      </p:cxnSp>
      <p:sp>
        <p:nvSpPr>
          <p:cNvPr id="2087" name="Google Shape;2087;p241"/>
          <p:cNvSpPr txBox="1">
            <a:spLocks noGrp="1"/>
          </p:cNvSpPr>
          <p:nvPr>
            <p:ph type="sldNum" idx="12"/>
          </p:nvPr>
        </p:nvSpPr>
        <p:spPr>
          <a:xfrm>
            <a:off x="61481" y="4627167"/>
            <a:ext cx="548700" cy="107700"/>
          </a:xfrm>
          <a:prstGeom prst="rect">
            <a:avLst/>
          </a:prstGeom>
          <a:noFill/>
          <a:ln>
            <a:noFill/>
          </a:ln>
        </p:spPr>
        <p:txBody>
          <a:bodyPr spcFirstLastPara="1" wrap="square" lIns="0" tIns="0" rIns="0" bIns="0" anchor="b" anchorCtr="0">
            <a:noAutofit/>
          </a:bodyPr>
          <a:lstStyle>
            <a:lvl1pPr lvl="0" algn="ctr" rtl="0">
              <a:buNone/>
              <a:defRPr sz="600">
                <a:latin typeface="Red Hat Text Medium"/>
                <a:ea typeface="Red Hat Text Medium"/>
                <a:cs typeface="Red Hat Text Medium"/>
                <a:sym typeface="Red Hat Text Medium"/>
              </a:defRPr>
            </a:lvl1pPr>
            <a:lvl2pPr lvl="1" algn="ctr" rtl="0">
              <a:buNone/>
              <a:defRPr sz="600">
                <a:latin typeface="Red Hat Text Medium"/>
                <a:ea typeface="Red Hat Text Medium"/>
                <a:cs typeface="Red Hat Text Medium"/>
                <a:sym typeface="Red Hat Text Medium"/>
              </a:defRPr>
            </a:lvl2pPr>
            <a:lvl3pPr lvl="2" algn="ctr" rtl="0">
              <a:buNone/>
              <a:defRPr sz="600">
                <a:latin typeface="Red Hat Text Medium"/>
                <a:ea typeface="Red Hat Text Medium"/>
                <a:cs typeface="Red Hat Text Medium"/>
                <a:sym typeface="Red Hat Text Medium"/>
              </a:defRPr>
            </a:lvl3pPr>
            <a:lvl4pPr lvl="3" algn="ctr" rtl="0">
              <a:buNone/>
              <a:defRPr sz="600">
                <a:latin typeface="Red Hat Text Medium"/>
                <a:ea typeface="Red Hat Text Medium"/>
                <a:cs typeface="Red Hat Text Medium"/>
                <a:sym typeface="Red Hat Text Medium"/>
              </a:defRPr>
            </a:lvl4pPr>
            <a:lvl5pPr lvl="4" algn="ctr" rtl="0">
              <a:buNone/>
              <a:defRPr sz="600">
                <a:latin typeface="Red Hat Text Medium"/>
                <a:ea typeface="Red Hat Text Medium"/>
                <a:cs typeface="Red Hat Text Medium"/>
                <a:sym typeface="Red Hat Text Medium"/>
              </a:defRPr>
            </a:lvl5pPr>
            <a:lvl6pPr lvl="5" algn="ctr" rtl="0">
              <a:buNone/>
              <a:defRPr sz="600">
                <a:latin typeface="Red Hat Text Medium"/>
                <a:ea typeface="Red Hat Text Medium"/>
                <a:cs typeface="Red Hat Text Medium"/>
                <a:sym typeface="Red Hat Text Medium"/>
              </a:defRPr>
            </a:lvl6pPr>
            <a:lvl7pPr lvl="6" algn="ctr" rtl="0">
              <a:buNone/>
              <a:defRPr sz="600">
                <a:latin typeface="Red Hat Text Medium"/>
                <a:ea typeface="Red Hat Text Medium"/>
                <a:cs typeface="Red Hat Text Medium"/>
                <a:sym typeface="Red Hat Text Medium"/>
              </a:defRPr>
            </a:lvl7pPr>
            <a:lvl8pPr lvl="7" algn="ctr" rtl="0">
              <a:buNone/>
              <a:defRPr sz="600">
                <a:latin typeface="Red Hat Text Medium"/>
                <a:ea typeface="Red Hat Text Medium"/>
                <a:cs typeface="Red Hat Text Medium"/>
                <a:sym typeface="Red Hat Text Medium"/>
              </a:defRPr>
            </a:lvl8pPr>
            <a:lvl9pPr lvl="8" algn="ctr" rtl="0">
              <a:buNone/>
              <a:defRPr sz="6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pic>
        <p:nvPicPr>
          <p:cNvPr id="2088" name="Google Shape;2088;p241"/>
          <p:cNvPicPr preferRelativeResize="0"/>
          <p:nvPr/>
        </p:nvPicPr>
        <p:blipFill rotWithShape="1">
          <a:blip r:embed="rId2">
            <a:alphaModFix/>
          </a:blip>
          <a:srcRect t="327" b="317"/>
          <a:stretch/>
        </p:blipFill>
        <p:spPr>
          <a:xfrm>
            <a:off x="8033460" y="4734938"/>
            <a:ext cx="731888" cy="171091"/>
          </a:xfrm>
          <a:prstGeom prst="rect">
            <a:avLst/>
          </a:prstGeom>
          <a:noFill/>
          <a:ln>
            <a:noFill/>
          </a:ln>
        </p:spPr>
      </p:pic>
      <p:sp>
        <p:nvSpPr>
          <p:cNvPr id="2089" name="Google Shape;2089;p241"/>
          <p:cNvSpPr txBox="1">
            <a:spLocks noGrp="1"/>
          </p:cNvSpPr>
          <p:nvPr>
            <p:ph type="subTitle" idx="2"/>
          </p:nvPr>
        </p:nvSpPr>
        <p:spPr>
          <a:xfrm>
            <a:off x="663788" y="4627163"/>
            <a:ext cx="6001800" cy="420000"/>
          </a:xfrm>
          <a:prstGeom prst="rect">
            <a:avLst/>
          </a:prstGeom>
        </p:spPr>
        <p:txBody>
          <a:bodyPr spcFirstLastPara="1" wrap="square" lIns="0" tIns="0" rIns="0" bIns="0" anchor="b" anchorCtr="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a:endParaRPr/>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matchingName="Interior title, subhead, and body">
  <p:cSld name="CUSTOM_4_17">
    <p:spTree>
      <p:nvGrpSpPr>
        <p:cNvPr id="1" name="Shape 2090"/>
        <p:cNvGrpSpPr/>
        <p:nvPr/>
      </p:nvGrpSpPr>
      <p:grpSpPr>
        <a:xfrm>
          <a:off x="0" y="0"/>
          <a:ext cx="0" cy="0"/>
          <a:chOff x="0" y="0"/>
          <a:chExt cx="0" cy="0"/>
        </a:xfrm>
      </p:grpSpPr>
      <p:sp>
        <p:nvSpPr>
          <p:cNvPr id="2091" name="Google Shape;2091;p242"/>
          <p:cNvSpPr txBox="1">
            <a:spLocks noGrp="1"/>
          </p:cNvSpPr>
          <p:nvPr>
            <p:ph type="subTitle" idx="1"/>
          </p:nvPr>
        </p:nvSpPr>
        <p:spPr>
          <a:xfrm>
            <a:off x="335831" y="41580"/>
            <a:ext cx="3861600" cy="612300"/>
          </a:xfrm>
          <a:prstGeom prst="rect">
            <a:avLst/>
          </a:prstGeom>
        </p:spPr>
        <p:txBody>
          <a:bodyPr spcFirstLastPara="1" wrap="square" lIns="329175" tIns="68575" rIns="68575" bIns="68575" anchor="ctr" anchorCtr="0">
            <a:noAutofit/>
          </a:bodyPr>
          <a:lstStyle>
            <a:lvl1pPr lvl="0"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9pPr>
          </a:lstStyle>
          <a:p>
            <a:endParaRPr/>
          </a:p>
        </p:txBody>
      </p:sp>
      <p:sp>
        <p:nvSpPr>
          <p:cNvPr id="2092" name="Google Shape;2092;p242"/>
          <p:cNvSpPr txBox="1">
            <a:spLocks noGrp="1"/>
          </p:cNvSpPr>
          <p:nvPr>
            <p:ph type="title"/>
          </p:nvPr>
        </p:nvSpPr>
        <p:spPr>
          <a:xfrm>
            <a:off x="663788" y="825263"/>
            <a:ext cx="7816500" cy="414900"/>
          </a:xfrm>
          <a:prstGeom prst="rect">
            <a:avLst/>
          </a:prstGeom>
        </p:spPr>
        <p:txBody>
          <a:bodyPr spcFirstLastPara="1" wrap="square" lIns="0" tIns="0" rIns="0" bIns="0" anchor="t" anchorCtr="0">
            <a:noAutofit/>
          </a:bodyPr>
          <a:lstStyle>
            <a:lvl1pPr lvl="0" algn="ctr" rtl="0">
              <a:lnSpc>
                <a:spcPct val="130000"/>
              </a:lnSpc>
              <a:spcBef>
                <a:spcPts val="0"/>
              </a:spcBef>
              <a:spcAft>
                <a:spcPts val="0"/>
              </a:spcAft>
              <a:buNone/>
              <a:defRPr sz="2100"/>
            </a:lvl1pPr>
            <a:lvl2pPr lvl="1" algn="ctr" rtl="0">
              <a:lnSpc>
                <a:spcPct val="130000"/>
              </a:lnSpc>
              <a:spcBef>
                <a:spcPts val="0"/>
              </a:spcBef>
              <a:spcAft>
                <a:spcPts val="0"/>
              </a:spcAft>
              <a:buNone/>
              <a:defRPr sz="2000"/>
            </a:lvl2pPr>
            <a:lvl3pPr lvl="2" algn="ctr" rtl="0">
              <a:lnSpc>
                <a:spcPct val="130000"/>
              </a:lnSpc>
              <a:spcBef>
                <a:spcPts val="0"/>
              </a:spcBef>
              <a:spcAft>
                <a:spcPts val="0"/>
              </a:spcAft>
              <a:buNone/>
              <a:defRPr sz="2000"/>
            </a:lvl3pPr>
            <a:lvl4pPr lvl="3" algn="ctr" rtl="0">
              <a:lnSpc>
                <a:spcPct val="130000"/>
              </a:lnSpc>
              <a:spcBef>
                <a:spcPts val="0"/>
              </a:spcBef>
              <a:spcAft>
                <a:spcPts val="0"/>
              </a:spcAft>
              <a:buNone/>
              <a:defRPr sz="2000"/>
            </a:lvl4pPr>
            <a:lvl5pPr lvl="4" algn="ctr" rtl="0">
              <a:lnSpc>
                <a:spcPct val="130000"/>
              </a:lnSpc>
              <a:spcBef>
                <a:spcPts val="0"/>
              </a:spcBef>
              <a:spcAft>
                <a:spcPts val="0"/>
              </a:spcAft>
              <a:buNone/>
              <a:defRPr sz="2000"/>
            </a:lvl5pPr>
            <a:lvl6pPr lvl="5" algn="ctr" rtl="0">
              <a:lnSpc>
                <a:spcPct val="130000"/>
              </a:lnSpc>
              <a:spcBef>
                <a:spcPts val="0"/>
              </a:spcBef>
              <a:spcAft>
                <a:spcPts val="0"/>
              </a:spcAft>
              <a:buNone/>
              <a:defRPr sz="2000"/>
            </a:lvl6pPr>
            <a:lvl7pPr lvl="6" algn="ctr" rtl="0">
              <a:lnSpc>
                <a:spcPct val="130000"/>
              </a:lnSpc>
              <a:spcBef>
                <a:spcPts val="0"/>
              </a:spcBef>
              <a:spcAft>
                <a:spcPts val="0"/>
              </a:spcAft>
              <a:buNone/>
              <a:defRPr sz="2000"/>
            </a:lvl7pPr>
            <a:lvl8pPr lvl="7" algn="ctr" rtl="0">
              <a:lnSpc>
                <a:spcPct val="130000"/>
              </a:lnSpc>
              <a:spcBef>
                <a:spcPts val="0"/>
              </a:spcBef>
              <a:spcAft>
                <a:spcPts val="0"/>
              </a:spcAft>
              <a:buNone/>
              <a:defRPr sz="2000"/>
            </a:lvl8pPr>
            <a:lvl9pPr lvl="8" algn="ctr" rtl="0">
              <a:lnSpc>
                <a:spcPct val="130000"/>
              </a:lnSpc>
              <a:spcBef>
                <a:spcPts val="0"/>
              </a:spcBef>
              <a:spcAft>
                <a:spcPts val="0"/>
              </a:spcAft>
              <a:buNone/>
              <a:defRPr sz="2000"/>
            </a:lvl9pPr>
          </a:lstStyle>
          <a:p>
            <a:endParaRPr/>
          </a:p>
        </p:txBody>
      </p:sp>
      <p:cxnSp>
        <p:nvCxnSpPr>
          <p:cNvPr id="2093" name="Google Shape;2093;p242"/>
          <p:cNvCxnSpPr/>
          <p:nvPr/>
        </p:nvCxnSpPr>
        <p:spPr>
          <a:xfrm rot="10800000">
            <a:off x="335831" y="150"/>
            <a:ext cx="0" cy="664800"/>
          </a:xfrm>
          <a:prstGeom prst="straightConnector1">
            <a:avLst/>
          </a:prstGeom>
          <a:noFill/>
          <a:ln w="9525" cap="flat" cmpd="sng">
            <a:solidFill>
              <a:schemeClr val="accent1"/>
            </a:solidFill>
            <a:prstDash val="solid"/>
            <a:round/>
            <a:headEnd type="none" w="med" len="med"/>
            <a:tailEnd type="none" w="med" len="med"/>
          </a:ln>
        </p:spPr>
      </p:cxnSp>
      <p:cxnSp>
        <p:nvCxnSpPr>
          <p:cNvPr id="2094" name="Google Shape;2094;p242"/>
          <p:cNvCxnSpPr/>
          <p:nvPr/>
        </p:nvCxnSpPr>
        <p:spPr>
          <a:xfrm rot="10800000">
            <a:off x="335825" y="4801200"/>
            <a:ext cx="0" cy="342300"/>
          </a:xfrm>
          <a:prstGeom prst="straightConnector1">
            <a:avLst/>
          </a:prstGeom>
          <a:noFill/>
          <a:ln w="9525" cap="flat" cmpd="sng">
            <a:solidFill>
              <a:schemeClr val="accent1"/>
            </a:solidFill>
            <a:prstDash val="solid"/>
            <a:round/>
            <a:headEnd type="none" w="med" len="med"/>
            <a:tailEnd type="none" w="med" len="med"/>
          </a:ln>
        </p:spPr>
      </p:cxnSp>
      <p:sp>
        <p:nvSpPr>
          <p:cNvPr id="2095" name="Google Shape;2095;p242"/>
          <p:cNvSpPr txBox="1">
            <a:spLocks noGrp="1"/>
          </p:cNvSpPr>
          <p:nvPr>
            <p:ph type="sldNum" idx="12"/>
          </p:nvPr>
        </p:nvSpPr>
        <p:spPr>
          <a:xfrm>
            <a:off x="61481" y="4627167"/>
            <a:ext cx="548700" cy="107700"/>
          </a:xfrm>
          <a:prstGeom prst="rect">
            <a:avLst/>
          </a:prstGeom>
          <a:noFill/>
          <a:ln>
            <a:noFill/>
          </a:ln>
        </p:spPr>
        <p:txBody>
          <a:bodyPr spcFirstLastPara="1" wrap="square" lIns="0" tIns="0" rIns="0" bIns="0" anchor="b" anchorCtr="0">
            <a:noAutofit/>
          </a:bodyPr>
          <a:lstStyle>
            <a:lvl1pPr lvl="0" algn="ctr" rtl="0">
              <a:buNone/>
              <a:defRPr sz="600">
                <a:latin typeface="Red Hat Text Medium"/>
                <a:ea typeface="Red Hat Text Medium"/>
                <a:cs typeface="Red Hat Text Medium"/>
                <a:sym typeface="Red Hat Text Medium"/>
              </a:defRPr>
            </a:lvl1pPr>
            <a:lvl2pPr lvl="1" algn="ctr" rtl="0">
              <a:buNone/>
              <a:defRPr sz="600">
                <a:latin typeface="Red Hat Text Medium"/>
                <a:ea typeface="Red Hat Text Medium"/>
                <a:cs typeface="Red Hat Text Medium"/>
                <a:sym typeface="Red Hat Text Medium"/>
              </a:defRPr>
            </a:lvl2pPr>
            <a:lvl3pPr lvl="2" algn="ctr" rtl="0">
              <a:buNone/>
              <a:defRPr sz="600">
                <a:latin typeface="Red Hat Text Medium"/>
                <a:ea typeface="Red Hat Text Medium"/>
                <a:cs typeface="Red Hat Text Medium"/>
                <a:sym typeface="Red Hat Text Medium"/>
              </a:defRPr>
            </a:lvl3pPr>
            <a:lvl4pPr lvl="3" algn="ctr" rtl="0">
              <a:buNone/>
              <a:defRPr sz="600">
                <a:latin typeface="Red Hat Text Medium"/>
                <a:ea typeface="Red Hat Text Medium"/>
                <a:cs typeface="Red Hat Text Medium"/>
                <a:sym typeface="Red Hat Text Medium"/>
              </a:defRPr>
            </a:lvl4pPr>
            <a:lvl5pPr lvl="4" algn="ctr" rtl="0">
              <a:buNone/>
              <a:defRPr sz="600">
                <a:latin typeface="Red Hat Text Medium"/>
                <a:ea typeface="Red Hat Text Medium"/>
                <a:cs typeface="Red Hat Text Medium"/>
                <a:sym typeface="Red Hat Text Medium"/>
              </a:defRPr>
            </a:lvl5pPr>
            <a:lvl6pPr lvl="5" algn="ctr" rtl="0">
              <a:buNone/>
              <a:defRPr sz="600">
                <a:latin typeface="Red Hat Text Medium"/>
                <a:ea typeface="Red Hat Text Medium"/>
                <a:cs typeface="Red Hat Text Medium"/>
                <a:sym typeface="Red Hat Text Medium"/>
              </a:defRPr>
            </a:lvl6pPr>
            <a:lvl7pPr lvl="6" algn="ctr" rtl="0">
              <a:buNone/>
              <a:defRPr sz="600">
                <a:latin typeface="Red Hat Text Medium"/>
                <a:ea typeface="Red Hat Text Medium"/>
                <a:cs typeface="Red Hat Text Medium"/>
                <a:sym typeface="Red Hat Text Medium"/>
              </a:defRPr>
            </a:lvl7pPr>
            <a:lvl8pPr lvl="7" algn="ctr" rtl="0">
              <a:buNone/>
              <a:defRPr sz="600">
                <a:latin typeface="Red Hat Text Medium"/>
                <a:ea typeface="Red Hat Text Medium"/>
                <a:cs typeface="Red Hat Text Medium"/>
                <a:sym typeface="Red Hat Text Medium"/>
              </a:defRPr>
            </a:lvl8pPr>
            <a:lvl9pPr lvl="8" algn="ctr" rtl="0">
              <a:buNone/>
              <a:defRPr sz="6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pic>
        <p:nvPicPr>
          <p:cNvPr id="2096" name="Google Shape;2096;p242"/>
          <p:cNvPicPr preferRelativeResize="0"/>
          <p:nvPr/>
        </p:nvPicPr>
        <p:blipFill rotWithShape="1">
          <a:blip r:embed="rId2">
            <a:alphaModFix/>
          </a:blip>
          <a:srcRect t="327" b="317"/>
          <a:stretch/>
        </p:blipFill>
        <p:spPr>
          <a:xfrm>
            <a:off x="8033460" y="4734938"/>
            <a:ext cx="731888" cy="171091"/>
          </a:xfrm>
          <a:prstGeom prst="rect">
            <a:avLst/>
          </a:prstGeom>
          <a:noFill/>
          <a:ln>
            <a:noFill/>
          </a:ln>
        </p:spPr>
      </p:pic>
      <p:sp>
        <p:nvSpPr>
          <p:cNvPr id="2097" name="Google Shape;2097;p242"/>
          <p:cNvSpPr txBox="1">
            <a:spLocks noGrp="1"/>
          </p:cNvSpPr>
          <p:nvPr>
            <p:ph type="subTitle" idx="2"/>
          </p:nvPr>
        </p:nvSpPr>
        <p:spPr>
          <a:xfrm>
            <a:off x="663844" y="1240163"/>
            <a:ext cx="7816500" cy="219000"/>
          </a:xfrm>
          <a:prstGeom prst="rect">
            <a:avLst/>
          </a:prstGeom>
        </p:spPr>
        <p:txBody>
          <a:bodyPr spcFirstLastPara="1" wrap="square" lIns="0" tIns="0" rIns="0" bIns="0" anchor="t" anchorCtr="0">
            <a:noAutofit/>
          </a:bodyPr>
          <a:lstStyle>
            <a:lvl1pPr lvl="0" algn="ctr" rtl="0">
              <a:spcBef>
                <a:spcPts val="0"/>
              </a:spcBef>
              <a:spcAft>
                <a:spcPts val="0"/>
              </a:spcAft>
              <a:buNone/>
              <a:defRPr sz="1400">
                <a:solidFill>
                  <a:schemeClr val="accent1"/>
                </a:solidFill>
              </a:defRPr>
            </a:lvl1pPr>
            <a:lvl2pPr lvl="1" algn="ctr" rtl="0">
              <a:spcBef>
                <a:spcPts val="400"/>
              </a:spcBef>
              <a:spcAft>
                <a:spcPts val="0"/>
              </a:spcAft>
              <a:buNone/>
              <a:defRPr sz="1400">
                <a:solidFill>
                  <a:schemeClr val="accent1"/>
                </a:solidFill>
              </a:defRPr>
            </a:lvl2pPr>
            <a:lvl3pPr lvl="2" algn="ctr" rtl="0">
              <a:spcBef>
                <a:spcPts val="400"/>
              </a:spcBef>
              <a:spcAft>
                <a:spcPts val="0"/>
              </a:spcAft>
              <a:buNone/>
              <a:defRPr sz="1400">
                <a:solidFill>
                  <a:schemeClr val="accent1"/>
                </a:solidFill>
              </a:defRPr>
            </a:lvl3pPr>
            <a:lvl4pPr lvl="3" algn="ctr" rtl="0">
              <a:spcBef>
                <a:spcPts val="400"/>
              </a:spcBef>
              <a:spcAft>
                <a:spcPts val="0"/>
              </a:spcAft>
              <a:buNone/>
              <a:defRPr sz="1400">
                <a:solidFill>
                  <a:schemeClr val="accent1"/>
                </a:solidFill>
              </a:defRPr>
            </a:lvl4pPr>
            <a:lvl5pPr lvl="4" algn="ctr" rtl="0">
              <a:spcBef>
                <a:spcPts val="400"/>
              </a:spcBef>
              <a:spcAft>
                <a:spcPts val="0"/>
              </a:spcAft>
              <a:buNone/>
              <a:defRPr sz="1400">
                <a:solidFill>
                  <a:schemeClr val="accent1"/>
                </a:solidFill>
              </a:defRPr>
            </a:lvl5pPr>
            <a:lvl6pPr lvl="5" algn="ctr" rtl="0">
              <a:spcBef>
                <a:spcPts val="400"/>
              </a:spcBef>
              <a:spcAft>
                <a:spcPts val="0"/>
              </a:spcAft>
              <a:buNone/>
              <a:defRPr sz="1400">
                <a:solidFill>
                  <a:schemeClr val="accent1"/>
                </a:solidFill>
              </a:defRPr>
            </a:lvl6pPr>
            <a:lvl7pPr lvl="6" algn="ctr" rtl="0">
              <a:spcBef>
                <a:spcPts val="400"/>
              </a:spcBef>
              <a:spcAft>
                <a:spcPts val="0"/>
              </a:spcAft>
              <a:buNone/>
              <a:defRPr sz="1400">
                <a:solidFill>
                  <a:schemeClr val="accent1"/>
                </a:solidFill>
              </a:defRPr>
            </a:lvl7pPr>
            <a:lvl8pPr lvl="7" algn="ctr" rtl="0">
              <a:spcBef>
                <a:spcPts val="400"/>
              </a:spcBef>
              <a:spcAft>
                <a:spcPts val="0"/>
              </a:spcAft>
              <a:buNone/>
              <a:defRPr sz="1400">
                <a:solidFill>
                  <a:schemeClr val="accent1"/>
                </a:solidFill>
              </a:defRPr>
            </a:lvl8pPr>
            <a:lvl9pPr lvl="8" algn="ctr" rtl="0">
              <a:spcBef>
                <a:spcPts val="400"/>
              </a:spcBef>
              <a:spcAft>
                <a:spcPts val="400"/>
              </a:spcAft>
              <a:buNone/>
              <a:defRPr sz="1400">
                <a:solidFill>
                  <a:schemeClr val="accent1"/>
                </a:solidFill>
              </a:defRPr>
            </a:lvl9pPr>
          </a:lstStyle>
          <a:p>
            <a:endParaRPr/>
          </a:p>
        </p:txBody>
      </p:sp>
      <p:sp>
        <p:nvSpPr>
          <p:cNvPr id="2098" name="Google Shape;2098;p242"/>
          <p:cNvSpPr txBox="1">
            <a:spLocks noGrp="1"/>
          </p:cNvSpPr>
          <p:nvPr>
            <p:ph type="subTitle" idx="3"/>
          </p:nvPr>
        </p:nvSpPr>
        <p:spPr>
          <a:xfrm>
            <a:off x="663788" y="4627163"/>
            <a:ext cx="6001800" cy="420000"/>
          </a:xfrm>
          <a:prstGeom prst="rect">
            <a:avLst/>
          </a:prstGeom>
        </p:spPr>
        <p:txBody>
          <a:bodyPr spcFirstLastPara="1" wrap="square" lIns="0" tIns="0" rIns="0" bIns="0" anchor="b" anchorCtr="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a:endParaRPr/>
          </a:p>
        </p:txBody>
      </p:sp>
      <p:sp>
        <p:nvSpPr>
          <p:cNvPr id="2099" name="Google Shape;2099;p242"/>
          <p:cNvSpPr txBox="1">
            <a:spLocks noGrp="1"/>
          </p:cNvSpPr>
          <p:nvPr>
            <p:ph type="body" idx="4"/>
          </p:nvPr>
        </p:nvSpPr>
        <p:spPr>
          <a:xfrm>
            <a:off x="1828800" y="1714500"/>
            <a:ext cx="5486400" cy="2743200"/>
          </a:xfrm>
          <a:prstGeom prst="rect">
            <a:avLst/>
          </a:prstGeom>
        </p:spPr>
        <p:txBody>
          <a:bodyPr spcFirstLastPara="1" wrap="square" lIns="0" tIns="0" rIns="0" bIns="0" anchor="t" anchorCtr="0">
            <a:noAutofit/>
          </a:bodyPr>
          <a:lstStyle>
            <a:lvl1pPr marL="457200" lvl="0" indent="-317500" rtl="0">
              <a:lnSpc>
                <a:spcPct val="135000"/>
              </a:lnSpc>
              <a:spcBef>
                <a:spcPts val="800"/>
              </a:spcBef>
              <a:spcAft>
                <a:spcPts val="0"/>
              </a:spcAft>
              <a:buSzPts val="1400"/>
              <a:buChar char="▸"/>
              <a:defRPr/>
            </a:lvl1pPr>
            <a:lvl2pPr marL="914400" lvl="1" indent="-317500" rtl="0">
              <a:lnSpc>
                <a:spcPct val="135000"/>
              </a:lnSpc>
              <a:spcBef>
                <a:spcPts val="800"/>
              </a:spcBef>
              <a:spcAft>
                <a:spcPts val="0"/>
              </a:spcAft>
              <a:buSzPts val="1400"/>
              <a:buChar char="･"/>
              <a:defRPr/>
            </a:lvl2pPr>
            <a:lvl3pPr marL="1371600" lvl="2" indent="-317500" rtl="0">
              <a:lnSpc>
                <a:spcPct val="135000"/>
              </a:lnSpc>
              <a:spcBef>
                <a:spcPts val="800"/>
              </a:spcBef>
              <a:spcAft>
                <a:spcPts val="0"/>
              </a:spcAft>
              <a:buSzPts val="1400"/>
              <a:buChar char="･"/>
              <a:defRPr/>
            </a:lvl3pPr>
            <a:lvl4pPr marL="1828800" lvl="3" indent="-317500" rtl="0">
              <a:lnSpc>
                <a:spcPct val="135000"/>
              </a:lnSpc>
              <a:spcBef>
                <a:spcPts val="800"/>
              </a:spcBef>
              <a:spcAft>
                <a:spcPts val="0"/>
              </a:spcAft>
              <a:buSzPts val="1400"/>
              <a:buChar char="･"/>
              <a:defRPr/>
            </a:lvl4pPr>
            <a:lvl5pPr marL="2286000" lvl="4" indent="-317500" rtl="0">
              <a:lnSpc>
                <a:spcPct val="135000"/>
              </a:lnSpc>
              <a:spcBef>
                <a:spcPts val="800"/>
              </a:spcBef>
              <a:spcAft>
                <a:spcPts val="0"/>
              </a:spcAft>
              <a:buSzPts val="1400"/>
              <a:buChar char="･"/>
              <a:defRPr/>
            </a:lvl5pPr>
            <a:lvl6pPr marL="2743200" lvl="5" indent="-317500" rtl="0">
              <a:lnSpc>
                <a:spcPct val="135000"/>
              </a:lnSpc>
              <a:spcBef>
                <a:spcPts val="800"/>
              </a:spcBef>
              <a:spcAft>
                <a:spcPts val="0"/>
              </a:spcAft>
              <a:buSzPts val="1400"/>
              <a:buChar char="･"/>
              <a:defRPr/>
            </a:lvl6pPr>
            <a:lvl7pPr marL="3200400" lvl="6" indent="-317500" rtl="0">
              <a:lnSpc>
                <a:spcPct val="135000"/>
              </a:lnSpc>
              <a:spcBef>
                <a:spcPts val="800"/>
              </a:spcBef>
              <a:spcAft>
                <a:spcPts val="0"/>
              </a:spcAft>
              <a:buSzPts val="1400"/>
              <a:buChar char="･"/>
              <a:defRPr/>
            </a:lvl7pPr>
            <a:lvl8pPr marL="3657600" lvl="7" indent="-317500" rtl="0">
              <a:lnSpc>
                <a:spcPct val="135000"/>
              </a:lnSpc>
              <a:spcBef>
                <a:spcPts val="800"/>
              </a:spcBef>
              <a:spcAft>
                <a:spcPts val="0"/>
              </a:spcAft>
              <a:buSzPts val="1400"/>
              <a:buChar char="･"/>
              <a:defRPr/>
            </a:lvl8pPr>
            <a:lvl9pPr marL="4114800" lvl="8" indent="-317500" rtl="0">
              <a:lnSpc>
                <a:spcPct val="135000"/>
              </a:lnSpc>
              <a:spcBef>
                <a:spcPts val="800"/>
              </a:spcBef>
              <a:spcAft>
                <a:spcPts val="800"/>
              </a:spcAft>
              <a:buSzPts val="1400"/>
              <a:buChar char="･"/>
              <a:defRPr/>
            </a:lvl9pPr>
          </a:lstStyle>
          <a:p>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matchingName="Interior title and body">
  <p:cSld name="CUSTOM_4_17_2">
    <p:spTree>
      <p:nvGrpSpPr>
        <p:cNvPr id="1" name="Shape 2100"/>
        <p:cNvGrpSpPr/>
        <p:nvPr/>
      </p:nvGrpSpPr>
      <p:grpSpPr>
        <a:xfrm>
          <a:off x="0" y="0"/>
          <a:ext cx="0" cy="0"/>
          <a:chOff x="0" y="0"/>
          <a:chExt cx="0" cy="0"/>
        </a:xfrm>
      </p:grpSpPr>
      <p:cxnSp>
        <p:nvCxnSpPr>
          <p:cNvPr id="2101" name="Google Shape;2101;p243"/>
          <p:cNvCxnSpPr/>
          <p:nvPr/>
        </p:nvCxnSpPr>
        <p:spPr>
          <a:xfrm rot="10800000">
            <a:off x="335831" y="150"/>
            <a:ext cx="0" cy="664800"/>
          </a:xfrm>
          <a:prstGeom prst="straightConnector1">
            <a:avLst/>
          </a:prstGeom>
          <a:noFill/>
          <a:ln w="9525" cap="flat" cmpd="sng">
            <a:solidFill>
              <a:schemeClr val="accent1"/>
            </a:solidFill>
            <a:prstDash val="solid"/>
            <a:round/>
            <a:headEnd type="none" w="med" len="med"/>
            <a:tailEnd type="none" w="med" len="med"/>
          </a:ln>
        </p:spPr>
      </p:cxnSp>
      <p:cxnSp>
        <p:nvCxnSpPr>
          <p:cNvPr id="2102" name="Google Shape;2102;p243"/>
          <p:cNvCxnSpPr/>
          <p:nvPr/>
        </p:nvCxnSpPr>
        <p:spPr>
          <a:xfrm rot="10800000">
            <a:off x="335825" y="4801200"/>
            <a:ext cx="0" cy="342300"/>
          </a:xfrm>
          <a:prstGeom prst="straightConnector1">
            <a:avLst/>
          </a:prstGeom>
          <a:noFill/>
          <a:ln w="9525" cap="flat" cmpd="sng">
            <a:solidFill>
              <a:schemeClr val="accent1"/>
            </a:solidFill>
            <a:prstDash val="solid"/>
            <a:round/>
            <a:headEnd type="none" w="med" len="med"/>
            <a:tailEnd type="none" w="med" len="med"/>
          </a:ln>
        </p:spPr>
      </p:cxnSp>
      <p:sp>
        <p:nvSpPr>
          <p:cNvPr id="2103" name="Google Shape;2103;p243"/>
          <p:cNvSpPr txBox="1">
            <a:spLocks noGrp="1"/>
          </p:cNvSpPr>
          <p:nvPr>
            <p:ph type="sldNum" idx="12"/>
          </p:nvPr>
        </p:nvSpPr>
        <p:spPr>
          <a:xfrm>
            <a:off x="61481" y="4627167"/>
            <a:ext cx="548700" cy="107700"/>
          </a:xfrm>
          <a:prstGeom prst="rect">
            <a:avLst/>
          </a:prstGeom>
          <a:noFill/>
          <a:ln>
            <a:noFill/>
          </a:ln>
        </p:spPr>
        <p:txBody>
          <a:bodyPr spcFirstLastPara="1" wrap="square" lIns="0" tIns="0" rIns="0" bIns="0" anchor="b" anchorCtr="0">
            <a:noAutofit/>
          </a:bodyPr>
          <a:lstStyle>
            <a:lvl1pPr lvl="0" algn="ctr" rtl="0">
              <a:buNone/>
              <a:defRPr sz="600">
                <a:latin typeface="Red Hat Text Medium"/>
                <a:ea typeface="Red Hat Text Medium"/>
                <a:cs typeface="Red Hat Text Medium"/>
                <a:sym typeface="Red Hat Text Medium"/>
              </a:defRPr>
            </a:lvl1pPr>
            <a:lvl2pPr lvl="1" algn="ctr" rtl="0">
              <a:buNone/>
              <a:defRPr sz="600">
                <a:latin typeface="Red Hat Text Medium"/>
                <a:ea typeface="Red Hat Text Medium"/>
                <a:cs typeface="Red Hat Text Medium"/>
                <a:sym typeface="Red Hat Text Medium"/>
              </a:defRPr>
            </a:lvl2pPr>
            <a:lvl3pPr lvl="2" algn="ctr" rtl="0">
              <a:buNone/>
              <a:defRPr sz="600">
                <a:latin typeface="Red Hat Text Medium"/>
                <a:ea typeface="Red Hat Text Medium"/>
                <a:cs typeface="Red Hat Text Medium"/>
                <a:sym typeface="Red Hat Text Medium"/>
              </a:defRPr>
            </a:lvl3pPr>
            <a:lvl4pPr lvl="3" algn="ctr" rtl="0">
              <a:buNone/>
              <a:defRPr sz="600">
                <a:latin typeface="Red Hat Text Medium"/>
                <a:ea typeface="Red Hat Text Medium"/>
                <a:cs typeface="Red Hat Text Medium"/>
                <a:sym typeface="Red Hat Text Medium"/>
              </a:defRPr>
            </a:lvl4pPr>
            <a:lvl5pPr lvl="4" algn="ctr" rtl="0">
              <a:buNone/>
              <a:defRPr sz="600">
                <a:latin typeface="Red Hat Text Medium"/>
                <a:ea typeface="Red Hat Text Medium"/>
                <a:cs typeface="Red Hat Text Medium"/>
                <a:sym typeface="Red Hat Text Medium"/>
              </a:defRPr>
            </a:lvl5pPr>
            <a:lvl6pPr lvl="5" algn="ctr" rtl="0">
              <a:buNone/>
              <a:defRPr sz="600">
                <a:latin typeface="Red Hat Text Medium"/>
                <a:ea typeface="Red Hat Text Medium"/>
                <a:cs typeface="Red Hat Text Medium"/>
                <a:sym typeface="Red Hat Text Medium"/>
              </a:defRPr>
            </a:lvl6pPr>
            <a:lvl7pPr lvl="6" algn="ctr" rtl="0">
              <a:buNone/>
              <a:defRPr sz="600">
                <a:latin typeface="Red Hat Text Medium"/>
                <a:ea typeface="Red Hat Text Medium"/>
                <a:cs typeface="Red Hat Text Medium"/>
                <a:sym typeface="Red Hat Text Medium"/>
              </a:defRPr>
            </a:lvl7pPr>
            <a:lvl8pPr lvl="7" algn="ctr" rtl="0">
              <a:buNone/>
              <a:defRPr sz="600">
                <a:latin typeface="Red Hat Text Medium"/>
                <a:ea typeface="Red Hat Text Medium"/>
                <a:cs typeface="Red Hat Text Medium"/>
                <a:sym typeface="Red Hat Text Medium"/>
              </a:defRPr>
            </a:lvl8pPr>
            <a:lvl9pPr lvl="8" algn="ctr" rtl="0">
              <a:buNone/>
              <a:defRPr sz="6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pic>
        <p:nvPicPr>
          <p:cNvPr id="2104" name="Google Shape;2104;p243"/>
          <p:cNvPicPr preferRelativeResize="0"/>
          <p:nvPr/>
        </p:nvPicPr>
        <p:blipFill rotWithShape="1">
          <a:blip r:embed="rId2">
            <a:alphaModFix/>
          </a:blip>
          <a:srcRect t="327" b="317"/>
          <a:stretch/>
        </p:blipFill>
        <p:spPr>
          <a:xfrm>
            <a:off x="8033460" y="4734938"/>
            <a:ext cx="731888" cy="171091"/>
          </a:xfrm>
          <a:prstGeom prst="rect">
            <a:avLst/>
          </a:prstGeom>
          <a:noFill/>
          <a:ln>
            <a:noFill/>
          </a:ln>
        </p:spPr>
      </p:pic>
      <p:sp>
        <p:nvSpPr>
          <p:cNvPr id="2105" name="Google Shape;2105;p243"/>
          <p:cNvSpPr txBox="1">
            <a:spLocks noGrp="1"/>
          </p:cNvSpPr>
          <p:nvPr>
            <p:ph type="subTitle" idx="1"/>
          </p:nvPr>
        </p:nvSpPr>
        <p:spPr>
          <a:xfrm>
            <a:off x="663788" y="4627163"/>
            <a:ext cx="6001800" cy="420000"/>
          </a:xfrm>
          <a:prstGeom prst="rect">
            <a:avLst/>
          </a:prstGeom>
        </p:spPr>
        <p:txBody>
          <a:bodyPr spcFirstLastPara="1" wrap="square" lIns="0" tIns="0" rIns="0" bIns="0" anchor="b" anchorCtr="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a:endParaRPr/>
          </a:p>
        </p:txBody>
      </p:sp>
      <p:sp>
        <p:nvSpPr>
          <p:cNvPr id="2106" name="Google Shape;2106;p243"/>
          <p:cNvSpPr txBox="1">
            <a:spLocks noGrp="1"/>
          </p:cNvSpPr>
          <p:nvPr>
            <p:ph type="subTitle" idx="2"/>
          </p:nvPr>
        </p:nvSpPr>
        <p:spPr>
          <a:xfrm>
            <a:off x="335831" y="41580"/>
            <a:ext cx="3861600" cy="612300"/>
          </a:xfrm>
          <a:prstGeom prst="rect">
            <a:avLst/>
          </a:prstGeom>
        </p:spPr>
        <p:txBody>
          <a:bodyPr spcFirstLastPara="1" wrap="square" lIns="329175" tIns="68575" rIns="68575" bIns="68575" anchor="ctr" anchorCtr="0">
            <a:noAutofit/>
          </a:bodyPr>
          <a:lstStyle>
            <a:lvl1pPr lvl="0"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9pPr>
          </a:lstStyle>
          <a:p>
            <a:endParaRPr/>
          </a:p>
        </p:txBody>
      </p:sp>
      <p:sp>
        <p:nvSpPr>
          <p:cNvPr id="2107" name="Google Shape;2107;p243"/>
          <p:cNvSpPr txBox="1">
            <a:spLocks noGrp="1"/>
          </p:cNvSpPr>
          <p:nvPr>
            <p:ph type="title"/>
          </p:nvPr>
        </p:nvSpPr>
        <p:spPr>
          <a:xfrm>
            <a:off x="663788" y="825263"/>
            <a:ext cx="7816500" cy="414900"/>
          </a:xfrm>
          <a:prstGeom prst="rect">
            <a:avLst/>
          </a:prstGeom>
        </p:spPr>
        <p:txBody>
          <a:bodyPr spcFirstLastPara="1" wrap="square" lIns="0" tIns="0" rIns="0" bIns="0" anchor="t" anchorCtr="0">
            <a:noAutofit/>
          </a:bodyPr>
          <a:lstStyle>
            <a:lvl1pPr lvl="0" algn="ctr" rtl="0">
              <a:lnSpc>
                <a:spcPct val="130000"/>
              </a:lnSpc>
              <a:spcBef>
                <a:spcPts val="0"/>
              </a:spcBef>
              <a:spcAft>
                <a:spcPts val="0"/>
              </a:spcAft>
              <a:buNone/>
              <a:defRPr sz="2100"/>
            </a:lvl1pPr>
            <a:lvl2pPr lvl="1" algn="ctr" rtl="0">
              <a:lnSpc>
                <a:spcPct val="130000"/>
              </a:lnSpc>
              <a:spcBef>
                <a:spcPts val="0"/>
              </a:spcBef>
              <a:spcAft>
                <a:spcPts val="0"/>
              </a:spcAft>
              <a:buNone/>
              <a:defRPr sz="2000"/>
            </a:lvl2pPr>
            <a:lvl3pPr lvl="2" algn="ctr" rtl="0">
              <a:lnSpc>
                <a:spcPct val="130000"/>
              </a:lnSpc>
              <a:spcBef>
                <a:spcPts val="0"/>
              </a:spcBef>
              <a:spcAft>
                <a:spcPts val="0"/>
              </a:spcAft>
              <a:buNone/>
              <a:defRPr sz="2000"/>
            </a:lvl3pPr>
            <a:lvl4pPr lvl="3" algn="ctr" rtl="0">
              <a:lnSpc>
                <a:spcPct val="130000"/>
              </a:lnSpc>
              <a:spcBef>
                <a:spcPts val="0"/>
              </a:spcBef>
              <a:spcAft>
                <a:spcPts val="0"/>
              </a:spcAft>
              <a:buNone/>
              <a:defRPr sz="2000"/>
            </a:lvl4pPr>
            <a:lvl5pPr lvl="4" algn="ctr" rtl="0">
              <a:lnSpc>
                <a:spcPct val="130000"/>
              </a:lnSpc>
              <a:spcBef>
                <a:spcPts val="0"/>
              </a:spcBef>
              <a:spcAft>
                <a:spcPts val="0"/>
              </a:spcAft>
              <a:buNone/>
              <a:defRPr sz="2000"/>
            </a:lvl5pPr>
            <a:lvl6pPr lvl="5" algn="ctr" rtl="0">
              <a:lnSpc>
                <a:spcPct val="130000"/>
              </a:lnSpc>
              <a:spcBef>
                <a:spcPts val="0"/>
              </a:spcBef>
              <a:spcAft>
                <a:spcPts val="0"/>
              </a:spcAft>
              <a:buNone/>
              <a:defRPr sz="2000"/>
            </a:lvl6pPr>
            <a:lvl7pPr lvl="6" algn="ctr" rtl="0">
              <a:lnSpc>
                <a:spcPct val="130000"/>
              </a:lnSpc>
              <a:spcBef>
                <a:spcPts val="0"/>
              </a:spcBef>
              <a:spcAft>
                <a:spcPts val="0"/>
              </a:spcAft>
              <a:buNone/>
              <a:defRPr sz="2000"/>
            </a:lvl7pPr>
            <a:lvl8pPr lvl="7" algn="ctr" rtl="0">
              <a:lnSpc>
                <a:spcPct val="130000"/>
              </a:lnSpc>
              <a:spcBef>
                <a:spcPts val="0"/>
              </a:spcBef>
              <a:spcAft>
                <a:spcPts val="0"/>
              </a:spcAft>
              <a:buNone/>
              <a:defRPr sz="2000"/>
            </a:lvl8pPr>
            <a:lvl9pPr lvl="8" algn="ctr" rtl="0">
              <a:lnSpc>
                <a:spcPct val="130000"/>
              </a:lnSpc>
              <a:spcBef>
                <a:spcPts val="0"/>
              </a:spcBef>
              <a:spcAft>
                <a:spcPts val="0"/>
              </a:spcAft>
              <a:buNone/>
              <a:defRPr sz="2000"/>
            </a:lvl9pPr>
          </a:lstStyle>
          <a:p>
            <a:endParaRPr/>
          </a:p>
        </p:txBody>
      </p:sp>
      <p:sp>
        <p:nvSpPr>
          <p:cNvPr id="2108" name="Google Shape;2108;p243"/>
          <p:cNvSpPr txBox="1">
            <a:spLocks noGrp="1"/>
          </p:cNvSpPr>
          <p:nvPr>
            <p:ph type="body" idx="3"/>
          </p:nvPr>
        </p:nvSpPr>
        <p:spPr>
          <a:xfrm>
            <a:off x="1828800" y="1714500"/>
            <a:ext cx="5486400" cy="2743200"/>
          </a:xfrm>
          <a:prstGeom prst="rect">
            <a:avLst/>
          </a:prstGeom>
        </p:spPr>
        <p:txBody>
          <a:bodyPr spcFirstLastPara="1" wrap="square" lIns="0" tIns="0" rIns="0" bIns="0" anchor="t" anchorCtr="0">
            <a:noAutofit/>
          </a:bodyPr>
          <a:lstStyle>
            <a:lvl1pPr marL="457200" lvl="0" indent="-317500" rtl="0">
              <a:lnSpc>
                <a:spcPct val="135000"/>
              </a:lnSpc>
              <a:spcBef>
                <a:spcPts val="800"/>
              </a:spcBef>
              <a:spcAft>
                <a:spcPts val="0"/>
              </a:spcAft>
              <a:buSzPts val="1400"/>
              <a:buChar char="▸"/>
              <a:defRPr/>
            </a:lvl1pPr>
            <a:lvl2pPr marL="914400" lvl="1" indent="-317500" rtl="0">
              <a:lnSpc>
                <a:spcPct val="135000"/>
              </a:lnSpc>
              <a:spcBef>
                <a:spcPts val="800"/>
              </a:spcBef>
              <a:spcAft>
                <a:spcPts val="0"/>
              </a:spcAft>
              <a:buSzPts val="1400"/>
              <a:buChar char="･"/>
              <a:defRPr/>
            </a:lvl2pPr>
            <a:lvl3pPr marL="1371600" lvl="2" indent="-317500" rtl="0">
              <a:lnSpc>
                <a:spcPct val="135000"/>
              </a:lnSpc>
              <a:spcBef>
                <a:spcPts val="800"/>
              </a:spcBef>
              <a:spcAft>
                <a:spcPts val="0"/>
              </a:spcAft>
              <a:buSzPts val="1400"/>
              <a:buChar char="･"/>
              <a:defRPr/>
            </a:lvl3pPr>
            <a:lvl4pPr marL="1828800" lvl="3" indent="-317500" rtl="0">
              <a:lnSpc>
                <a:spcPct val="135000"/>
              </a:lnSpc>
              <a:spcBef>
                <a:spcPts val="800"/>
              </a:spcBef>
              <a:spcAft>
                <a:spcPts val="0"/>
              </a:spcAft>
              <a:buSzPts val="1400"/>
              <a:buChar char="･"/>
              <a:defRPr/>
            </a:lvl4pPr>
            <a:lvl5pPr marL="2286000" lvl="4" indent="-317500" rtl="0">
              <a:lnSpc>
                <a:spcPct val="135000"/>
              </a:lnSpc>
              <a:spcBef>
                <a:spcPts val="800"/>
              </a:spcBef>
              <a:spcAft>
                <a:spcPts val="0"/>
              </a:spcAft>
              <a:buSzPts val="1400"/>
              <a:buChar char="･"/>
              <a:defRPr/>
            </a:lvl5pPr>
            <a:lvl6pPr marL="2743200" lvl="5" indent="-317500" rtl="0">
              <a:lnSpc>
                <a:spcPct val="135000"/>
              </a:lnSpc>
              <a:spcBef>
                <a:spcPts val="800"/>
              </a:spcBef>
              <a:spcAft>
                <a:spcPts val="0"/>
              </a:spcAft>
              <a:buSzPts val="1400"/>
              <a:buChar char="･"/>
              <a:defRPr/>
            </a:lvl6pPr>
            <a:lvl7pPr marL="3200400" lvl="6" indent="-317500" rtl="0">
              <a:lnSpc>
                <a:spcPct val="135000"/>
              </a:lnSpc>
              <a:spcBef>
                <a:spcPts val="800"/>
              </a:spcBef>
              <a:spcAft>
                <a:spcPts val="0"/>
              </a:spcAft>
              <a:buSzPts val="1400"/>
              <a:buChar char="･"/>
              <a:defRPr/>
            </a:lvl7pPr>
            <a:lvl8pPr marL="3657600" lvl="7" indent="-317500" rtl="0">
              <a:lnSpc>
                <a:spcPct val="135000"/>
              </a:lnSpc>
              <a:spcBef>
                <a:spcPts val="800"/>
              </a:spcBef>
              <a:spcAft>
                <a:spcPts val="0"/>
              </a:spcAft>
              <a:buSzPts val="1400"/>
              <a:buChar char="･"/>
              <a:defRPr/>
            </a:lvl8pPr>
            <a:lvl9pPr marL="4114800" lvl="8" indent="-317500" rtl="0">
              <a:lnSpc>
                <a:spcPct val="135000"/>
              </a:lnSpc>
              <a:spcBef>
                <a:spcPts val="800"/>
              </a:spcBef>
              <a:spcAft>
                <a:spcPts val="800"/>
              </a:spcAft>
              <a:buSzPts val="1400"/>
              <a:buChar char="･"/>
              <a:defRPr/>
            </a:lvl9pPr>
          </a:lstStyle>
          <a:p>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matchingName="Interior body">
  <p:cSld name="CUSTOM_4_17_2_1">
    <p:spTree>
      <p:nvGrpSpPr>
        <p:cNvPr id="1" name="Shape 2109"/>
        <p:cNvGrpSpPr/>
        <p:nvPr/>
      </p:nvGrpSpPr>
      <p:grpSpPr>
        <a:xfrm>
          <a:off x="0" y="0"/>
          <a:ext cx="0" cy="0"/>
          <a:chOff x="0" y="0"/>
          <a:chExt cx="0" cy="0"/>
        </a:xfrm>
      </p:grpSpPr>
      <p:sp>
        <p:nvSpPr>
          <p:cNvPr id="2110" name="Google Shape;2110;p244"/>
          <p:cNvSpPr txBox="1">
            <a:spLocks noGrp="1"/>
          </p:cNvSpPr>
          <p:nvPr>
            <p:ph type="subTitle" idx="1"/>
          </p:nvPr>
        </p:nvSpPr>
        <p:spPr>
          <a:xfrm>
            <a:off x="335831" y="41580"/>
            <a:ext cx="3861600" cy="612300"/>
          </a:xfrm>
          <a:prstGeom prst="rect">
            <a:avLst/>
          </a:prstGeom>
        </p:spPr>
        <p:txBody>
          <a:bodyPr spcFirstLastPara="1" wrap="square" lIns="329175" tIns="68575" rIns="68575" bIns="68575" anchor="ctr" anchorCtr="0">
            <a:noAutofit/>
          </a:bodyPr>
          <a:lstStyle>
            <a:lvl1pPr lvl="0"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a:endParaRPr/>
          </a:p>
        </p:txBody>
      </p:sp>
      <p:cxnSp>
        <p:nvCxnSpPr>
          <p:cNvPr id="2111" name="Google Shape;2111;p244"/>
          <p:cNvCxnSpPr/>
          <p:nvPr/>
        </p:nvCxnSpPr>
        <p:spPr>
          <a:xfrm rot="10800000">
            <a:off x="335831" y="150"/>
            <a:ext cx="0" cy="664800"/>
          </a:xfrm>
          <a:prstGeom prst="straightConnector1">
            <a:avLst/>
          </a:prstGeom>
          <a:noFill/>
          <a:ln w="9525" cap="flat" cmpd="sng">
            <a:solidFill>
              <a:schemeClr val="accent1"/>
            </a:solidFill>
            <a:prstDash val="solid"/>
            <a:round/>
            <a:headEnd type="none" w="med" len="med"/>
            <a:tailEnd type="none" w="med" len="med"/>
          </a:ln>
        </p:spPr>
      </p:cxnSp>
      <p:cxnSp>
        <p:nvCxnSpPr>
          <p:cNvPr id="2112" name="Google Shape;2112;p244"/>
          <p:cNvCxnSpPr/>
          <p:nvPr/>
        </p:nvCxnSpPr>
        <p:spPr>
          <a:xfrm rot="10800000">
            <a:off x="335825" y="4801200"/>
            <a:ext cx="0" cy="342300"/>
          </a:xfrm>
          <a:prstGeom prst="straightConnector1">
            <a:avLst/>
          </a:prstGeom>
          <a:noFill/>
          <a:ln w="9525" cap="flat" cmpd="sng">
            <a:solidFill>
              <a:schemeClr val="accent1"/>
            </a:solidFill>
            <a:prstDash val="solid"/>
            <a:round/>
            <a:headEnd type="none" w="med" len="med"/>
            <a:tailEnd type="none" w="med" len="med"/>
          </a:ln>
        </p:spPr>
      </p:cxnSp>
      <p:sp>
        <p:nvSpPr>
          <p:cNvPr id="2113" name="Google Shape;2113;p244"/>
          <p:cNvSpPr txBox="1">
            <a:spLocks noGrp="1"/>
          </p:cNvSpPr>
          <p:nvPr>
            <p:ph type="sldNum" idx="12"/>
          </p:nvPr>
        </p:nvSpPr>
        <p:spPr>
          <a:xfrm>
            <a:off x="61481" y="4627167"/>
            <a:ext cx="548700" cy="107700"/>
          </a:xfrm>
          <a:prstGeom prst="rect">
            <a:avLst/>
          </a:prstGeom>
          <a:noFill/>
          <a:ln>
            <a:noFill/>
          </a:ln>
        </p:spPr>
        <p:txBody>
          <a:bodyPr spcFirstLastPara="1" wrap="square" lIns="0" tIns="0" rIns="0" bIns="0" anchor="b" anchorCtr="0">
            <a:noAutofit/>
          </a:bodyPr>
          <a:lstStyle>
            <a:lvl1pPr lvl="0" algn="ctr" rtl="0">
              <a:buNone/>
              <a:defRPr sz="600">
                <a:latin typeface="Red Hat Text Medium"/>
                <a:ea typeface="Red Hat Text Medium"/>
                <a:cs typeface="Red Hat Text Medium"/>
                <a:sym typeface="Red Hat Text Medium"/>
              </a:defRPr>
            </a:lvl1pPr>
            <a:lvl2pPr lvl="1" algn="ctr" rtl="0">
              <a:buNone/>
              <a:defRPr sz="600">
                <a:latin typeface="Red Hat Text Medium"/>
                <a:ea typeface="Red Hat Text Medium"/>
                <a:cs typeface="Red Hat Text Medium"/>
                <a:sym typeface="Red Hat Text Medium"/>
              </a:defRPr>
            </a:lvl2pPr>
            <a:lvl3pPr lvl="2" algn="ctr" rtl="0">
              <a:buNone/>
              <a:defRPr sz="600">
                <a:latin typeface="Red Hat Text Medium"/>
                <a:ea typeface="Red Hat Text Medium"/>
                <a:cs typeface="Red Hat Text Medium"/>
                <a:sym typeface="Red Hat Text Medium"/>
              </a:defRPr>
            </a:lvl3pPr>
            <a:lvl4pPr lvl="3" algn="ctr" rtl="0">
              <a:buNone/>
              <a:defRPr sz="600">
                <a:latin typeface="Red Hat Text Medium"/>
                <a:ea typeface="Red Hat Text Medium"/>
                <a:cs typeface="Red Hat Text Medium"/>
                <a:sym typeface="Red Hat Text Medium"/>
              </a:defRPr>
            </a:lvl4pPr>
            <a:lvl5pPr lvl="4" algn="ctr" rtl="0">
              <a:buNone/>
              <a:defRPr sz="600">
                <a:latin typeface="Red Hat Text Medium"/>
                <a:ea typeface="Red Hat Text Medium"/>
                <a:cs typeface="Red Hat Text Medium"/>
                <a:sym typeface="Red Hat Text Medium"/>
              </a:defRPr>
            </a:lvl5pPr>
            <a:lvl6pPr lvl="5" algn="ctr" rtl="0">
              <a:buNone/>
              <a:defRPr sz="600">
                <a:latin typeface="Red Hat Text Medium"/>
                <a:ea typeface="Red Hat Text Medium"/>
                <a:cs typeface="Red Hat Text Medium"/>
                <a:sym typeface="Red Hat Text Medium"/>
              </a:defRPr>
            </a:lvl6pPr>
            <a:lvl7pPr lvl="6" algn="ctr" rtl="0">
              <a:buNone/>
              <a:defRPr sz="600">
                <a:latin typeface="Red Hat Text Medium"/>
                <a:ea typeface="Red Hat Text Medium"/>
                <a:cs typeface="Red Hat Text Medium"/>
                <a:sym typeface="Red Hat Text Medium"/>
              </a:defRPr>
            </a:lvl7pPr>
            <a:lvl8pPr lvl="7" algn="ctr" rtl="0">
              <a:buNone/>
              <a:defRPr sz="600">
                <a:latin typeface="Red Hat Text Medium"/>
                <a:ea typeface="Red Hat Text Medium"/>
                <a:cs typeface="Red Hat Text Medium"/>
                <a:sym typeface="Red Hat Text Medium"/>
              </a:defRPr>
            </a:lvl8pPr>
            <a:lvl9pPr lvl="8" algn="ctr" rtl="0">
              <a:buNone/>
              <a:defRPr sz="6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pic>
        <p:nvPicPr>
          <p:cNvPr id="2114" name="Google Shape;2114;p244"/>
          <p:cNvPicPr preferRelativeResize="0"/>
          <p:nvPr/>
        </p:nvPicPr>
        <p:blipFill rotWithShape="1">
          <a:blip r:embed="rId2">
            <a:alphaModFix/>
          </a:blip>
          <a:srcRect t="327" b="317"/>
          <a:stretch/>
        </p:blipFill>
        <p:spPr>
          <a:xfrm>
            <a:off x="8033460" y="4734938"/>
            <a:ext cx="731888" cy="171091"/>
          </a:xfrm>
          <a:prstGeom prst="rect">
            <a:avLst/>
          </a:prstGeom>
          <a:noFill/>
          <a:ln>
            <a:noFill/>
          </a:ln>
        </p:spPr>
      </p:pic>
      <p:sp>
        <p:nvSpPr>
          <p:cNvPr id="2115" name="Google Shape;2115;p244"/>
          <p:cNvSpPr txBox="1">
            <a:spLocks noGrp="1"/>
          </p:cNvSpPr>
          <p:nvPr>
            <p:ph type="subTitle" idx="2"/>
          </p:nvPr>
        </p:nvSpPr>
        <p:spPr>
          <a:xfrm>
            <a:off x="663788" y="4627163"/>
            <a:ext cx="6001800" cy="420000"/>
          </a:xfrm>
          <a:prstGeom prst="rect">
            <a:avLst/>
          </a:prstGeom>
        </p:spPr>
        <p:txBody>
          <a:bodyPr spcFirstLastPara="1" wrap="square" lIns="0" tIns="0" rIns="0" bIns="0" anchor="b" anchorCtr="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a:endParaRPr/>
          </a:p>
        </p:txBody>
      </p:sp>
      <p:sp>
        <p:nvSpPr>
          <p:cNvPr id="2116" name="Google Shape;2116;p244"/>
          <p:cNvSpPr txBox="1">
            <a:spLocks noGrp="1"/>
          </p:cNvSpPr>
          <p:nvPr>
            <p:ph type="body" idx="3"/>
          </p:nvPr>
        </p:nvSpPr>
        <p:spPr>
          <a:xfrm>
            <a:off x="1828800" y="1200150"/>
            <a:ext cx="5486400" cy="2743200"/>
          </a:xfrm>
          <a:prstGeom prst="rect">
            <a:avLst/>
          </a:prstGeom>
        </p:spPr>
        <p:txBody>
          <a:bodyPr spcFirstLastPara="1" wrap="square" lIns="0" tIns="0" rIns="0" bIns="0" anchor="t" anchorCtr="0">
            <a:noAutofit/>
          </a:bodyPr>
          <a:lstStyle>
            <a:lvl1pPr marL="457200" lvl="0" indent="-317500" rtl="0">
              <a:lnSpc>
                <a:spcPct val="135000"/>
              </a:lnSpc>
              <a:spcBef>
                <a:spcPts val="800"/>
              </a:spcBef>
              <a:spcAft>
                <a:spcPts val="0"/>
              </a:spcAft>
              <a:buSzPts val="1400"/>
              <a:buChar char="▸"/>
              <a:defRPr/>
            </a:lvl1pPr>
            <a:lvl2pPr marL="914400" lvl="1" indent="-317500" rtl="0">
              <a:lnSpc>
                <a:spcPct val="135000"/>
              </a:lnSpc>
              <a:spcBef>
                <a:spcPts val="800"/>
              </a:spcBef>
              <a:spcAft>
                <a:spcPts val="0"/>
              </a:spcAft>
              <a:buSzPts val="1400"/>
              <a:buChar char="･"/>
              <a:defRPr/>
            </a:lvl2pPr>
            <a:lvl3pPr marL="1371600" lvl="2" indent="-317500" rtl="0">
              <a:lnSpc>
                <a:spcPct val="135000"/>
              </a:lnSpc>
              <a:spcBef>
                <a:spcPts val="800"/>
              </a:spcBef>
              <a:spcAft>
                <a:spcPts val="0"/>
              </a:spcAft>
              <a:buSzPts val="1400"/>
              <a:buChar char="･"/>
              <a:defRPr/>
            </a:lvl3pPr>
            <a:lvl4pPr marL="1828800" lvl="3" indent="-317500" rtl="0">
              <a:lnSpc>
                <a:spcPct val="135000"/>
              </a:lnSpc>
              <a:spcBef>
                <a:spcPts val="800"/>
              </a:spcBef>
              <a:spcAft>
                <a:spcPts val="0"/>
              </a:spcAft>
              <a:buSzPts val="1400"/>
              <a:buChar char="･"/>
              <a:defRPr/>
            </a:lvl4pPr>
            <a:lvl5pPr marL="2286000" lvl="4" indent="-317500" rtl="0">
              <a:lnSpc>
                <a:spcPct val="135000"/>
              </a:lnSpc>
              <a:spcBef>
                <a:spcPts val="800"/>
              </a:spcBef>
              <a:spcAft>
                <a:spcPts val="0"/>
              </a:spcAft>
              <a:buSzPts val="1400"/>
              <a:buChar char="･"/>
              <a:defRPr/>
            </a:lvl5pPr>
            <a:lvl6pPr marL="2743200" lvl="5" indent="-317500" rtl="0">
              <a:lnSpc>
                <a:spcPct val="135000"/>
              </a:lnSpc>
              <a:spcBef>
                <a:spcPts val="800"/>
              </a:spcBef>
              <a:spcAft>
                <a:spcPts val="0"/>
              </a:spcAft>
              <a:buSzPts val="1400"/>
              <a:buChar char="･"/>
              <a:defRPr/>
            </a:lvl6pPr>
            <a:lvl7pPr marL="3200400" lvl="6" indent="-317500" rtl="0">
              <a:lnSpc>
                <a:spcPct val="135000"/>
              </a:lnSpc>
              <a:spcBef>
                <a:spcPts val="800"/>
              </a:spcBef>
              <a:spcAft>
                <a:spcPts val="0"/>
              </a:spcAft>
              <a:buSzPts val="1400"/>
              <a:buChar char="･"/>
              <a:defRPr/>
            </a:lvl7pPr>
            <a:lvl8pPr marL="3657600" lvl="7" indent="-317500" rtl="0">
              <a:lnSpc>
                <a:spcPct val="135000"/>
              </a:lnSpc>
              <a:spcBef>
                <a:spcPts val="800"/>
              </a:spcBef>
              <a:spcAft>
                <a:spcPts val="0"/>
              </a:spcAft>
              <a:buSzPts val="1400"/>
              <a:buChar char="･"/>
              <a:defRPr/>
            </a:lvl8pPr>
            <a:lvl9pPr marL="4114800" lvl="8" indent="-317500" rtl="0">
              <a:lnSpc>
                <a:spcPct val="135000"/>
              </a:lnSpc>
              <a:spcBef>
                <a:spcPts val="800"/>
              </a:spcBef>
              <a:spcAft>
                <a:spcPts val="800"/>
              </a:spcAft>
              <a:buSzPts val="1400"/>
              <a:buChar char="･"/>
              <a:defRPr/>
            </a:lvl9pPr>
          </a:lstStyle>
          <a:p>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matchingName="Interior title and two column body">
  <p:cSld name="CUSTOM_4_17_1">
    <p:spTree>
      <p:nvGrpSpPr>
        <p:cNvPr id="1" name="Shape 2117"/>
        <p:cNvGrpSpPr/>
        <p:nvPr/>
      </p:nvGrpSpPr>
      <p:grpSpPr>
        <a:xfrm>
          <a:off x="0" y="0"/>
          <a:ext cx="0" cy="0"/>
          <a:chOff x="0" y="0"/>
          <a:chExt cx="0" cy="0"/>
        </a:xfrm>
      </p:grpSpPr>
      <p:cxnSp>
        <p:nvCxnSpPr>
          <p:cNvPr id="2118" name="Google Shape;2118;p245"/>
          <p:cNvCxnSpPr/>
          <p:nvPr/>
        </p:nvCxnSpPr>
        <p:spPr>
          <a:xfrm rot="10800000">
            <a:off x="335831" y="150"/>
            <a:ext cx="0" cy="664800"/>
          </a:xfrm>
          <a:prstGeom prst="straightConnector1">
            <a:avLst/>
          </a:prstGeom>
          <a:noFill/>
          <a:ln w="9525" cap="flat" cmpd="sng">
            <a:solidFill>
              <a:schemeClr val="accent1"/>
            </a:solidFill>
            <a:prstDash val="solid"/>
            <a:round/>
            <a:headEnd type="none" w="med" len="med"/>
            <a:tailEnd type="none" w="med" len="med"/>
          </a:ln>
        </p:spPr>
      </p:cxnSp>
      <p:cxnSp>
        <p:nvCxnSpPr>
          <p:cNvPr id="2119" name="Google Shape;2119;p245"/>
          <p:cNvCxnSpPr/>
          <p:nvPr/>
        </p:nvCxnSpPr>
        <p:spPr>
          <a:xfrm rot="10800000">
            <a:off x="335825" y="4801200"/>
            <a:ext cx="0" cy="342300"/>
          </a:xfrm>
          <a:prstGeom prst="straightConnector1">
            <a:avLst/>
          </a:prstGeom>
          <a:noFill/>
          <a:ln w="9525" cap="flat" cmpd="sng">
            <a:solidFill>
              <a:schemeClr val="accent1"/>
            </a:solidFill>
            <a:prstDash val="solid"/>
            <a:round/>
            <a:headEnd type="none" w="med" len="med"/>
            <a:tailEnd type="none" w="med" len="med"/>
          </a:ln>
        </p:spPr>
      </p:cxnSp>
      <p:sp>
        <p:nvSpPr>
          <p:cNvPr id="2120" name="Google Shape;2120;p245"/>
          <p:cNvSpPr txBox="1">
            <a:spLocks noGrp="1"/>
          </p:cNvSpPr>
          <p:nvPr>
            <p:ph type="sldNum" idx="12"/>
          </p:nvPr>
        </p:nvSpPr>
        <p:spPr>
          <a:xfrm>
            <a:off x="61481" y="4627167"/>
            <a:ext cx="548700" cy="107700"/>
          </a:xfrm>
          <a:prstGeom prst="rect">
            <a:avLst/>
          </a:prstGeom>
          <a:noFill/>
          <a:ln>
            <a:noFill/>
          </a:ln>
        </p:spPr>
        <p:txBody>
          <a:bodyPr spcFirstLastPara="1" wrap="square" lIns="0" tIns="0" rIns="0" bIns="0" anchor="b" anchorCtr="0">
            <a:noAutofit/>
          </a:bodyPr>
          <a:lstStyle>
            <a:lvl1pPr lvl="0" algn="ctr" rtl="0">
              <a:buNone/>
              <a:defRPr sz="600">
                <a:latin typeface="Red Hat Text Medium"/>
                <a:ea typeface="Red Hat Text Medium"/>
                <a:cs typeface="Red Hat Text Medium"/>
                <a:sym typeface="Red Hat Text Medium"/>
              </a:defRPr>
            </a:lvl1pPr>
            <a:lvl2pPr lvl="1" algn="ctr" rtl="0">
              <a:buNone/>
              <a:defRPr sz="600">
                <a:latin typeface="Red Hat Text Medium"/>
                <a:ea typeface="Red Hat Text Medium"/>
                <a:cs typeface="Red Hat Text Medium"/>
                <a:sym typeface="Red Hat Text Medium"/>
              </a:defRPr>
            </a:lvl2pPr>
            <a:lvl3pPr lvl="2" algn="ctr" rtl="0">
              <a:buNone/>
              <a:defRPr sz="600">
                <a:latin typeface="Red Hat Text Medium"/>
                <a:ea typeface="Red Hat Text Medium"/>
                <a:cs typeface="Red Hat Text Medium"/>
                <a:sym typeface="Red Hat Text Medium"/>
              </a:defRPr>
            </a:lvl3pPr>
            <a:lvl4pPr lvl="3" algn="ctr" rtl="0">
              <a:buNone/>
              <a:defRPr sz="600">
                <a:latin typeface="Red Hat Text Medium"/>
                <a:ea typeface="Red Hat Text Medium"/>
                <a:cs typeface="Red Hat Text Medium"/>
                <a:sym typeface="Red Hat Text Medium"/>
              </a:defRPr>
            </a:lvl4pPr>
            <a:lvl5pPr lvl="4" algn="ctr" rtl="0">
              <a:buNone/>
              <a:defRPr sz="600">
                <a:latin typeface="Red Hat Text Medium"/>
                <a:ea typeface="Red Hat Text Medium"/>
                <a:cs typeface="Red Hat Text Medium"/>
                <a:sym typeface="Red Hat Text Medium"/>
              </a:defRPr>
            </a:lvl5pPr>
            <a:lvl6pPr lvl="5" algn="ctr" rtl="0">
              <a:buNone/>
              <a:defRPr sz="600">
                <a:latin typeface="Red Hat Text Medium"/>
                <a:ea typeface="Red Hat Text Medium"/>
                <a:cs typeface="Red Hat Text Medium"/>
                <a:sym typeface="Red Hat Text Medium"/>
              </a:defRPr>
            </a:lvl6pPr>
            <a:lvl7pPr lvl="6" algn="ctr" rtl="0">
              <a:buNone/>
              <a:defRPr sz="600">
                <a:latin typeface="Red Hat Text Medium"/>
                <a:ea typeface="Red Hat Text Medium"/>
                <a:cs typeface="Red Hat Text Medium"/>
                <a:sym typeface="Red Hat Text Medium"/>
              </a:defRPr>
            </a:lvl7pPr>
            <a:lvl8pPr lvl="7" algn="ctr" rtl="0">
              <a:buNone/>
              <a:defRPr sz="600">
                <a:latin typeface="Red Hat Text Medium"/>
                <a:ea typeface="Red Hat Text Medium"/>
                <a:cs typeface="Red Hat Text Medium"/>
                <a:sym typeface="Red Hat Text Medium"/>
              </a:defRPr>
            </a:lvl8pPr>
            <a:lvl9pPr lvl="8" algn="ctr" rtl="0">
              <a:buNone/>
              <a:defRPr sz="6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pic>
        <p:nvPicPr>
          <p:cNvPr id="2121" name="Google Shape;2121;p245"/>
          <p:cNvPicPr preferRelativeResize="0"/>
          <p:nvPr/>
        </p:nvPicPr>
        <p:blipFill rotWithShape="1">
          <a:blip r:embed="rId2">
            <a:alphaModFix/>
          </a:blip>
          <a:srcRect t="327" b="317"/>
          <a:stretch/>
        </p:blipFill>
        <p:spPr>
          <a:xfrm>
            <a:off x="8033460" y="4734938"/>
            <a:ext cx="731888" cy="171091"/>
          </a:xfrm>
          <a:prstGeom prst="rect">
            <a:avLst/>
          </a:prstGeom>
          <a:noFill/>
          <a:ln>
            <a:noFill/>
          </a:ln>
        </p:spPr>
      </p:pic>
      <p:sp>
        <p:nvSpPr>
          <p:cNvPr id="2122" name="Google Shape;2122;p245"/>
          <p:cNvSpPr txBox="1">
            <a:spLocks noGrp="1"/>
          </p:cNvSpPr>
          <p:nvPr>
            <p:ph type="subTitle" idx="1"/>
          </p:nvPr>
        </p:nvSpPr>
        <p:spPr>
          <a:xfrm>
            <a:off x="663788" y="4627163"/>
            <a:ext cx="6001800" cy="420000"/>
          </a:xfrm>
          <a:prstGeom prst="rect">
            <a:avLst/>
          </a:prstGeom>
        </p:spPr>
        <p:txBody>
          <a:bodyPr spcFirstLastPara="1" wrap="square" lIns="0" tIns="0" rIns="0" bIns="0" anchor="b" anchorCtr="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a:endParaRPr/>
          </a:p>
        </p:txBody>
      </p:sp>
      <p:sp>
        <p:nvSpPr>
          <p:cNvPr id="2123" name="Google Shape;2123;p245"/>
          <p:cNvSpPr txBox="1">
            <a:spLocks noGrp="1"/>
          </p:cNvSpPr>
          <p:nvPr>
            <p:ph type="body" idx="2"/>
          </p:nvPr>
        </p:nvSpPr>
        <p:spPr>
          <a:xfrm>
            <a:off x="663844" y="1718383"/>
            <a:ext cx="3703200" cy="2795400"/>
          </a:xfrm>
          <a:prstGeom prst="rect">
            <a:avLst/>
          </a:prstGeom>
        </p:spPr>
        <p:txBody>
          <a:bodyPr spcFirstLastPara="1" wrap="square" lIns="0" tIns="0" rIns="0" bIns="0" anchor="t" anchorCtr="0">
            <a:noAutofit/>
          </a:bodyPr>
          <a:lstStyle>
            <a:lvl1pPr marL="457200" lvl="0" indent="-317500" rtl="0">
              <a:lnSpc>
                <a:spcPct val="135000"/>
              </a:lnSpc>
              <a:spcBef>
                <a:spcPts val="800"/>
              </a:spcBef>
              <a:spcAft>
                <a:spcPts val="0"/>
              </a:spcAft>
              <a:buSzPts val="1400"/>
              <a:buChar char="▸"/>
              <a:defRPr/>
            </a:lvl1pPr>
            <a:lvl2pPr marL="914400" lvl="1" indent="-317500" rtl="0">
              <a:lnSpc>
                <a:spcPct val="135000"/>
              </a:lnSpc>
              <a:spcBef>
                <a:spcPts val="800"/>
              </a:spcBef>
              <a:spcAft>
                <a:spcPts val="0"/>
              </a:spcAft>
              <a:buSzPts val="1400"/>
              <a:buChar char="･"/>
              <a:defRPr/>
            </a:lvl2pPr>
            <a:lvl3pPr marL="1371600" lvl="2" indent="-317500" rtl="0">
              <a:lnSpc>
                <a:spcPct val="135000"/>
              </a:lnSpc>
              <a:spcBef>
                <a:spcPts val="800"/>
              </a:spcBef>
              <a:spcAft>
                <a:spcPts val="0"/>
              </a:spcAft>
              <a:buSzPts val="1400"/>
              <a:buChar char="･"/>
              <a:defRPr/>
            </a:lvl3pPr>
            <a:lvl4pPr marL="1828800" lvl="3" indent="-317500" rtl="0">
              <a:lnSpc>
                <a:spcPct val="135000"/>
              </a:lnSpc>
              <a:spcBef>
                <a:spcPts val="800"/>
              </a:spcBef>
              <a:spcAft>
                <a:spcPts val="0"/>
              </a:spcAft>
              <a:buSzPts val="1400"/>
              <a:buChar char="･"/>
              <a:defRPr/>
            </a:lvl4pPr>
            <a:lvl5pPr marL="2286000" lvl="4" indent="-317500" rtl="0">
              <a:lnSpc>
                <a:spcPct val="135000"/>
              </a:lnSpc>
              <a:spcBef>
                <a:spcPts val="800"/>
              </a:spcBef>
              <a:spcAft>
                <a:spcPts val="0"/>
              </a:spcAft>
              <a:buSzPts val="1400"/>
              <a:buChar char="･"/>
              <a:defRPr/>
            </a:lvl5pPr>
            <a:lvl6pPr marL="2743200" lvl="5" indent="-317500" rtl="0">
              <a:lnSpc>
                <a:spcPct val="135000"/>
              </a:lnSpc>
              <a:spcBef>
                <a:spcPts val="800"/>
              </a:spcBef>
              <a:spcAft>
                <a:spcPts val="0"/>
              </a:spcAft>
              <a:buSzPts val="1400"/>
              <a:buChar char="･"/>
              <a:defRPr/>
            </a:lvl6pPr>
            <a:lvl7pPr marL="3200400" lvl="6" indent="-317500" rtl="0">
              <a:lnSpc>
                <a:spcPct val="135000"/>
              </a:lnSpc>
              <a:spcBef>
                <a:spcPts val="800"/>
              </a:spcBef>
              <a:spcAft>
                <a:spcPts val="0"/>
              </a:spcAft>
              <a:buSzPts val="1400"/>
              <a:buChar char="･"/>
              <a:defRPr/>
            </a:lvl7pPr>
            <a:lvl8pPr marL="3657600" lvl="7" indent="-317500" rtl="0">
              <a:lnSpc>
                <a:spcPct val="135000"/>
              </a:lnSpc>
              <a:spcBef>
                <a:spcPts val="800"/>
              </a:spcBef>
              <a:spcAft>
                <a:spcPts val="0"/>
              </a:spcAft>
              <a:buSzPts val="1400"/>
              <a:buChar char="･"/>
              <a:defRPr/>
            </a:lvl8pPr>
            <a:lvl9pPr marL="4114800" lvl="8" indent="-317500" rtl="0">
              <a:lnSpc>
                <a:spcPct val="135000"/>
              </a:lnSpc>
              <a:spcBef>
                <a:spcPts val="800"/>
              </a:spcBef>
              <a:spcAft>
                <a:spcPts val="800"/>
              </a:spcAft>
              <a:buSzPts val="1400"/>
              <a:buChar char="･"/>
              <a:defRPr/>
            </a:lvl9pPr>
          </a:lstStyle>
          <a:p>
            <a:endParaRPr/>
          </a:p>
        </p:txBody>
      </p:sp>
      <p:sp>
        <p:nvSpPr>
          <p:cNvPr id="2124" name="Google Shape;2124;p245"/>
          <p:cNvSpPr txBox="1">
            <a:spLocks noGrp="1"/>
          </p:cNvSpPr>
          <p:nvPr>
            <p:ph type="body" idx="3"/>
          </p:nvPr>
        </p:nvSpPr>
        <p:spPr>
          <a:xfrm>
            <a:off x="4777069" y="1718381"/>
            <a:ext cx="3703200" cy="2795400"/>
          </a:xfrm>
          <a:prstGeom prst="rect">
            <a:avLst/>
          </a:prstGeom>
        </p:spPr>
        <p:txBody>
          <a:bodyPr spcFirstLastPara="1" wrap="square" lIns="0" tIns="0" rIns="0" bIns="0" anchor="t" anchorCtr="0">
            <a:noAutofit/>
          </a:bodyPr>
          <a:lstStyle>
            <a:lvl1pPr marL="457200" lvl="0" indent="-317500" rtl="0">
              <a:lnSpc>
                <a:spcPct val="135000"/>
              </a:lnSpc>
              <a:spcBef>
                <a:spcPts val="800"/>
              </a:spcBef>
              <a:spcAft>
                <a:spcPts val="0"/>
              </a:spcAft>
              <a:buSzPts val="1400"/>
              <a:buChar char="▸"/>
              <a:defRPr/>
            </a:lvl1pPr>
            <a:lvl2pPr marL="914400" lvl="1" indent="-317500" rtl="0">
              <a:lnSpc>
                <a:spcPct val="135000"/>
              </a:lnSpc>
              <a:spcBef>
                <a:spcPts val="800"/>
              </a:spcBef>
              <a:spcAft>
                <a:spcPts val="0"/>
              </a:spcAft>
              <a:buSzPts val="1400"/>
              <a:buChar char="･"/>
              <a:defRPr/>
            </a:lvl2pPr>
            <a:lvl3pPr marL="1371600" lvl="2" indent="-317500" rtl="0">
              <a:lnSpc>
                <a:spcPct val="135000"/>
              </a:lnSpc>
              <a:spcBef>
                <a:spcPts val="800"/>
              </a:spcBef>
              <a:spcAft>
                <a:spcPts val="0"/>
              </a:spcAft>
              <a:buSzPts val="1400"/>
              <a:buChar char="･"/>
              <a:defRPr/>
            </a:lvl3pPr>
            <a:lvl4pPr marL="1828800" lvl="3" indent="-317500" rtl="0">
              <a:lnSpc>
                <a:spcPct val="135000"/>
              </a:lnSpc>
              <a:spcBef>
                <a:spcPts val="800"/>
              </a:spcBef>
              <a:spcAft>
                <a:spcPts val="0"/>
              </a:spcAft>
              <a:buSzPts val="1400"/>
              <a:buChar char="･"/>
              <a:defRPr/>
            </a:lvl4pPr>
            <a:lvl5pPr marL="2286000" lvl="4" indent="-317500" rtl="0">
              <a:lnSpc>
                <a:spcPct val="135000"/>
              </a:lnSpc>
              <a:spcBef>
                <a:spcPts val="800"/>
              </a:spcBef>
              <a:spcAft>
                <a:spcPts val="0"/>
              </a:spcAft>
              <a:buSzPts val="1400"/>
              <a:buChar char="･"/>
              <a:defRPr/>
            </a:lvl5pPr>
            <a:lvl6pPr marL="2743200" lvl="5" indent="-317500" rtl="0">
              <a:lnSpc>
                <a:spcPct val="135000"/>
              </a:lnSpc>
              <a:spcBef>
                <a:spcPts val="800"/>
              </a:spcBef>
              <a:spcAft>
                <a:spcPts val="0"/>
              </a:spcAft>
              <a:buSzPts val="1400"/>
              <a:buChar char="･"/>
              <a:defRPr/>
            </a:lvl6pPr>
            <a:lvl7pPr marL="3200400" lvl="6" indent="-317500" rtl="0">
              <a:lnSpc>
                <a:spcPct val="135000"/>
              </a:lnSpc>
              <a:spcBef>
                <a:spcPts val="800"/>
              </a:spcBef>
              <a:spcAft>
                <a:spcPts val="0"/>
              </a:spcAft>
              <a:buSzPts val="1400"/>
              <a:buChar char="･"/>
              <a:defRPr/>
            </a:lvl7pPr>
            <a:lvl8pPr marL="3657600" lvl="7" indent="-317500" rtl="0">
              <a:lnSpc>
                <a:spcPct val="135000"/>
              </a:lnSpc>
              <a:spcBef>
                <a:spcPts val="800"/>
              </a:spcBef>
              <a:spcAft>
                <a:spcPts val="0"/>
              </a:spcAft>
              <a:buSzPts val="1400"/>
              <a:buChar char="･"/>
              <a:defRPr/>
            </a:lvl8pPr>
            <a:lvl9pPr marL="4114800" lvl="8" indent="-317500" rtl="0">
              <a:lnSpc>
                <a:spcPct val="135000"/>
              </a:lnSpc>
              <a:spcBef>
                <a:spcPts val="800"/>
              </a:spcBef>
              <a:spcAft>
                <a:spcPts val="800"/>
              </a:spcAft>
              <a:buSzPts val="1400"/>
              <a:buChar char="･"/>
              <a:defRPr/>
            </a:lvl9pPr>
          </a:lstStyle>
          <a:p>
            <a:endParaRPr/>
          </a:p>
        </p:txBody>
      </p:sp>
      <p:sp>
        <p:nvSpPr>
          <p:cNvPr id="2125" name="Google Shape;2125;p245"/>
          <p:cNvSpPr txBox="1">
            <a:spLocks noGrp="1"/>
          </p:cNvSpPr>
          <p:nvPr>
            <p:ph type="subTitle" idx="4"/>
          </p:nvPr>
        </p:nvSpPr>
        <p:spPr>
          <a:xfrm>
            <a:off x="335831" y="41580"/>
            <a:ext cx="3861600" cy="612300"/>
          </a:xfrm>
          <a:prstGeom prst="rect">
            <a:avLst/>
          </a:prstGeom>
        </p:spPr>
        <p:txBody>
          <a:bodyPr spcFirstLastPara="1" wrap="square" lIns="329175" tIns="68575" rIns="68575" bIns="68575" anchor="ctr" anchorCtr="0">
            <a:noAutofit/>
          </a:bodyPr>
          <a:lstStyle>
            <a:lvl1pPr lvl="0"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9pPr>
          </a:lstStyle>
          <a:p>
            <a:endParaRPr/>
          </a:p>
        </p:txBody>
      </p:sp>
      <p:sp>
        <p:nvSpPr>
          <p:cNvPr id="2126" name="Google Shape;2126;p245"/>
          <p:cNvSpPr txBox="1">
            <a:spLocks noGrp="1"/>
          </p:cNvSpPr>
          <p:nvPr>
            <p:ph type="title"/>
          </p:nvPr>
        </p:nvSpPr>
        <p:spPr>
          <a:xfrm>
            <a:off x="663788" y="825263"/>
            <a:ext cx="7816500" cy="414900"/>
          </a:xfrm>
          <a:prstGeom prst="rect">
            <a:avLst/>
          </a:prstGeom>
        </p:spPr>
        <p:txBody>
          <a:bodyPr spcFirstLastPara="1" wrap="square" lIns="0" tIns="0" rIns="0" bIns="0" anchor="t" anchorCtr="0">
            <a:noAutofit/>
          </a:bodyPr>
          <a:lstStyle>
            <a:lvl1pPr lvl="0" algn="ctr" rtl="0">
              <a:lnSpc>
                <a:spcPct val="130000"/>
              </a:lnSpc>
              <a:spcBef>
                <a:spcPts val="0"/>
              </a:spcBef>
              <a:spcAft>
                <a:spcPts val="0"/>
              </a:spcAft>
              <a:buNone/>
              <a:defRPr sz="2100"/>
            </a:lvl1pPr>
            <a:lvl2pPr lvl="1" algn="ctr" rtl="0">
              <a:lnSpc>
                <a:spcPct val="130000"/>
              </a:lnSpc>
              <a:spcBef>
                <a:spcPts val="0"/>
              </a:spcBef>
              <a:spcAft>
                <a:spcPts val="0"/>
              </a:spcAft>
              <a:buNone/>
              <a:defRPr sz="2000"/>
            </a:lvl2pPr>
            <a:lvl3pPr lvl="2" algn="ctr" rtl="0">
              <a:lnSpc>
                <a:spcPct val="130000"/>
              </a:lnSpc>
              <a:spcBef>
                <a:spcPts val="0"/>
              </a:spcBef>
              <a:spcAft>
                <a:spcPts val="0"/>
              </a:spcAft>
              <a:buNone/>
              <a:defRPr sz="2000"/>
            </a:lvl3pPr>
            <a:lvl4pPr lvl="3" algn="ctr" rtl="0">
              <a:lnSpc>
                <a:spcPct val="130000"/>
              </a:lnSpc>
              <a:spcBef>
                <a:spcPts val="0"/>
              </a:spcBef>
              <a:spcAft>
                <a:spcPts val="0"/>
              </a:spcAft>
              <a:buNone/>
              <a:defRPr sz="2000"/>
            </a:lvl4pPr>
            <a:lvl5pPr lvl="4" algn="ctr" rtl="0">
              <a:lnSpc>
                <a:spcPct val="130000"/>
              </a:lnSpc>
              <a:spcBef>
                <a:spcPts val="0"/>
              </a:spcBef>
              <a:spcAft>
                <a:spcPts val="0"/>
              </a:spcAft>
              <a:buNone/>
              <a:defRPr sz="2000"/>
            </a:lvl5pPr>
            <a:lvl6pPr lvl="5" algn="ctr" rtl="0">
              <a:lnSpc>
                <a:spcPct val="130000"/>
              </a:lnSpc>
              <a:spcBef>
                <a:spcPts val="0"/>
              </a:spcBef>
              <a:spcAft>
                <a:spcPts val="0"/>
              </a:spcAft>
              <a:buNone/>
              <a:defRPr sz="2000"/>
            </a:lvl6pPr>
            <a:lvl7pPr lvl="6" algn="ctr" rtl="0">
              <a:lnSpc>
                <a:spcPct val="130000"/>
              </a:lnSpc>
              <a:spcBef>
                <a:spcPts val="0"/>
              </a:spcBef>
              <a:spcAft>
                <a:spcPts val="0"/>
              </a:spcAft>
              <a:buNone/>
              <a:defRPr sz="2000"/>
            </a:lvl7pPr>
            <a:lvl8pPr lvl="7" algn="ctr" rtl="0">
              <a:lnSpc>
                <a:spcPct val="130000"/>
              </a:lnSpc>
              <a:spcBef>
                <a:spcPts val="0"/>
              </a:spcBef>
              <a:spcAft>
                <a:spcPts val="0"/>
              </a:spcAft>
              <a:buNone/>
              <a:defRPr sz="2000"/>
            </a:lvl8pPr>
            <a:lvl9pPr lvl="8" algn="ctr" rtl="0">
              <a:lnSpc>
                <a:spcPct val="130000"/>
              </a:lnSpc>
              <a:spcBef>
                <a:spcPts val="0"/>
              </a:spcBef>
              <a:spcAft>
                <a:spcPts val="0"/>
              </a:spcAft>
              <a:buNone/>
              <a:defRPr sz="2000"/>
            </a:lvl9pPr>
          </a:lstStyle>
          <a:p>
            <a:endParaRPr/>
          </a:p>
        </p:txBody>
      </p:sp>
      <p:sp>
        <p:nvSpPr>
          <p:cNvPr id="2127" name="Google Shape;2127;p245"/>
          <p:cNvSpPr txBox="1">
            <a:spLocks noGrp="1"/>
          </p:cNvSpPr>
          <p:nvPr>
            <p:ph type="subTitle" idx="5"/>
          </p:nvPr>
        </p:nvSpPr>
        <p:spPr>
          <a:xfrm>
            <a:off x="663844" y="1240163"/>
            <a:ext cx="7816500" cy="219000"/>
          </a:xfrm>
          <a:prstGeom prst="rect">
            <a:avLst/>
          </a:prstGeom>
        </p:spPr>
        <p:txBody>
          <a:bodyPr spcFirstLastPara="1" wrap="square" lIns="0" tIns="0" rIns="0" bIns="0" anchor="t" anchorCtr="0">
            <a:noAutofit/>
          </a:bodyPr>
          <a:lstStyle>
            <a:lvl1pPr lvl="0" algn="ctr" rtl="0">
              <a:spcBef>
                <a:spcPts val="0"/>
              </a:spcBef>
              <a:spcAft>
                <a:spcPts val="0"/>
              </a:spcAft>
              <a:buNone/>
              <a:defRPr sz="1400">
                <a:solidFill>
                  <a:schemeClr val="accent1"/>
                </a:solidFill>
              </a:defRPr>
            </a:lvl1pPr>
            <a:lvl2pPr lvl="1" algn="ctr" rtl="0">
              <a:spcBef>
                <a:spcPts val="400"/>
              </a:spcBef>
              <a:spcAft>
                <a:spcPts val="0"/>
              </a:spcAft>
              <a:buNone/>
              <a:defRPr sz="1400">
                <a:solidFill>
                  <a:schemeClr val="accent1"/>
                </a:solidFill>
              </a:defRPr>
            </a:lvl2pPr>
            <a:lvl3pPr lvl="2" algn="ctr" rtl="0">
              <a:spcBef>
                <a:spcPts val="400"/>
              </a:spcBef>
              <a:spcAft>
                <a:spcPts val="0"/>
              </a:spcAft>
              <a:buNone/>
              <a:defRPr sz="1400">
                <a:solidFill>
                  <a:schemeClr val="accent1"/>
                </a:solidFill>
              </a:defRPr>
            </a:lvl3pPr>
            <a:lvl4pPr lvl="3" algn="ctr" rtl="0">
              <a:spcBef>
                <a:spcPts val="400"/>
              </a:spcBef>
              <a:spcAft>
                <a:spcPts val="0"/>
              </a:spcAft>
              <a:buNone/>
              <a:defRPr sz="1400">
                <a:solidFill>
                  <a:schemeClr val="accent1"/>
                </a:solidFill>
              </a:defRPr>
            </a:lvl4pPr>
            <a:lvl5pPr lvl="4" algn="ctr" rtl="0">
              <a:spcBef>
                <a:spcPts val="400"/>
              </a:spcBef>
              <a:spcAft>
                <a:spcPts val="0"/>
              </a:spcAft>
              <a:buNone/>
              <a:defRPr sz="1400">
                <a:solidFill>
                  <a:schemeClr val="accent1"/>
                </a:solidFill>
              </a:defRPr>
            </a:lvl5pPr>
            <a:lvl6pPr lvl="5" algn="ctr" rtl="0">
              <a:spcBef>
                <a:spcPts val="400"/>
              </a:spcBef>
              <a:spcAft>
                <a:spcPts val="0"/>
              </a:spcAft>
              <a:buNone/>
              <a:defRPr sz="1400">
                <a:solidFill>
                  <a:schemeClr val="accent1"/>
                </a:solidFill>
              </a:defRPr>
            </a:lvl6pPr>
            <a:lvl7pPr lvl="6" algn="ctr" rtl="0">
              <a:spcBef>
                <a:spcPts val="400"/>
              </a:spcBef>
              <a:spcAft>
                <a:spcPts val="0"/>
              </a:spcAft>
              <a:buNone/>
              <a:defRPr sz="1400">
                <a:solidFill>
                  <a:schemeClr val="accent1"/>
                </a:solidFill>
              </a:defRPr>
            </a:lvl7pPr>
            <a:lvl8pPr lvl="7" algn="ctr" rtl="0">
              <a:spcBef>
                <a:spcPts val="400"/>
              </a:spcBef>
              <a:spcAft>
                <a:spcPts val="0"/>
              </a:spcAft>
              <a:buNone/>
              <a:defRPr sz="1400">
                <a:solidFill>
                  <a:schemeClr val="accent1"/>
                </a:solidFill>
              </a:defRPr>
            </a:lvl8pPr>
            <a:lvl9pPr lvl="8" algn="ctr" rtl="0">
              <a:spcBef>
                <a:spcPts val="400"/>
              </a:spcBef>
              <a:spcAft>
                <a:spcPts val="400"/>
              </a:spcAft>
              <a:buNone/>
              <a:defRPr sz="1400">
                <a:solidFill>
                  <a:schemeClr val="accent1"/>
                </a:solidFil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ext only">
  <p:cSld name="CUSTOM_1_5">
    <p:spTree>
      <p:nvGrpSpPr>
        <p:cNvPr id="1" name="Shape 60"/>
        <p:cNvGrpSpPr/>
        <p:nvPr/>
      </p:nvGrpSpPr>
      <p:grpSpPr>
        <a:xfrm>
          <a:off x="0" y="0"/>
          <a:ext cx="0" cy="0"/>
          <a:chOff x="0" y="0"/>
          <a:chExt cx="0" cy="0"/>
        </a:xfrm>
      </p:grpSpPr>
      <p:sp>
        <p:nvSpPr>
          <p:cNvPr id="61" name="Google Shape;61;p15"/>
          <p:cNvSpPr txBox="1">
            <a:spLocks noGrp="1"/>
          </p:cNvSpPr>
          <p:nvPr>
            <p:ph type="sldNum" idx="12"/>
          </p:nvPr>
        </p:nvSpPr>
        <p:spPr>
          <a:xfrm>
            <a:off x="103328" y="4733944"/>
            <a:ext cx="360600" cy="393600"/>
          </a:xfrm>
          <a:prstGeom prst="rect">
            <a:avLst/>
          </a:prstGeom>
        </p:spPr>
        <p:txBody>
          <a:bodyPr spcFirstLastPara="1" wrap="square" lIns="91425" tIns="91425" rIns="91425" bIns="91425" anchor="ctr" anchorCtr="0">
            <a:noAutofit/>
          </a:bodyPr>
          <a:lstStyle>
            <a:lvl1pPr lvl="0" rtl="0">
              <a:buNone/>
              <a:defRPr sz="1400"/>
            </a:lvl1pPr>
            <a:lvl2pPr lvl="1" rtl="0">
              <a:buNone/>
              <a:defRPr sz="1400"/>
            </a:lvl2pPr>
            <a:lvl3pPr lvl="2" rtl="0">
              <a:buNone/>
              <a:defRPr sz="1400"/>
            </a:lvl3pPr>
            <a:lvl4pPr lvl="3" rtl="0">
              <a:buNone/>
              <a:defRPr sz="1400"/>
            </a:lvl4pPr>
            <a:lvl5pPr lvl="4" rtl="0">
              <a:buNone/>
              <a:defRPr sz="1400"/>
            </a:lvl5pPr>
            <a:lvl6pPr lvl="5" rtl="0">
              <a:buNone/>
              <a:defRPr sz="1400"/>
            </a:lvl6pPr>
            <a:lvl7pPr lvl="6" rtl="0">
              <a:buNone/>
              <a:defRPr sz="1400"/>
            </a:lvl7pPr>
            <a:lvl8pPr lvl="7" rtl="0">
              <a:buNone/>
              <a:defRPr sz="1400"/>
            </a:lvl8pPr>
            <a:lvl9pPr lvl="8" rtl="0">
              <a:buNone/>
              <a:defRPr sz="1400"/>
            </a:lvl9pPr>
          </a:lstStyle>
          <a:p>
            <a:pPr marL="0" lvl="0" indent="0" algn="r" rtl="0">
              <a:spcBef>
                <a:spcPts val="0"/>
              </a:spcBef>
              <a:spcAft>
                <a:spcPts val="0"/>
              </a:spcAft>
              <a:buNone/>
            </a:pPr>
            <a:fld id="{00000000-1234-1234-1234-123412341234}" type="slidenum">
              <a:rPr lang="en"/>
              <a:t>‹#›</a:t>
            </a:fld>
            <a:endParaRPr/>
          </a:p>
        </p:txBody>
      </p:sp>
      <p:sp>
        <p:nvSpPr>
          <p:cNvPr id="62" name="Google Shape;62;p15"/>
          <p:cNvSpPr txBox="1">
            <a:spLocks noGrp="1"/>
          </p:cNvSpPr>
          <p:nvPr>
            <p:ph type="body" idx="1"/>
          </p:nvPr>
        </p:nvSpPr>
        <p:spPr>
          <a:xfrm>
            <a:off x="826700" y="1233775"/>
            <a:ext cx="7490700" cy="3290100"/>
          </a:xfrm>
          <a:prstGeom prst="rect">
            <a:avLst/>
          </a:prstGeom>
        </p:spPr>
        <p:txBody>
          <a:bodyPr spcFirstLastPara="1" wrap="square" lIns="91425" tIns="91425" rIns="91425" bIns="91425" anchor="t" anchorCtr="0">
            <a:noAutofit/>
          </a:bodyPr>
          <a:lstStyle>
            <a:lvl1pPr marL="457200" lvl="0" indent="-292100" rtl="0">
              <a:spcBef>
                <a:spcPts val="0"/>
              </a:spcBef>
              <a:spcAft>
                <a:spcPts val="0"/>
              </a:spcAft>
              <a:buSzPts val="1000"/>
              <a:buFont typeface="Overpass"/>
              <a:buChar char="●"/>
              <a:defRPr>
                <a:latin typeface="Overpass"/>
                <a:ea typeface="Overpass"/>
                <a:cs typeface="Overpass"/>
                <a:sym typeface="Overpass"/>
              </a:defRPr>
            </a:lvl1pPr>
            <a:lvl2pPr marL="914400" lvl="1" indent="-292100" rtl="0">
              <a:spcBef>
                <a:spcPts val="1600"/>
              </a:spcBef>
              <a:spcAft>
                <a:spcPts val="0"/>
              </a:spcAft>
              <a:buSzPts val="1000"/>
              <a:buFont typeface="Overpass"/>
              <a:buChar char="○"/>
              <a:defRPr>
                <a:latin typeface="Overpass"/>
                <a:ea typeface="Overpass"/>
                <a:cs typeface="Overpass"/>
                <a:sym typeface="Overpass"/>
              </a:defRPr>
            </a:lvl2pPr>
            <a:lvl3pPr marL="1371600" lvl="2" indent="-292100" rtl="0">
              <a:spcBef>
                <a:spcPts val="1600"/>
              </a:spcBef>
              <a:spcAft>
                <a:spcPts val="0"/>
              </a:spcAft>
              <a:buSzPts val="1000"/>
              <a:buFont typeface="Overpass"/>
              <a:buChar char="■"/>
              <a:defRPr>
                <a:latin typeface="Overpass"/>
                <a:ea typeface="Overpass"/>
                <a:cs typeface="Overpass"/>
                <a:sym typeface="Overpass"/>
              </a:defRPr>
            </a:lvl3pPr>
            <a:lvl4pPr marL="1828800" lvl="3" indent="-292100" rtl="0">
              <a:spcBef>
                <a:spcPts val="1600"/>
              </a:spcBef>
              <a:spcAft>
                <a:spcPts val="0"/>
              </a:spcAft>
              <a:buSzPts val="1000"/>
              <a:buFont typeface="Overpass"/>
              <a:buChar char="●"/>
              <a:defRPr>
                <a:latin typeface="Overpass"/>
                <a:ea typeface="Overpass"/>
                <a:cs typeface="Overpass"/>
                <a:sym typeface="Overpass"/>
              </a:defRPr>
            </a:lvl4pPr>
            <a:lvl5pPr marL="2286000" lvl="4" indent="-292100" rtl="0">
              <a:spcBef>
                <a:spcPts val="1600"/>
              </a:spcBef>
              <a:spcAft>
                <a:spcPts val="0"/>
              </a:spcAft>
              <a:buSzPts val="1000"/>
              <a:buFont typeface="Overpass"/>
              <a:buChar char="○"/>
              <a:defRPr>
                <a:latin typeface="Overpass"/>
                <a:ea typeface="Overpass"/>
                <a:cs typeface="Overpass"/>
                <a:sym typeface="Overpass"/>
              </a:defRPr>
            </a:lvl5pPr>
            <a:lvl6pPr marL="2743200" lvl="5" indent="-292100" rtl="0">
              <a:spcBef>
                <a:spcPts val="1600"/>
              </a:spcBef>
              <a:spcAft>
                <a:spcPts val="0"/>
              </a:spcAft>
              <a:buSzPts val="1000"/>
              <a:buFont typeface="Overpass"/>
              <a:buChar char="■"/>
              <a:defRPr>
                <a:latin typeface="Overpass"/>
                <a:ea typeface="Overpass"/>
                <a:cs typeface="Overpass"/>
                <a:sym typeface="Overpass"/>
              </a:defRPr>
            </a:lvl6pPr>
            <a:lvl7pPr marL="3200400" lvl="6" indent="-292100" rtl="0">
              <a:spcBef>
                <a:spcPts val="1600"/>
              </a:spcBef>
              <a:spcAft>
                <a:spcPts val="0"/>
              </a:spcAft>
              <a:buSzPts val="1000"/>
              <a:buFont typeface="Overpass"/>
              <a:buChar char="●"/>
              <a:defRPr>
                <a:latin typeface="Overpass"/>
                <a:ea typeface="Overpass"/>
                <a:cs typeface="Overpass"/>
                <a:sym typeface="Overpass"/>
              </a:defRPr>
            </a:lvl7pPr>
            <a:lvl8pPr marL="3657600" lvl="7" indent="-292100" rtl="0">
              <a:spcBef>
                <a:spcPts val="1600"/>
              </a:spcBef>
              <a:spcAft>
                <a:spcPts val="0"/>
              </a:spcAft>
              <a:buSzPts val="1000"/>
              <a:buFont typeface="Overpass"/>
              <a:buChar char="○"/>
              <a:defRPr>
                <a:latin typeface="Overpass"/>
                <a:ea typeface="Overpass"/>
                <a:cs typeface="Overpass"/>
                <a:sym typeface="Overpass"/>
              </a:defRPr>
            </a:lvl8pPr>
            <a:lvl9pPr marL="4114800" lvl="8" indent="-292100" rtl="0">
              <a:spcBef>
                <a:spcPts val="1600"/>
              </a:spcBef>
              <a:spcAft>
                <a:spcPts val="1600"/>
              </a:spcAft>
              <a:buSzPts val="1000"/>
              <a:buFont typeface="Overpass"/>
              <a:buChar char="■"/>
              <a:defRPr>
                <a:latin typeface="Overpass"/>
                <a:ea typeface="Overpass"/>
                <a:cs typeface="Overpass"/>
                <a:sym typeface="Overpass"/>
              </a:defRPr>
            </a:lvl9pPr>
          </a:lstStyle>
          <a:p>
            <a:endParaRPr/>
          </a:p>
        </p:txBody>
      </p:sp>
      <p:sp>
        <p:nvSpPr>
          <p:cNvPr id="63" name="Google Shape;63;p15"/>
          <p:cNvSpPr txBox="1">
            <a:spLocks noGrp="1"/>
          </p:cNvSpPr>
          <p:nvPr>
            <p:ph type="title"/>
          </p:nvPr>
        </p:nvSpPr>
        <p:spPr>
          <a:xfrm>
            <a:off x="826650" y="0"/>
            <a:ext cx="7490700" cy="1063200"/>
          </a:xfrm>
          <a:prstGeom prst="rect">
            <a:avLst/>
          </a:prstGeom>
        </p:spPr>
        <p:txBody>
          <a:bodyPr spcFirstLastPara="1" wrap="square" lIns="91425" tIns="91425" rIns="91425" bIns="91425" anchor="b" anchorCtr="0">
            <a:noAutofit/>
          </a:bodyPr>
          <a:lstStyle>
            <a:lvl1pPr lvl="0" rtl="0">
              <a:spcBef>
                <a:spcPts val="0"/>
              </a:spcBef>
              <a:spcAft>
                <a:spcPts val="0"/>
              </a:spcAft>
              <a:buSzPts val="2800"/>
              <a:buFont typeface="Overpass"/>
              <a:buNone/>
              <a:defRPr>
                <a:latin typeface="Overpass"/>
                <a:ea typeface="Overpass"/>
                <a:cs typeface="Overpass"/>
                <a:sym typeface="Overpass"/>
              </a:defRPr>
            </a:lvl1pPr>
            <a:lvl2pPr lvl="1"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9pPr>
          </a:lstStyle>
          <a:p>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matchingName="Interior image and column body">
  <p:cSld name="CUSTOM_4_17_1_1">
    <p:spTree>
      <p:nvGrpSpPr>
        <p:cNvPr id="1" name="Shape 2128"/>
        <p:cNvGrpSpPr/>
        <p:nvPr/>
      </p:nvGrpSpPr>
      <p:grpSpPr>
        <a:xfrm>
          <a:off x="0" y="0"/>
          <a:ext cx="0" cy="0"/>
          <a:chOff x="0" y="0"/>
          <a:chExt cx="0" cy="0"/>
        </a:xfrm>
      </p:grpSpPr>
      <p:cxnSp>
        <p:nvCxnSpPr>
          <p:cNvPr id="2129" name="Google Shape;2129;p246"/>
          <p:cNvCxnSpPr/>
          <p:nvPr/>
        </p:nvCxnSpPr>
        <p:spPr>
          <a:xfrm rot="10800000">
            <a:off x="335831" y="150"/>
            <a:ext cx="0" cy="664800"/>
          </a:xfrm>
          <a:prstGeom prst="straightConnector1">
            <a:avLst/>
          </a:prstGeom>
          <a:noFill/>
          <a:ln w="9525" cap="flat" cmpd="sng">
            <a:solidFill>
              <a:schemeClr val="accent1"/>
            </a:solidFill>
            <a:prstDash val="solid"/>
            <a:round/>
            <a:headEnd type="none" w="med" len="med"/>
            <a:tailEnd type="none" w="med" len="med"/>
          </a:ln>
        </p:spPr>
      </p:cxnSp>
      <p:cxnSp>
        <p:nvCxnSpPr>
          <p:cNvPr id="2130" name="Google Shape;2130;p246"/>
          <p:cNvCxnSpPr/>
          <p:nvPr/>
        </p:nvCxnSpPr>
        <p:spPr>
          <a:xfrm rot="10800000">
            <a:off x="335825" y="4801200"/>
            <a:ext cx="0" cy="342300"/>
          </a:xfrm>
          <a:prstGeom prst="straightConnector1">
            <a:avLst/>
          </a:prstGeom>
          <a:noFill/>
          <a:ln w="9525" cap="flat" cmpd="sng">
            <a:solidFill>
              <a:schemeClr val="accent1"/>
            </a:solidFill>
            <a:prstDash val="solid"/>
            <a:round/>
            <a:headEnd type="none" w="med" len="med"/>
            <a:tailEnd type="none" w="med" len="med"/>
          </a:ln>
        </p:spPr>
      </p:cxnSp>
      <p:sp>
        <p:nvSpPr>
          <p:cNvPr id="2131" name="Google Shape;2131;p246"/>
          <p:cNvSpPr txBox="1">
            <a:spLocks noGrp="1"/>
          </p:cNvSpPr>
          <p:nvPr>
            <p:ph type="sldNum" idx="12"/>
          </p:nvPr>
        </p:nvSpPr>
        <p:spPr>
          <a:xfrm>
            <a:off x="61481" y="4627167"/>
            <a:ext cx="548700" cy="107700"/>
          </a:xfrm>
          <a:prstGeom prst="rect">
            <a:avLst/>
          </a:prstGeom>
          <a:noFill/>
          <a:ln>
            <a:noFill/>
          </a:ln>
        </p:spPr>
        <p:txBody>
          <a:bodyPr spcFirstLastPara="1" wrap="square" lIns="0" tIns="0" rIns="0" bIns="0" anchor="b" anchorCtr="0">
            <a:noAutofit/>
          </a:bodyPr>
          <a:lstStyle>
            <a:lvl1pPr lvl="0" algn="ctr" rtl="0">
              <a:buNone/>
              <a:defRPr sz="600">
                <a:latin typeface="Red Hat Text Medium"/>
                <a:ea typeface="Red Hat Text Medium"/>
                <a:cs typeface="Red Hat Text Medium"/>
                <a:sym typeface="Red Hat Text Medium"/>
              </a:defRPr>
            </a:lvl1pPr>
            <a:lvl2pPr lvl="1" algn="ctr" rtl="0">
              <a:buNone/>
              <a:defRPr sz="600">
                <a:latin typeface="Red Hat Text Medium"/>
                <a:ea typeface="Red Hat Text Medium"/>
                <a:cs typeface="Red Hat Text Medium"/>
                <a:sym typeface="Red Hat Text Medium"/>
              </a:defRPr>
            </a:lvl2pPr>
            <a:lvl3pPr lvl="2" algn="ctr" rtl="0">
              <a:buNone/>
              <a:defRPr sz="600">
                <a:latin typeface="Red Hat Text Medium"/>
                <a:ea typeface="Red Hat Text Medium"/>
                <a:cs typeface="Red Hat Text Medium"/>
                <a:sym typeface="Red Hat Text Medium"/>
              </a:defRPr>
            </a:lvl3pPr>
            <a:lvl4pPr lvl="3" algn="ctr" rtl="0">
              <a:buNone/>
              <a:defRPr sz="600">
                <a:latin typeface="Red Hat Text Medium"/>
                <a:ea typeface="Red Hat Text Medium"/>
                <a:cs typeface="Red Hat Text Medium"/>
                <a:sym typeface="Red Hat Text Medium"/>
              </a:defRPr>
            </a:lvl4pPr>
            <a:lvl5pPr lvl="4" algn="ctr" rtl="0">
              <a:buNone/>
              <a:defRPr sz="600">
                <a:latin typeface="Red Hat Text Medium"/>
                <a:ea typeface="Red Hat Text Medium"/>
                <a:cs typeface="Red Hat Text Medium"/>
                <a:sym typeface="Red Hat Text Medium"/>
              </a:defRPr>
            </a:lvl5pPr>
            <a:lvl6pPr lvl="5" algn="ctr" rtl="0">
              <a:buNone/>
              <a:defRPr sz="600">
                <a:latin typeface="Red Hat Text Medium"/>
                <a:ea typeface="Red Hat Text Medium"/>
                <a:cs typeface="Red Hat Text Medium"/>
                <a:sym typeface="Red Hat Text Medium"/>
              </a:defRPr>
            </a:lvl6pPr>
            <a:lvl7pPr lvl="6" algn="ctr" rtl="0">
              <a:buNone/>
              <a:defRPr sz="600">
                <a:latin typeface="Red Hat Text Medium"/>
                <a:ea typeface="Red Hat Text Medium"/>
                <a:cs typeface="Red Hat Text Medium"/>
                <a:sym typeface="Red Hat Text Medium"/>
              </a:defRPr>
            </a:lvl7pPr>
            <a:lvl8pPr lvl="7" algn="ctr" rtl="0">
              <a:buNone/>
              <a:defRPr sz="600">
                <a:latin typeface="Red Hat Text Medium"/>
                <a:ea typeface="Red Hat Text Medium"/>
                <a:cs typeface="Red Hat Text Medium"/>
                <a:sym typeface="Red Hat Text Medium"/>
              </a:defRPr>
            </a:lvl8pPr>
            <a:lvl9pPr lvl="8" algn="ctr" rtl="0">
              <a:buNone/>
              <a:defRPr sz="6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pic>
        <p:nvPicPr>
          <p:cNvPr id="2132" name="Google Shape;2132;p246"/>
          <p:cNvPicPr preferRelativeResize="0"/>
          <p:nvPr/>
        </p:nvPicPr>
        <p:blipFill rotWithShape="1">
          <a:blip r:embed="rId2">
            <a:alphaModFix/>
          </a:blip>
          <a:srcRect t="327" b="317"/>
          <a:stretch/>
        </p:blipFill>
        <p:spPr>
          <a:xfrm>
            <a:off x="8033460" y="4734938"/>
            <a:ext cx="731888" cy="171091"/>
          </a:xfrm>
          <a:prstGeom prst="rect">
            <a:avLst/>
          </a:prstGeom>
          <a:noFill/>
          <a:ln>
            <a:noFill/>
          </a:ln>
        </p:spPr>
      </p:pic>
      <p:sp>
        <p:nvSpPr>
          <p:cNvPr id="2133" name="Google Shape;2133;p246"/>
          <p:cNvSpPr txBox="1">
            <a:spLocks noGrp="1"/>
          </p:cNvSpPr>
          <p:nvPr>
            <p:ph type="subTitle" idx="1"/>
          </p:nvPr>
        </p:nvSpPr>
        <p:spPr>
          <a:xfrm>
            <a:off x="663788" y="4627163"/>
            <a:ext cx="6001800" cy="420000"/>
          </a:xfrm>
          <a:prstGeom prst="rect">
            <a:avLst/>
          </a:prstGeom>
        </p:spPr>
        <p:txBody>
          <a:bodyPr spcFirstLastPara="1" wrap="square" lIns="0" tIns="0" rIns="0" bIns="0" anchor="b" anchorCtr="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a:endParaRPr/>
          </a:p>
        </p:txBody>
      </p:sp>
      <p:sp>
        <p:nvSpPr>
          <p:cNvPr id="2134" name="Google Shape;2134;p246"/>
          <p:cNvSpPr txBox="1">
            <a:spLocks noGrp="1"/>
          </p:cNvSpPr>
          <p:nvPr>
            <p:ph type="body" idx="2"/>
          </p:nvPr>
        </p:nvSpPr>
        <p:spPr>
          <a:xfrm>
            <a:off x="4777069" y="1718381"/>
            <a:ext cx="3703200" cy="2795400"/>
          </a:xfrm>
          <a:prstGeom prst="rect">
            <a:avLst/>
          </a:prstGeom>
        </p:spPr>
        <p:txBody>
          <a:bodyPr spcFirstLastPara="1" wrap="square" lIns="0" tIns="0" rIns="0" bIns="0" anchor="t" anchorCtr="0">
            <a:noAutofit/>
          </a:bodyPr>
          <a:lstStyle>
            <a:lvl1pPr marL="457200" lvl="0" indent="-317500" rtl="0">
              <a:lnSpc>
                <a:spcPct val="135000"/>
              </a:lnSpc>
              <a:spcBef>
                <a:spcPts val="800"/>
              </a:spcBef>
              <a:spcAft>
                <a:spcPts val="0"/>
              </a:spcAft>
              <a:buSzPts val="1400"/>
              <a:buChar char="▸"/>
              <a:defRPr/>
            </a:lvl1pPr>
            <a:lvl2pPr marL="914400" lvl="1" indent="-317500" rtl="0">
              <a:lnSpc>
                <a:spcPct val="135000"/>
              </a:lnSpc>
              <a:spcBef>
                <a:spcPts val="800"/>
              </a:spcBef>
              <a:spcAft>
                <a:spcPts val="0"/>
              </a:spcAft>
              <a:buSzPts val="1400"/>
              <a:buChar char="･"/>
              <a:defRPr/>
            </a:lvl2pPr>
            <a:lvl3pPr marL="1371600" lvl="2" indent="-317500" rtl="0">
              <a:lnSpc>
                <a:spcPct val="135000"/>
              </a:lnSpc>
              <a:spcBef>
                <a:spcPts val="800"/>
              </a:spcBef>
              <a:spcAft>
                <a:spcPts val="0"/>
              </a:spcAft>
              <a:buSzPts val="1400"/>
              <a:buChar char="･"/>
              <a:defRPr/>
            </a:lvl3pPr>
            <a:lvl4pPr marL="1828800" lvl="3" indent="-317500" rtl="0">
              <a:lnSpc>
                <a:spcPct val="135000"/>
              </a:lnSpc>
              <a:spcBef>
                <a:spcPts val="800"/>
              </a:spcBef>
              <a:spcAft>
                <a:spcPts val="0"/>
              </a:spcAft>
              <a:buSzPts val="1400"/>
              <a:buChar char="･"/>
              <a:defRPr/>
            </a:lvl4pPr>
            <a:lvl5pPr marL="2286000" lvl="4" indent="-317500" rtl="0">
              <a:lnSpc>
                <a:spcPct val="135000"/>
              </a:lnSpc>
              <a:spcBef>
                <a:spcPts val="800"/>
              </a:spcBef>
              <a:spcAft>
                <a:spcPts val="0"/>
              </a:spcAft>
              <a:buSzPts val="1400"/>
              <a:buChar char="･"/>
              <a:defRPr/>
            </a:lvl5pPr>
            <a:lvl6pPr marL="2743200" lvl="5" indent="-317500" rtl="0">
              <a:lnSpc>
                <a:spcPct val="135000"/>
              </a:lnSpc>
              <a:spcBef>
                <a:spcPts val="800"/>
              </a:spcBef>
              <a:spcAft>
                <a:spcPts val="0"/>
              </a:spcAft>
              <a:buSzPts val="1400"/>
              <a:buChar char="･"/>
              <a:defRPr/>
            </a:lvl6pPr>
            <a:lvl7pPr marL="3200400" lvl="6" indent="-317500" rtl="0">
              <a:lnSpc>
                <a:spcPct val="135000"/>
              </a:lnSpc>
              <a:spcBef>
                <a:spcPts val="800"/>
              </a:spcBef>
              <a:spcAft>
                <a:spcPts val="0"/>
              </a:spcAft>
              <a:buSzPts val="1400"/>
              <a:buChar char="･"/>
              <a:defRPr/>
            </a:lvl7pPr>
            <a:lvl8pPr marL="3657600" lvl="7" indent="-317500" rtl="0">
              <a:lnSpc>
                <a:spcPct val="135000"/>
              </a:lnSpc>
              <a:spcBef>
                <a:spcPts val="800"/>
              </a:spcBef>
              <a:spcAft>
                <a:spcPts val="0"/>
              </a:spcAft>
              <a:buSzPts val="1400"/>
              <a:buChar char="･"/>
              <a:defRPr/>
            </a:lvl8pPr>
            <a:lvl9pPr marL="4114800" lvl="8" indent="-317500" rtl="0">
              <a:lnSpc>
                <a:spcPct val="135000"/>
              </a:lnSpc>
              <a:spcBef>
                <a:spcPts val="800"/>
              </a:spcBef>
              <a:spcAft>
                <a:spcPts val="800"/>
              </a:spcAft>
              <a:buSzPts val="1400"/>
              <a:buChar char="･"/>
              <a:defRPr/>
            </a:lvl9pPr>
          </a:lstStyle>
          <a:p>
            <a:endParaRPr/>
          </a:p>
        </p:txBody>
      </p:sp>
      <p:sp>
        <p:nvSpPr>
          <p:cNvPr id="2135" name="Google Shape;2135;p246"/>
          <p:cNvSpPr txBox="1">
            <a:spLocks noGrp="1"/>
          </p:cNvSpPr>
          <p:nvPr>
            <p:ph type="subTitle" idx="3"/>
          </p:nvPr>
        </p:nvSpPr>
        <p:spPr>
          <a:xfrm>
            <a:off x="335831" y="41580"/>
            <a:ext cx="3861600" cy="612300"/>
          </a:xfrm>
          <a:prstGeom prst="rect">
            <a:avLst/>
          </a:prstGeom>
        </p:spPr>
        <p:txBody>
          <a:bodyPr spcFirstLastPara="1" wrap="square" lIns="329175" tIns="68575" rIns="68575" bIns="68575" anchor="ctr" anchorCtr="0">
            <a:noAutofit/>
          </a:bodyPr>
          <a:lstStyle>
            <a:lvl1pPr lvl="0"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9pPr>
          </a:lstStyle>
          <a:p>
            <a:endParaRPr/>
          </a:p>
        </p:txBody>
      </p:sp>
      <p:sp>
        <p:nvSpPr>
          <p:cNvPr id="2136" name="Google Shape;2136;p246"/>
          <p:cNvSpPr txBox="1">
            <a:spLocks noGrp="1"/>
          </p:cNvSpPr>
          <p:nvPr>
            <p:ph type="title"/>
          </p:nvPr>
        </p:nvSpPr>
        <p:spPr>
          <a:xfrm>
            <a:off x="663788" y="825263"/>
            <a:ext cx="7816500" cy="414900"/>
          </a:xfrm>
          <a:prstGeom prst="rect">
            <a:avLst/>
          </a:prstGeom>
        </p:spPr>
        <p:txBody>
          <a:bodyPr spcFirstLastPara="1" wrap="square" lIns="0" tIns="0" rIns="0" bIns="0" anchor="t" anchorCtr="0">
            <a:noAutofit/>
          </a:bodyPr>
          <a:lstStyle>
            <a:lvl1pPr lvl="0" algn="ctr" rtl="0">
              <a:lnSpc>
                <a:spcPct val="130000"/>
              </a:lnSpc>
              <a:spcBef>
                <a:spcPts val="0"/>
              </a:spcBef>
              <a:spcAft>
                <a:spcPts val="0"/>
              </a:spcAft>
              <a:buNone/>
              <a:defRPr sz="2100"/>
            </a:lvl1pPr>
            <a:lvl2pPr lvl="1" algn="ctr" rtl="0">
              <a:lnSpc>
                <a:spcPct val="130000"/>
              </a:lnSpc>
              <a:spcBef>
                <a:spcPts val="0"/>
              </a:spcBef>
              <a:spcAft>
                <a:spcPts val="0"/>
              </a:spcAft>
              <a:buNone/>
              <a:defRPr sz="2000"/>
            </a:lvl2pPr>
            <a:lvl3pPr lvl="2" algn="ctr" rtl="0">
              <a:lnSpc>
                <a:spcPct val="130000"/>
              </a:lnSpc>
              <a:spcBef>
                <a:spcPts val="0"/>
              </a:spcBef>
              <a:spcAft>
                <a:spcPts val="0"/>
              </a:spcAft>
              <a:buNone/>
              <a:defRPr sz="2000"/>
            </a:lvl3pPr>
            <a:lvl4pPr lvl="3" algn="ctr" rtl="0">
              <a:lnSpc>
                <a:spcPct val="130000"/>
              </a:lnSpc>
              <a:spcBef>
                <a:spcPts val="0"/>
              </a:spcBef>
              <a:spcAft>
                <a:spcPts val="0"/>
              </a:spcAft>
              <a:buNone/>
              <a:defRPr sz="2000"/>
            </a:lvl4pPr>
            <a:lvl5pPr lvl="4" algn="ctr" rtl="0">
              <a:lnSpc>
                <a:spcPct val="130000"/>
              </a:lnSpc>
              <a:spcBef>
                <a:spcPts val="0"/>
              </a:spcBef>
              <a:spcAft>
                <a:spcPts val="0"/>
              </a:spcAft>
              <a:buNone/>
              <a:defRPr sz="2000"/>
            </a:lvl5pPr>
            <a:lvl6pPr lvl="5" algn="ctr" rtl="0">
              <a:lnSpc>
                <a:spcPct val="130000"/>
              </a:lnSpc>
              <a:spcBef>
                <a:spcPts val="0"/>
              </a:spcBef>
              <a:spcAft>
                <a:spcPts val="0"/>
              </a:spcAft>
              <a:buNone/>
              <a:defRPr sz="2000"/>
            </a:lvl6pPr>
            <a:lvl7pPr lvl="6" algn="ctr" rtl="0">
              <a:lnSpc>
                <a:spcPct val="130000"/>
              </a:lnSpc>
              <a:spcBef>
                <a:spcPts val="0"/>
              </a:spcBef>
              <a:spcAft>
                <a:spcPts val="0"/>
              </a:spcAft>
              <a:buNone/>
              <a:defRPr sz="2000"/>
            </a:lvl7pPr>
            <a:lvl8pPr lvl="7" algn="ctr" rtl="0">
              <a:lnSpc>
                <a:spcPct val="130000"/>
              </a:lnSpc>
              <a:spcBef>
                <a:spcPts val="0"/>
              </a:spcBef>
              <a:spcAft>
                <a:spcPts val="0"/>
              </a:spcAft>
              <a:buNone/>
              <a:defRPr sz="2000"/>
            </a:lvl8pPr>
            <a:lvl9pPr lvl="8" algn="ctr" rtl="0">
              <a:lnSpc>
                <a:spcPct val="130000"/>
              </a:lnSpc>
              <a:spcBef>
                <a:spcPts val="0"/>
              </a:spcBef>
              <a:spcAft>
                <a:spcPts val="0"/>
              </a:spcAft>
              <a:buNone/>
              <a:defRPr sz="2000"/>
            </a:lvl9pPr>
          </a:lstStyle>
          <a:p>
            <a:endParaRPr/>
          </a:p>
        </p:txBody>
      </p:sp>
      <p:sp>
        <p:nvSpPr>
          <p:cNvPr id="2137" name="Google Shape;2137;p246"/>
          <p:cNvSpPr txBox="1">
            <a:spLocks noGrp="1"/>
          </p:cNvSpPr>
          <p:nvPr>
            <p:ph type="subTitle" idx="4"/>
          </p:nvPr>
        </p:nvSpPr>
        <p:spPr>
          <a:xfrm>
            <a:off x="663844" y="1240163"/>
            <a:ext cx="7816500" cy="219000"/>
          </a:xfrm>
          <a:prstGeom prst="rect">
            <a:avLst/>
          </a:prstGeom>
        </p:spPr>
        <p:txBody>
          <a:bodyPr spcFirstLastPara="1" wrap="square" lIns="0" tIns="0" rIns="0" bIns="0" anchor="t" anchorCtr="0">
            <a:noAutofit/>
          </a:bodyPr>
          <a:lstStyle>
            <a:lvl1pPr lvl="0" algn="ctr" rtl="0">
              <a:spcBef>
                <a:spcPts val="0"/>
              </a:spcBef>
              <a:spcAft>
                <a:spcPts val="0"/>
              </a:spcAft>
              <a:buNone/>
              <a:defRPr sz="1400">
                <a:solidFill>
                  <a:schemeClr val="accent1"/>
                </a:solidFill>
              </a:defRPr>
            </a:lvl1pPr>
            <a:lvl2pPr lvl="1" algn="ctr" rtl="0">
              <a:spcBef>
                <a:spcPts val="400"/>
              </a:spcBef>
              <a:spcAft>
                <a:spcPts val="0"/>
              </a:spcAft>
              <a:buNone/>
              <a:defRPr sz="1400">
                <a:solidFill>
                  <a:schemeClr val="accent1"/>
                </a:solidFill>
              </a:defRPr>
            </a:lvl2pPr>
            <a:lvl3pPr lvl="2" algn="ctr" rtl="0">
              <a:spcBef>
                <a:spcPts val="400"/>
              </a:spcBef>
              <a:spcAft>
                <a:spcPts val="0"/>
              </a:spcAft>
              <a:buNone/>
              <a:defRPr sz="1400">
                <a:solidFill>
                  <a:schemeClr val="accent1"/>
                </a:solidFill>
              </a:defRPr>
            </a:lvl3pPr>
            <a:lvl4pPr lvl="3" algn="ctr" rtl="0">
              <a:spcBef>
                <a:spcPts val="400"/>
              </a:spcBef>
              <a:spcAft>
                <a:spcPts val="0"/>
              </a:spcAft>
              <a:buNone/>
              <a:defRPr sz="1400">
                <a:solidFill>
                  <a:schemeClr val="accent1"/>
                </a:solidFill>
              </a:defRPr>
            </a:lvl4pPr>
            <a:lvl5pPr lvl="4" algn="ctr" rtl="0">
              <a:spcBef>
                <a:spcPts val="400"/>
              </a:spcBef>
              <a:spcAft>
                <a:spcPts val="0"/>
              </a:spcAft>
              <a:buNone/>
              <a:defRPr sz="1400">
                <a:solidFill>
                  <a:schemeClr val="accent1"/>
                </a:solidFill>
              </a:defRPr>
            </a:lvl5pPr>
            <a:lvl6pPr lvl="5" algn="ctr" rtl="0">
              <a:spcBef>
                <a:spcPts val="400"/>
              </a:spcBef>
              <a:spcAft>
                <a:spcPts val="0"/>
              </a:spcAft>
              <a:buNone/>
              <a:defRPr sz="1400">
                <a:solidFill>
                  <a:schemeClr val="accent1"/>
                </a:solidFill>
              </a:defRPr>
            </a:lvl6pPr>
            <a:lvl7pPr lvl="6" algn="ctr" rtl="0">
              <a:spcBef>
                <a:spcPts val="400"/>
              </a:spcBef>
              <a:spcAft>
                <a:spcPts val="0"/>
              </a:spcAft>
              <a:buNone/>
              <a:defRPr sz="1400">
                <a:solidFill>
                  <a:schemeClr val="accent1"/>
                </a:solidFill>
              </a:defRPr>
            </a:lvl7pPr>
            <a:lvl8pPr lvl="7" algn="ctr" rtl="0">
              <a:spcBef>
                <a:spcPts val="400"/>
              </a:spcBef>
              <a:spcAft>
                <a:spcPts val="0"/>
              </a:spcAft>
              <a:buNone/>
              <a:defRPr sz="1400">
                <a:solidFill>
                  <a:schemeClr val="accent1"/>
                </a:solidFill>
              </a:defRPr>
            </a:lvl8pPr>
            <a:lvl9pPr lvl="8" algn="ctr" rtl="0">
              <a:spcBef>
                <a:spcPts val="400"/>
              </a:spcBef>
              <a:spcAft>
                <a:spcPts val="400"/>
              </a:spcAft>
              <a:buNone/>
              <a:defRPr sz="1400">
                <a:solidFill>
                  <a:schemeClr val="accent1"/>
                </a:solidFill>
              </a:defRPr>
            </a:lvl9pPr>
          </a:lstStyle>
          <a:p>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matchingName="Interior timeline vertical">
  <p:cSld name="CUSTOM_4_16">
    <p:spTree>
      <p:nvGrpSpPr>
        <p:cNvPr id="1" name="Shape 2138"/>
        <p:cNvGrpSpPr/>
        <p:nvPr/>
      </p:nvGrpSpPr>
      <p:grpSpPr>
        <a:xfrm>
          <a:off x="0" y="0"/>
          <a:ext cx="0" cy="0"/>
          <a:chOff x="0" y="0"/>
          <a:chExt cx="0" cy="0"/>
        </a:xfrm>
      </p:grpSpPr>
      <p:sp>
        <p:nvSpPr>
          <p:cNvPr id="2139" name="Google Shape;2139;p247"/>
          <p:cNvSpPr txBox="1">
            <a:spLocks noGrp="1"/>
          </p:cNvSpPr>
          <p:nvPr>
            <p:ph type="subTitle" idx="1"/>
          </p:nvPr>
        </p:nvSpPr>
        <p:spPr>
          <a:xfrm>
            <a:off x="335831" y="41580"/>
            <a:ext cx="3861600" cy="612300"/>
          </a:xfrm>
          <a:prstGeom prst="rect">
            <a:avLst/>
          </a:prstGeom>
        </p:spPr>
        <p:txBody>
          <a:bodyPr spcFirstLastPara="1" wrap="square" lIns="329175" tIns="68575" rIns="68575" bIns="68575" anchor="ctr" anchorCtr="0">
            <a:noAutofit/>
          </a:bodyPr>
          <a:lstStyle>
            <a:lvl1pPr lvl="0"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a:endParaRPr/>
          </a:p>
        </p:txBody>
      </p:sp>
      <p:cxnSp>
        <p:nvCxnSpPr>
          <p:cNvPr id="2140" name="Google Shape;2140;p247"/>
          <p:cNvCxnSpPr/>
          <p:nvPr/>
        </p:nvCxnSpPr>
        <p:spPr>
          <a:xfrm rot="10800000">
            <a:off x="335831" y="150"/>
            <a:ext cx="0" cy="664800"/>
          </a:xfrm>
          <a:prstGeom prst="straightConnector1">
            <a:avLst/>
          </a:prstGeom>
          <a:noFill/>
          <a:ln w="9525" cap="flat" cmpd="sng">
            <a:solidFill>
              <a:schemeClr val="accent1"/>
            </a:solidFill>
            <a:prstDash val="solid"/>
            <a:round/>
            <a:headEnd type="none" w="med" len="med"/>
            <a:tailEnd type="none" w="med" len="med"/>
          </a:ln>
        </p:spPr>
      </p:cxnSp>
      <p:cxnSp>
        <p:nvCxnSpPr>
          <p:cNvPr id="2141" name="Google Shape;2141;p247"/>
          <p:cNvCxnSpPr/>
          <p:nvPr/>
        </p:nvCxnSpPr>
        <p:spPr>
          <a:xfrm rot="10800000">
            <a:off x="335825" y="4801200"/>
            <a:ext cx="0" cy="342300"/>
          </a:xfrm>
          <a:prstGeom prst="straightConnector1">
            <a:avLst/>
          </a:prstGeom>
          <a:noFill/>
          <a:ln w="9525" cap="flat" cmpd="sng">
            <a:solidFill>
              <a:schemeClr val="accent1"/>
            </a:solidFill>
            <a:prstDash val="solid"/>
            <a:round/>
            <a:headEnd type="none" w="med" len="med"/>
            <a:tailEnd type="none" w="med" len="med"/>
          </a:ln>
        </p:spPr>
      </p:cxnSp>
      <p:sp>
        <p:nvSpPr>
          <p:cNvPr id="2142" name="Google Shape;2142;p247"/>
          <p:cNvSpPr txBox="1">
            <a:spLocks noGrp="1"/>
          </p:cNvSpPr>
          <p:nvPr>
            <p:ph type="sldNum" idx="12"/>
          </p:nvPr>
        </p:nvSpPr>
        <p:spPr>
          <a:xfrm>
            <a:off x="61481" y="4627167"/>
            <a:ext cx="548700" cy="107700"/>
          </a:xfrm>
          <a:prstGeom prst="rect">
            <a:avLst/>
          </a:prstGeom>
          <a:noFill/>
          <a:ln>
            <a:noFill/>
          </a:ln>
        </p:spPr>
        <p:txBody>
          <a:bodyPr spcFirstLastPara="1" wrap="square" lIns="0" tIns="0" rIns="0" bIns="0" anchor="b" anchorCtr="0">
            <a:noAutofit/>
          </a:bodyPr>
          <a:lstStyle>
            <a:lvl1pPr lvl="0" algn="ctr" rtl="0">
              <a:buNone/>
              <a:defRPr sz="600">
                <a:latin typeface="Red Hat Text Medium"/>
                <a:ea typeface="Red Hat Text Medium"/>
                <a:cs typeface="Red Hat Text Medium"/>
                <a:sym typeface="Red Hat Text Medium"/>
              </a:defRPr>
            </a:lvl1pPr>
            <a:lvl2pPr lvl="1" algn="ctr" rtl="0">
              <a:buNone/>
              <a:defRPr sz="600">
                <a:latin typeface="Red Hat Text Medium"/>
                <a:ea typeface="Red Hat Text Medium"/>
                <a:cs typeface="Red Hat Text Medium"/>
                <a:sym typeface="Red Hat Text Medium"/>
              </a:defRPr>
            </a:lvl2pPr>
            <a:lvl3pPr lvl="2" algn="ctr" rtl="0">
              <a:buNone/>
              <a:defRPr sz="600">
                <a:latin typeface="Red Hat Text Medium"/>
                <a:ea typeface="Red Hat Text Medium"/>
                <a:cs typeface="Red Hat Text Medium"/>
                <a:sym typeface="Red Hat Text Medium"/>
              </a:defRPr>
            </a:lvl3pPr>
            <a:lvl4pPr lvl="3" algn="ctr" rtl="0">
              <a:buNone/>
              <a:defRPr sz="600">
                <a:latin typeface="Red Hat Text Medium"/>
                <a:ea typeface="Red Hat Text Medium"/>
                <a:cs typeface="Red Hat Text Medium"/>
                <a:sym typeface="Red Hat Text Medium"/>
              </a:defRPr>
            </a:lvl4pPr>
            <a:lvl5pPr lvl="4" algn="ctr" rtl="0">
              <a:buNone/>
              <a:defRPr sz="600">
                <a:latin typeface="Red Hat Text Medium"/>
                <a:ea typeface="Red Hat Text Medium"/>
                <a:cs typeface="Red Hat Text Medium"/>
                <a:sym typeface="Red Hat Text Medium"/>
              </a:defRPr>
            </a:lvl5pPr>
            <a:lvl6pPr lvl="5" algn="ctr" rtl="0">
              <a:buNone/>
              <a:defRPr sz="600">
                <a:latin typeface="Red Hat Text Medium"/>
                <a:ea typeface="Red Hat Text Medium"/>
                <a:cs typeface="Red Hat Text Medium"/>
                <a:sym typeface="Red Hat Text Medium"/>
              </a:defRPr>
            </a:lvl6pPr>
            <a:lvl7pPr lvl="6" algn="ctr" rtl="0">
              <a:buNone/>
              <a:defRPr sz="600">
                <a:latin typeface="Red Hat Text Medium"/>
                <a:ea typeface="Red Hat Text Medium"/>
                <a:cs typeface="Red Hat Text Medium"/>
                <a:sym typeface="Red Hat Text Medium"/>
              </a:defRPr>
            </a:lvl7pPr>
            <a:lvl8pPr lvl="7" algn="ctr" rtl="0">
              <a:buNone/>
              <a:defRPr sz="600">
                <a:latin typeface="Red Hat Text Medium"/>
                <a:ea typeface="Red Hat Text Medium"/>
                <a:cs typeface="Red Hat Text Medium"/>
                <a:sym typeface="Red Hat Text Medium"/>
              </a:defRPr>
            </a:lvl8pPr>
            <a:lvl9pPr lvl="8" algn="ctr" rtl="0">
              <a:buNone/>
              <a:defRPr sz="6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pic>
        <p:nvPicPr>
          <p:cNvPr id="2143" name="Google Shape;2143;p247"/>
          <p:cNvPicPr preferRelativeResize="0"/>
          <p:nvPr/>
        </p:nvPicPr>
        <p:blipFill rotWithShape="1">
          <a:blip r:embed="rId2">
            <a:alphaModFix/>
          </a:blip>
          <a:srcRect t="327" b="317"/>
          <a:stretch/>
        </p:blipFill>
        <p:spPr>
          <a:xfrm>
            <a:off x="8033460" y="4734938"/>
            <a:ext cx="731888" cy="171091"/>
          </a:xfrm>
          <a:prstGeom prst="rect">
            <a:avLst/>
          </a:prstGeom>
          <a:noFill/>
          <a:ln>
            <a:noFill/>
          </a:ln>
        </p:spPr>
      </p:pic>
      <p:sp>
        <p:nvSpPr>
          <p:cNvPr id="2144" name="Google Shape;2144;p247"/>
          <p:cNvSpPr txBox="1">
            <a:spLocks noGrp="1"/>
          </p:cNvSpPr>
          <p:nvPr>
            <p:ph type="subTitle" idx="2"/>
          </p:nvPr>
        </p:nvSpPr>
        <p:spPr>
          <a:xfrm>
            <a:off x="663788" y="4627163"/>
            <a:ext cx="6001800" cy="420000"/>
          </a:xfrm>
          <a:prstGeom prst="rect">
            <a:avLst/>
          </a:prstGeom>
        </p:spPr>
        <p:txBody>
          <a:bodyPr spcFirstLastPara="1" wrap="square" lIns="0" tIns="0" rIns="0" bIns="0" anchor="b" anchorCtr="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a:endParaRPr/>
          </a:p>
        </p:txBody>
      </p:sp>
      <p:cxnSp>
        <p:nvCxnSpPr>
          <p:cNvPr id="2145" name="Google Shape;2145;p247"/>
          <p:cNvCxnSpPr/>
          <p:nvPr/>
        </p:nvCxnSpPr>
        <p:spPr>
          <a:xfrm>
            <a:off x="3109811" y="-5512"/>
            <a:ext cx="0" cy="5154600"/>
          </a:xfrm>
          <a:prstGeom prst="straightConnector1">
            <a:avLst/>
          </a:prstGeom>
          <a:noFill/>
          <a:ln w="28575" cap="flat" cmpd="sng">
            <a:solidFill>
              <a:srgbClr val="D5D5D5"/>
            </a:solidFill>
            <a:prstDash val="solid"/>
            <a:round/>
            <a:headEnd type="none" w="med" len="med"/>
            <a:tailEnd type="none" w="med" len="med"/>
          </a:ln>
        </p:spPr>
      </p:cxnSp>
      <p:sp>
        <p:nvSpPr>
          <p:cNvPr id="2146" name="Google Shape;2146;p247"/>
          <p:cNvSpPr txBox="1">
            <a:spLocks noGrp="1"/>
          </p:cNvSpPr>
          <p:nvPr>
            <p:ph type="subTitle" idx="3"/>
          </p:nvPr>
        </p:nvSpPr>
        <p:spPr>
          <a:xfrm>
            <a:off x="3350831" y="1374657"/>
            <a:ext cx="3836700" cy="484200"/>
          </a:xfrm>
          <a:prstGeom prst="rect">
            <a:avLst/>
          </a:prstGeom>
        </p:spPr>
        <p:txBody>
          <a:bodyPr spcFirstLastPara="1" wrap="square" lIns="0" tIns="0" rIns="0" bIns="0" anchor="t" anchorCtr="0">
            <a:noAutofit/>
          </a:bodyPr>
          <a:lstStyle>
            <a:lvl1pPr lvl="0" rtl="0">
              <a:spcBef>
                <a:spcPts val="0"/>
              </a:spcBef>
              <a:spcAft>
                <a:spcPts val="0"/>
              </a:spcAft>
              <a:buNone/>
              <a:defRPr sz="1100"/>
            </a:lvl1pPr>
            <a:lvl2pPr lvl="1" rtl="0">
              <a:spcBef>
                <a:spcPts val="0"/>
              </a:spcBef>
              <a:spcAft>
                <a:spcPts val="0"/>
              </a:spcAft>
              <a:buNone/>
              <a:defRPr sz="1100"/>
            </a:lvl2pPr>
            <a:lvl3pPr lvl="2" rtl="0">
              <a:spcBef>
                <a:spcPts val="0"/>
              </a:spcBef>
              <a:spcAft>
                <a:spcPts val="0"/>
              </a:spcAft>
              <a:buNone/>
              <a:defRPr sz="1100"/>
            </a:lvl3pPr>
            <a:lvl4pPr lvl="3" rtl="0">
              <a:spcBef>
                <a:spcPts val="0"/>
              </a:spcBef>
              <a:spcAft>
                <a:spcPts val="0"/>
              </a:spcAft>
              <a:buNone/>
              <a:defRPr sz="1100"/>
            </a:lvl4pPr>
            <a:lvl5pPr lvl="4" rtl="0">
              <a:spcBef>
                <a:spcPts val="0"/>
              </a:spcBef>
              <a:spcAft>
                <a:spcPts val="0"/>
              </a:spcAft>
              <a:buNone/>
              <a:defRPr sz="1100"/>
            </a:lvl5pPr>
            <a:lvl6pPr lvl="5" rtl="0">
              <a:spcBef>
                <a:spcPts val="0"/>
              </a:spcBef>
              <a:spcAft>
                <a:spcPts val="0"/>
              </a:spcAft>
              <a:buNone/>
              <a:defRPr sz="1100"/>
            </a:lvl6pPr>
            <a:lvl7pPr lvl="6" rtl="0">
              <a:spcBef>
                <a:spcPts val="0"/>
              </a:spcBef>
              <a:spcAft>
                <a:spcPts val="0"/>
              </a:spcAft>
              <a:buNone/>
              <a:defRPr sz="1100"/>
            </a:lvl7pPr>
            <a:lvl8pPr lvl="7" rtl="0">
              <a:spcBef>
                <a:spcPts val="0"/>
              </a:spcBef>
              <a:spcAft>
                <a:spcPts val="0"/>
              </a:spcAft>
              <a:buNone/>
              <a:defRPr sz="1100"/>
            </a:lvl8pPr>
            <a:lvl9pPr lvl="8" rtl="0">
              <a:spcBef>
                <a:spcPts val="0"/>
              </a:spcBef>
              <a:spcAft>
                <a:spcPts val="0"/>
              </a:spcAft>
              <a:buNone/>
              <a:defRPr sz="1100"/>
            </a:lvl9pPr>
          </a:lstStyle>
          <a:p>
            <a:endParaRPr/>
          </a:p>
        </p:txBody>
      </p:sp>
      <p:sp>
        <p:nvSpPr>
          <p:cNvPr id="2147" name="Google Shape;2147;p247"/>
          <p:cNvSpPr txBox="1">
            <a:spLocks noGrp="1"/>
          </p:cNvSpPr>
          <p:nvPr>
            <p:ph type="subTitle" idx="4"/>
          </p:nvPr>
        </p:nvSpPr>
        <p:spPr>
          <a:xfrm>
            <a:off x="3350831" y="1080975"/>
            <a:ext cx="3404100" cy="224100"/>
          </a:xfrm>
          <a:prstGeom prst="rect">
            <a:avLst/>
          </a:prstGeom>
        </p:spPr>
        <p:txBody>
          <a:bodyPr spcFirstLastPara="1" wrap="square" lIns="0" tIns="0" rIns="0" bIns="0" anchor="b" anchorCtr="0">
            <a:noAutofit/>
          </a:bodyPr>
          <a:lstStyle>
            <a:lvl1pPr lvl="0" rtl="0">
              <a:lnSpc>
                <a:spcPct val="100000"/>
              </a:lnSpc>
              <a:spcBef>
                <a:spcPts val="0"/>
              </a:spcBef>
              <a:spcAft>
                <a:spcPts val="0"/>
              </a:spcAft>
              <a:buNone/>
              <a:defRPr sz="1100">
                <a:latin typeface="Red Hat Display Medium"/>
                <a:ea typeface="Red Hat Display Medium"/>
                <a:cs typeface="Red Hat Display Medium"/>
                <a:sym typeface="Red Hat Display Medium"/>
              </a:defRPr>
            </a:lvl1pPr>
            <a:lvl2pPr lvl="1" rtl="0">
              <a:lnSpc>
                <a:spcPct val="100000"/>
              </a:lnSpc>
              <a:spcBef>
                <a:spcPts val="0"/>
              </a:spcBef>
              <a:spcAft>
                <a:spcPts val="0"/>
              </a:spcAft>
              <a:buNone/>
              <a:defRPr>
                <a:latin typeface="Red Hat Display Medium"/>
                <a:ea typeface="Red Hat Display Medium"/>
                <a:cs typeface="Red Hat Display Medium"/>
                <a:sym typeface="Red Hat Display Medium"/>
              </a:defRPr>
            </a:lvl2pPr>
            <a:lvl3pPr lvl="2" rtl="0">
              <a:lnSpc>
                <a:spcPct val="100000"/>
              </a:lnSpc>
              <a:spcBef>
                <a:spcPts val="0"/>
              </a:spcBef>
              <a:spcAft>
                <a:spcPts val="0"/>
              </a:spcAft>
              <a:buNone/>
              <a:defRPr>
                <a:latin typeface="Red Hat Display Medium"/>
                <a:ea typeface="Red Hat Display Medium"/>
                <a:cs typeface="Red Hat Display Medium"/>
                <a:sym typeface="Red Hat Display Medium"/>
              </a:defRPr>
            </a:lvl3pPr>
            <a:lvl4pPr lvl="3" rtl="0">
              <a:lnSpc>
                <a:spcPct val="100000"/>
              </a:lnSpc>
              <a:spcBef>
                <a:spcPts val="0"/>
              </a:spcBef>
              <a:spcAft>
                <a:spcPts val="0"/>
              </a:spcAft>
              <a:buNone/>
              <a:defRPr>
                <a:latin typeface="Red Hat Display Medium"/>
                <a:ea typeface="Red Hat Display Medium"/>
                <a:cs typeface="Red Hat Display Medium"/>
                <a:sym typeface="Red Hat Display Medium"/>
              </a:defRPr>
            </a:lvl4pPr>
            <a:lvl5pPr lvl="4" rtl="0">
              <a:lnSpc>
                <a:spcPct val="100000"/>
              </a:lnSpc>
              <a:spcBef>
                <a:spcPts val="0"/>
              </a:spcBef>
              <a:spcAft>
                <a:spcPts val="0"/>
              </a:spcAft>
              <a:buNone/>
              <a:defRPr>
                <a:latin typeface="Red Hat Display Medium"/>
                <a:ea typeface="Red Hat Display Medium"/>
                <a:cs typeface="Red Hat Display Medium"/>
                <a:sym typeface="Red Hat Display Medium"/>
              </a:defRPr>
            </a:lvl5pPr>
            <a:lvl6pPr lvl="5" rtl="0">
              <a:lnSpc>
                <a:spcPct val="100000"/>
              </a:lnSpc>
              <a:spcBef>
                <a:spcPts val="0"/>
              </a:spcBef>
              <a:spcAft>
                <a:spcPts val="0"/>
              </a:spcAft>
              <a:buNone/>
              <a:defRPr>
                <a:latin typeface="Red Hat Display Medium"/>
                <a:ea typeface="Red Hat Display Medium"/>
                <a:cs typeface="Red Hat Display Medium"/>
                <a:sym typeface="Red Hat Display Medium"/>
              </a:defRPr>
            </a:lvl6pPr>
            <a:lvl7pPr lvl="6" rtl="0">
              <a:lnSpc>
                <a:spcPct val="100000"/>
              </a:lnSpc>
              <a:spcBef>
                <a:spcPts val="0"/>
              </a:spcBef>
              <a:spcAft>
                <a:spcPts val="0"/>
              </a:spcAft>
              <a:buNone/>
              <a:defRPr>
                <a:latin typeface="Red Hat Display Medium"/>
                <a:ea typeface="Red Hat Display Medium"/>
                <a:cs typeface="Red Hat Display Medium"/>
                <a:sym typeface="Red Hat Display Medium"/>
              </a:defRPr>
            </a:lvl7pPr>
            <a:lvl8pPr lvl="7" rtl="0">
              <a:lnSpc>
                <a:spcPct val="100000"/>
              </a:lnSpc>
              <a:spcBef>
                <a:spcPts val="0"/>
              </a:spcBef>
              <a:spcAft>
                <a:spcPts val="0"/>
              </a:spcAft>
              <a:buNone/>
              <a:defRPr>
                <a:latin typeface="Red Hat Display Medium"/>
                <a:ea typeface="Red Hat Display Medium"/>
                <a:cs typeface="Red Hat Display Medium"/>
                <a:sym typeface="Red Hat Display Medium"/>
              </a:defRPr>
            </a:lvl8pPr>
            <a:lvl9pPr lvl="8" rtl="0">
              <a:lnSpc>
                <a:spcPct val="100000"/>
              </a:lnSpc>
              <a:spcBef>
                <a:spcPts val="0"/>
              </a:spcBef>
              <a:spcAft>
                <a:spcPts val="0"/>
              </a:spcAft>
              <a:buNone/>
              <a:defRPr>
                <a:latin typeface="Red Hat Display Medium"/>
                <a:ea typeface="Red Hat Display Medium"/>
                <a:cs typeface="Red Hat Display Medium"/>
                <a:sym typeface="Red Hat Display Medium"/>
              </a:defRPr>
            </a:lvl9pPr>
          </a:lstStyle>
          <a:p>
            <a:endParaRPr/>
          </a:p>
        </p:txBody>
      </p:sp>
      <p:sp>
        <p:nvSpPr>
          <p:cNvPr id="2148" name="Google Shape;2148;p247"/>
          <p:cNvSpPr txBox="1">
            <a:spLocks noGrp="1"/>
          </p:cNvSpPr>
          <p:nvPr>
            <p:ph type="subTitle" idx="5"/>
          </p:nvPr>
        </p:nvSpPr>
        <p:spPr>
          <a:xfrm>
            <a:off x="2521875" y="1374657"/>
            <a:ext cx="517500" cy="176100"/>
          </a:xfrm>
          <a:prstGeom prst="rect">
            <a:avLst/>
          </a:prstGeom>
        </p:spPr>
        <p:txBody>
          <a:bodyPr spcFirstLastPara="1" wrap="square" lIns="0" tIns="0" rIns="0" bIns="0" anchor="t" anchorCtr="0">
            <a:noAutofit/>
          </a:bodyPr>
          <a:lstStyle>
            <a:lvl1pPr lvl="0" algn="ctr" rtl="0">
              <a:spcBef>
                <a:spcPts val="0"/>
              </a:spcBef>
              <a:spcAft>
                <a:spcPts val="0"/>
              </a:spcAft>
              <a:buNone/>
              <a:defRPr sz="1100"/>
            </a:lvl1pPr>
            <a:lvl2pPr lvl="1" algn="ctr" rtl="0">
              <a:spcBef>
                <a:spcPts val="0"/>
              </a:spcBef>
              <a:spcAft>
                <a:spcPts val="0"/>
              </a:spcAft>
              <a:buNone/>
              <a:defRPr sz="1100"/>
            </a:lvl2pPr>
            <a:lvl3pPr lvl="2" algn="ctr" rtl="0">
              <a:spcBef>
                <a:spcPts val="0"/>
              </a:spcBef>
              <a:spcAft>
                <a:spcPts val="0"/>
              </a:spcAft>
              <a:buNone/>
              <a:defRPr sz="1100"/>
            </a:lvl3pPr>
            <a:lvl4pPr lvl="3" algn="ctr" rtl="0">
              <a:spcBef>
                <a:spcPts val="0"/>
              </a:spcBef>
              <a:spcAft>
                <a:spcPts val="0"/>
              </a:spcAft>
              <a:buNone/>
              <a:defRPr sz="1100"/>
            </a:lvl4pPr>
            <a:lvl5pPr lvl="4" algn="ctr" rtl="0">
              <a:spcBef>
                <a:spcPts val="0"/>
              </a:spcBef>
              <a:spcAft>
                <a:spcPts val="0"/>
              </a:spcAft>
              <a:buNone/>
              <a:defRPr sz="1100"/>
            </a:lvl5pPr>
            <a:lvl6pPr lvl="5" algn="ctr" rtl="0">
              <a:spcBef>
                <a:spcPts val="0"/>
              </a:spcBef>
              <a:spcAft>
                <a:spcPts val="0"/>
              </a:spcAft>
              <a:buNone/>
              <a:defRPr sz="1100"/>
            </a:lvl6pPr>
            <a:lvl7pPr lvl="6" algn="ctr" rtl="0">
              <a:spcBef>
                <a:spcPts val="0"/>
              </a:spcBef>
              <a:spcAft>
                <a:spcPts val="0"/>
              </a:spcAft>
              <a:buNone/>
              <a:defRPr sz="1100"/>
            </a:lvl7pPr>
            <a:lvl8pPr lvl="7" algn="ctr" rtl="0">
              <a:spcBef>
                <a:spcPts val="0"/>
              </a:spcBef>
              <a:spcAft>
                <a:spcPts val="0"/>
              </a:spcAft>
              <a:buNone/>
              <a:defRPr sz="1100"/>
            </a:lvl8pPr>
            <a:lvl9pPr lvl="8" algn="ctr" rtl="0">
              <a:spcBef>
                <a:spcPts val="0"/>
              </a:spcBef>
              <a:spcAft>
                <a:spcPts val="0"/>
              </a:spcAft>
              <a:buNone/>
              <a:defRPr sz="1100"/>
            </a:lvl9pPr>
          </a:lstStyle>
          <a:p>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matchingName="Interior timeline horizontal">
  <p:cSld name="CUSTOM_4_15">
    <p:spTree>
      <p:nvGrpSpPr>
        <p:cNvPr id="1" name="Shape 2149"/>
        <p:cNvGrpSpPr/>
        <p:nvPr/>
      </p:nvGrpSpPr>
      <p:grpSpPr>
        <a:xfrm>
          <a:off x="0" y="0"/>
          <a:ext cx="0" cy="0"/>
          <a:chOff x="0" y="0"/>
          <a:chExt cx="0" cy="0"/>
        </a:xfrm>
      </p:grpSpPr>
      <p:cxnSp>
        <p:nvCxnSpPr>
          <p:cNvPr id="2150" name="Google Shape;2150;p248"/>
          <p:cNvCxnSpPr/>
          <p:nvPr/>
        </p:nvCxnSpPr>
        <p:spPr>
          <a:xfrm rot="10800000">
            <a:off x="335831" y="150"/>
            <a:ext cx="0" cy="664800"/>
          </a:xfrm>
          <a:prstGeom prst="straightConnector1">
            <a:avLst/>
          </a:prstGeom>
          <a:noFill/>
          <a:ln w="9525" cap="flat" cmpd="sng">
            <a:solidFill>
              <a:schemeClr val="accent1"/>
            </a:solidFill>
            <a:prstDash val="solid"/>
            <a:round/>
            <a:headEnd type="none" w="med" len="med"/>
            <a:tailEnd type="none" w="med" len="med"/>
          </a:ln>
        </p:spPr>
      </p:cxnSp>
      <p:cxnSp>
        <p:nvCxnSpPr>
          <p:cNvPr id="2151" name="Google Shape;2151;p248"/>
          <p:cNvCxnSpPr/>
          <p:nvPr/>
        </p:nvCxnSpPr>
        <p:spPr>
          <a:xfrm rot="10800000">
            <a:off x="335825" y="4801200"/>
            <a:ext cx="0" cy="342300"/>
          </a:xfrm>
          <a:prstGeom prst="straightConnector1">
            <a:avLst/>
          </a:prstGeom>
          <a:noFill/>
          <a:ln w="9525" cap="flat" cmpd="sng">
            <a:solidFill>
              <a:schemeClr val="accent1"/>
            </a:solidFill>
            <a:prstDash val="solid"/>
            <a:round/>
            <a:headEnd type="none" w="med" len="med"/>
            <a:tailEnd type="none" w="med" len="med"/>
          </a:ln>
        </p:spPr>
      </p:cxnSp>
      <p:sp>
        <p:nvSpPr>
          <p:cNvPr id="2152" name="Google Shape;2152;p248"/>
          <p:cNvSpPr txBox="1">
            <a:spLocks noGrp="1"/>
          </p:cNvSpPr>
          <p:nvPr>
            <p:ph type="sldNum" idx="12"/>
          </p:nvPr>
        </p:nvSpPr>
        <p:spPr>
          <a:xfrm>
            <a:off x="61481" y="4627167"/>
            <a:ext cx="548700" cy="107700"/>
          </a:xfrm>
          <a:prstGeom prst="rect">
            <a:avLst/>
          </a:prstGeom>
          <a:noFill/>
          <a:ln>
            <a:noFill/>
          </a:ln>
        </p:spPr>
        <p:txBody>
          <a:bodyPr spcFirstLastPara="1" wrap="square" lIns="0" tIns="0" rIns="0" bIns="0" anchor="b" anchorCtr="0">
            <a:noAutofit/>
          </a:bodyPr>
          <a:lstStyle>
            <a:lvl1pPr lvl="0" algn="ctr" rtl="0">
              <a:buNone/>
              <a:defRPr sz="600">
                <a:latin typeface="Red Hat Text Medium"/>
                <a:ea typeface="Red Hat Text Medium"/>
                <a:cs typeface="Red Hat Text Medium"/>
                <a:sym typeface="Red Hat Text Medium"/>
              </a:defRPr>
            </a:lvl1pPr>
            <a:lvl2pPr lvl="1" algn="ctr" rtl="0">
              <a:buNone/>
              <a:defRPr sz="600">
                <a:latin typeface="Red Hat Text Medium"/>
                <a:ea typeface="Red Hat Text Medium"/>
                <a:cs typeface="Red Hat Text Medium"/>
                <a:sym typeface="Red Hat Text Medium"/>
              </a:defRPr>
            </a:lvl2pPr>
            <a:lvl3pPr lvl="2" algn="ctr" rtl="0">
              <a:buNone/>
              <a:defRPr sz="600">
                <a:latin typeface="Red Hat Text Medium"/>
                <a:ea typeface="Red Hat Text Medium"/>
                <a:cs typeface="Red Hat Text Medium"/>
                <a:sym typeface="Red Hat Text Medium"/>
              </a:defRPr>
            </a:lvl3pPr>
            <a:lvl4pPr lvl="3" algn="ctr" rtl="0">
              <a:buNone/>
              <a:defRPr sz="600">
                <a:latin typeface="Red Hat Text Medium"/>
                <a:ea typeface="Red Hat Text Medium"/>
                <a:cs typeface="Red Hat Text Medium"/>
                <a:sym typeface="Red Hat Text Medium"/>
              </a:defRPr>
            </a:lvl4pPr>
            <a:lvl5pPr lvl="4" algn="ctr" rtl="0">
              <a:buNone/>
              <a:defRPr sz="600">
                <a:latin typeface="Red Hat Text Medium"/>
                <a:ea typeface="Red Hat Text Medium"/>
                <a:cs typeface="Red Hat Text Medium"/>
                <a:sym typeface="Red Hat Text Medium"/>
              </a:defRPr>
            </a:lvl5pPr>
            <a:lvl6pPr lvl="5" algn="ctr" rtl="0">
              <a:buNone/>
              <a:defRPr sz="600">
                <a:latin typeface="Red Hat Text Medium"/>
                <a:ea typeface="Red Hat Text Medium"/>
                <a:cs typeface="Red Hat Text Medium"/>
                <a:sym typeface="Red Hat Text Medium"/>
              </a:defRPr>
            </a:lvl6pPr>
            <a:lvl7pPr lvl="6" algn="ctr" rtl="0">
              <a:buNone/>
              <a:defRPr sz="600">
                <a:latin typeface="Red Hat Text Medium"/>
                <a:ea typeface="Red Hat Text Medium"/>
                <a:cs typeface="Red Hat Text Medium"/>
                <a:sym typeface="Red Hat Text Medium"/>
              </a:defRPr>
            </a:lvl7pPr>
            <a:lvl8pPr lvl="7" algn="ctr" rtl="0">
              <a:buNone/>
              <a:defRPr sz="600">
                <a:latin typeface="Red Hat Text Medium"/>
                <a:ea typeface="Red Hat Text Medium"/>
                <a:cs typeface="Red Hat Text Medium"/>
                <a:sym typeface="Red Hat Text Medium"/>
              </a:defRPr>
            </a:lvl8pPr>
            <a:lvl9pPr lvl="8" algn="ctr" rtl="0">
              <a:buNone/>
              <a:defRPr sz="6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pic>
        <p:nvPicPr>
          <p:cNvPr id="2153" name="Google Shape;2153;p248"/>
          <p:cNvPicPr preferRelativeResize="0"/>
          <p:nvPr/>
        </p:nvPicPr>
        <p:blipFill rotWithShape="1">
          <a:blip r:embed="rId2">
            <a:alphaModFix/>
          </a:blip>
          <a:srcRect t="327" b="317"/>
          <a:stretch/>
        </p:blipFill>
        <p:spPr>
          <a:xfrm>
            <a:off x="8033460" y="4734938"/>
            <a:ext cx="731888" cy="171091"/>
          </a:xfrm>
          <a:prstGeom prst="rect">
            <a:avLst/>
          </a:prstGeom>
          <a:noFill/>
          <a:ln>
            <a:noFill/>
          </a:ln>
        </p:spPr>
      </p:pic>
      <p:sp>
        <p:nvSpPr>
          <p:cNvPr id="2154" name="Google Shape;2154;p248"/>
          <p:cNvSpPr txBox="1">
            <a:spLocks noGrp="1"/>
          </p:cNvSpPr>
          <p:nvPr>
            <p:ph type="subTitle" idx="1"/>
          </p:nvPr>
        </p:nvSpPr>
        <p:spPr>
          <a:xfrm>
            <a:off x="663788" y="4627163"/>
            <a:ext cx="6001800" cy="420000"/>
          </a:xfrm>
          <a:prstGeom prst="rect">
            <a:avLst/>
          </a:prstGeom>
        </p:spPr>
        <p:txBody>
          <a:bodyPr spcFirstLastPara="1" wrap="square" lIns="0" tIns="0" rIns="0" bIns="0" anchor="b" anchorCtr="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a:endParaRPr/>
          </a:p>
        </p:txBody>
      </p:sp>
      <p:sp>
        <p:nvSpPr>
          <p:cNvPr id="2155" name="Google Shape;2155;p248"/>
          <p:cNvSpPr txBox="1">
            <a:spLocks noGrp="1"/>
          </p:cNvSpPr>
          <p:nvPr>
            <p:ph type="subTitle" idx="2"/>
          </p:nvPr>
        </p:nvSpPr>
        <p:spPr>
          <a:xfrm>
            <a:off x="1531819" y="1873120"/>
            <a:ext cx="1580100" cy="284400"/>
          </a:xfrm>
          <a:prstGeom prst="rect">
            <a:avLst/>
          </a:prstGeom>
        </p:spPr>
        <p:txBody>
          <a:bodyPr spcFirstLastPara="1" wrap="square" lIns="0" tIns="0" rIns="0" bIns="0" anchor="b" anchorCtr="0">
            <a:noAutofit/>
          </a:bodyPr>
          <a:lstStyle>
            <a:lvl1pPr lvl="0" rtl="0">
              <a:lnSpc>
                <a:spcPct val="115000"/>
              </a:lnSpc>
              <a:spcBef>
                <a:spcPts val="0"/>
              </a:spcBef>
              <a:spcAft>
                <a:spcPts val="0"/>
              </a:spcAft>
              <a:buNone/>
              <a:defRPr sz="900">
                <a:latin typeface="Red Hat Display Medium"/>
                <a:ea typeface="Red Hat Display Medium"/>
                <a:cs typeface="Red Hat Display Medium"/>
                <a:sym typeface="Red Hat Display Medium"/>
              </a:defRPr>
            </a:lvl1pPr>
            <a:lvl2pPr lvl="1" rtl="0">
              <a:lnSpc>
                <a:spcPct val="115000"/>
              </a:lnSpc>
              <a:spcBef>
                <a:spcPts val="0"/>
              </a:spcBef>
              <a:spcAft>
                <a:spcPts val="0"/>
              </a:spcAft>
              <a:buNone/>
              <a:defRPr sz="900">
                <a:latin typeface="Red Hat Display Medium"/>
                <a:ea typeface="Red Hat Display Medium"/>
                <a:cs typeface="Red Hat Display Medium"/>
                <a:sym typeface="Red Hat Display Medium"/>
              </a:defRPr>
            </a:lvl2pPr>
            <a:lvl3pPr lvl="2" rtl="0">
              <a:lnSpc>
                <a:spcPct val="115000"/>
              </a:lnSpc>
              <a:spcBef>
                <a:spcPts val="0"/>
              </a:spcBef>
              <a:spcAft>
                <a:spcPts val="0"/>
              </a:spcAft>
              <a:buNone/>
              <a:defRPr sz="900">
                <a:latin typeface="Red Hat Display Medium"/>
                <a:ea typeface="Red Hat Display Medium"/>
                <a:cs typeface="Red Hat Display Medium"/>
                <a:sym typeface="Red Hat Display Medium"/>
              </a:defRPr>
            </a:lvl3pPr>
            <a:lvl4pPr lvl="3" rtl="0">
              <a:lnSpc>
                <a:spcPct val="115000"/>
              </a:lnSpc>
              <a:spcBef>
                <a:spcPts val="0"/>
              </a:spcBef>
              <a:spcAft>
                <a:spcPts val="0"/>
              </a:spcAft>
              <a:buNone/>
              <a:defRPr sz="900">
                <a:latin typeface="Red Hat Display Medium"/>
                <a:ea typeface="Red Hat Display Medium"/>
                <a:cs typeface="Red Hat Display Medium"/>
                <a:sym typeface="Red Hat Display Medium"/>
              </a:defRPr>
            </a:lvl4pPr>
            <a:lvl5pPr lvl="4" rtl="0">
              <a:lnSpc>
                <a:spcPct val="115000"/>
              </a:lnSpc>
              <a:spcBef>
                <a:spcPts val="0"/>
              </a:spcBef>
              <a:spcAft>
                <a:spcPts val="0"/>
              </a:spcAft>
              <a:buNone/>
              <a:defRPr sz="900">
                <a:latin typeface="Red Hat Display Medium"/>
                <a:ea typeface="Red Hat Display Medium"/>
                <a:cs typeface="Red Hat Display Medium"/>
                <a:sym typeface="Red Hat Display Medium"/>
              </a:defRPr>
            </a:lvl5pPr>
            <a:lvl6pPr lvl="5" rtl="0">
              <a:lnSpc>
                <a:spcPct val="115000"/>
              </a:lnSpc>
              <a:spcBef>
                <a:spcPts val="0"/>
              </a:spcBef>
              <a:spcAft>
                <a:spcPts val="0"/>
              </a:spcAft>
              <a:buNone/>
              <a:defRPr sz="900">
                <a:latin typeface="Red Hat Display Medium"/>
                <a:ea typeface="Red Hat Display Medium"/>
                <a:cs typeface="Red Hat Display Medium"/>
                <a:sym typeface="Red Hat Display Medium"/>
              </a:defRPr>
            </a:lvl6pPr>
            <a:lvl7pPr lvl="6" rtl="0">
              <a:lnSpc>
                <a:spcPct val="115000"/>
              </a:lnSpc>
              <a:spcBef>
                <a:spcPts val="0"/>
              </a:spcBef>
              <a:spcAft>
                <a:spcPts val="0"/>
              </a:spcAft>
              <a:buNone/>
              <a:defRPr sz="900">
                <a:latin typeface="Red Hat Display Medium"/>
                <a:ea typeface="Red Hat Display Medium"/>
                <a:cs typeface="Red Hat Display Medium"/>
                <a:sym typeface="Red Hat Display Medium"/>
              </a:defRPr>
            </a:lvl7pPr>
            <a:lvl8pPr lvl="7" rtl="0">
              <a:lnSpc>
                <a:spcPct val="115000"/>
              </a:lnSpc>
              <a:spcBef>
                <a:spcPts val="0"/>
              </a:spcBef>
              <a:spcAft>
                <a:spcPts val="0"/>
              </a:spcAft>
              <a:buNone/>
              <a:defRPr sz="900">
                <a:latin typeface="Red Hat Display Medium"/>
                <a:ea typeface="Red Hat Display Medium"/>
                <a:cs typeface="Red Hat Display Medium"/>
                <a:sym typeface="Red Hat Display Medium"/>
              </a:defRPr>
            </a:lvl8pPr>
            <a:lvl9pPr lvl="8" rtl="0">
              <a:lnSpc>
                <a:spcPct val="115000"/>
              </a:lnSpc>
              <a:spcBef>
                <a:spcPts val="0"/>
              </a:spcBef>
              <a:spcAft>
                <a:spcPts val="0"/>
              </a:spcAft>
              <a:buNone/>
              <a:defRPr sz="900">
                <a:latin typeface="Red Hat Display Medium"/>
                <a:ea typeface="Red Hat Display Medium"/>
                <a:cs typeface="Red Hat Display Medium"/>
                <a:sym typeface="Red Hat Display Medium"/>
              </a:defRPr>
            </a:lvl9pPr>
          </a:lstStyle>
          <a:p>
            <a:endParaRPr/>
          </a:p>
        </p:txBody>
      </p:sp>
      <p:sp>
        <p:nvSpPr>
          <p:cNvPr id="2156" name="Google Shape;2156;p248"/>
          <p:cNvSpPr txBox="1">
            <a:spLocks noGrp="1"/>
          </p:cNvSpPr>
          <p:nvPr>
            <p:ph type="subTitle" idx="3"/>
          </p:nvPr>
        </p:nvSpPr>
        <p:spPr>
          <a:xfrm>
            <a:off x="1531819" y="2177606"/>
            <a:ext cx="1580100" cy="506400"/>
          </a:xfrm>
          <a:prstGeom prst="rect">
            <a:avLst/>
          </a:prstGeom>
        </p:spPr>
        <p:txBody>
          <a:bodyPr spcFirstLastPara="1" wrap="square" lIns="0" tIns="0" rIns="0" bIns="0" anchor="t" anchorCtr="0">
            <a:noAutofit/>
          </a:bodyPr>
          <a:lstStyle>
            <a:lvl1pPr lvl="0" rtl="0">
              <a:lnSpc>
                <a:spcPct val="115000"/>
              </a:lnSpc>
              <a:spcBef>
                <a:spcPts val="0"/>
              </a:spcBef>
              <a:spcAft>
                <a:spcPts val="0"/>
              </a:spcAft>
              <a:buNone/>
              <a:defRPr sz="900"/>
            </a:lvl1pPr>
            <a:lvl2pPr lvl="1" rtl="0">
              <a:lnSpc>
                <a:spcPct val="115000"/>
              </a:lnSpc>
              <a:spcBef>
                <a:spcPts val="0"/>
              </a:spcBef>
              <a:spcAft>
                <a:spcPts val="0"/>
              </a:spcAft>
              <a:buNone/>
              <a:defRPr sz="900"/>
            </a:lvl2pPr>
            <a:lvl3pPr lvl="2" rtl="0">
              <a:lnSpc>
                <a:spcPct val="115000"/>
              </a:lnSpc>
              <a:spcBef>
                <a:spcPts val="0"/>
              </a:spcBef>
              <a:spcAft>
                <a:spcPts val="0"/>
              </a:spcAft>
              <a:buNone/>
              <a:defRPr sz="900"/>
            </a:lvl3pPr>
            <a:lvl4pPr lvl="3" rtl="0">
              <a:lnSpc>
                <a:spcPct val="115000"/>
              </a:lnSpc>
              <a:spcBef>
                <a:spcPts val="0"/>
              </a:spcBef>
              <a:spcAft>
                <a:spcPts val="0"/>
              </a:spcAft>
              <a:buNone/>
              <a:defRPr sz="900"/>
            </a:lvl4pPr>
            <a:lvl5pPr lvl="4" rtl="0">
              <a:lnSpc>
                <a:spcPct val="115000"/>
              </a:lnSpc>
              <a:spcBef>
                <a:spcPts val="0"/>
              </a:spcBef>
              <a:spcAft>
                <a:spcPts val="0"/>
              </a:spcAft>
              <a:buNone/>
              <a:defRPr sz="900"/>
            </a:lvl5pPr>
            <a:lvl6pPr lvl="5" rtl="0">
              <a:lnSpc>
                <a:spcPct val="115000"/>
              </a:lnSpc>
              <a:spcBef>
                <a:spcPts val="0"/>
              </a:spcBef>
              <a:spcAft>
                <a:spcPts val="0"/>
              </a:spcAft>
              <a:buNone/>
              <a:defRPr sz="900"/>
            </a:lvl6pPr>
            <a:lvl7pPr lvl="6" rtl="0">
              <a:lnSpc>
                <a:spcPct val="115000"/>
              </a:lnSpc>
              <a:spcBef>
                <a:spcPts val="0"/>
              </a:spcBef>
              <a:spcAft>
                <a:spcPts val="0"/>
              </a:spcAft>
              <a:buNone/>
              <a:defRPr sz="900"/>
            </a:lvl7pPr>
            <a:lvl8pPr lvl="7" rtl="0">
              <a:lnSpc>
                <a:spcPct val="115000"/>
              </a:lnSpc>
              <a:spcBef>
                <a:spcPts val="0"/>
              </a:spcBef>
              <a:spcAft>
                <a:spcPts val="0"/>
              </a:spcAft>
              <a:buNone/>
              <a:defRPr sz="900"/>
            </a:lvl8pPr>
            <a:lvl9pPr lvl="8" rtl="0">
              <a:lnSpc>
                <a:spcPct val="115000"/>
              </a:lnSpc>
              <a:spcBef>
                <a:spcPts val="0"/>
              </a:spcBef>
              <a:spcAft>
                <a:spcPts val="0"/>
              </a:spcAft>
              <a:buNone/>
              <a:defRPr sz="900"/>
            </a:lvl9pPr>
          </a:lstStyle>
          <a:p>
            <a:endParaRPr/>
          </a:p>
        </p:txBody>
      </p:sp>
      <p:sp>
        <p:nvSpPr>
          <p:cNvPr id="2157" name="Google Shape;2157;p248"/>
          <p:cNvSpPr txBox="1">
            <a:spLocks noGrp="1"/>
          </p:cNvSpPr>
          <p:nvPr>
            <p:ph type="subTitle" idx="4"/>
          </p:nvPr>
        </p:nvSpPr>
        <p:spPr>
          <a:xfrm>
            <a:off x="1197356" y="3302681"/>
            <a:ext cx="732000" cy="176100"/>
          </a:xfrm>
          <a:prstGeom prst="rect">
            <a:avLst/>
          </a:prstGeom>
        </p:spPr>
        <p:txBody>
          <a:bodyPr spcFirstLastPara="1" wrap="square" lIns="0" tIns="0" rIns="0" bIns="0" anchor="ctr" anchorCtr="0">
            <a:noAutofit/>
          </a:bodyPr>
          <a:lstStyle>
            <a:lvl1pPr lvl="0" algn="ctr" rtl="0">
              <a:lnSpc>
                <a:spcPct val="115000"/>
              </a:lnSpc>
              <a:spcBef>
                <a:spcPts val="0"/>
              </a:spcBef>
              <a:spcAft>
                <a:spcPts val="0"/>
              </a:spcAft>
              <a:buNone/>
              <a:defRPr sz="1100">
                <a:solidFill>
                  <a:schemeClr val="accent1"/>
                </a:solidFill>
              </a:defRPr>
            </a:lvl1pPr>
            <a:lvl2pPr lvl="1" algn="ctr" rtl="0">
              <a:lnSpc>
                <a:spcPct val="115000"/>
              </a:lnSpc>
              <a:spcBef>
                <a:spcPts val="0"/>
              </a:spcBef>
              <a:spcAft>
                <a:spcPts val="0"/>
              </a:spcAft>
              <a:buNone/>
              <a:defRPr sz="1100">
                <a:solidFill>
                  <a:schemeClr val="accent1"/>
                </a:solidFill>
              </a:defRPr>
            </a:lvl2pPr>
            <a:lvl3pPr lvl="2" algn="ctr" rtl="0">
              <a:lnSpc>
                <a:spcPct val="115000"/>
              </a:lnSpc>
              <a:spcBef>
                <a:spcPts val="0"/>
              </a:spcBef>
              <a:spcAft>
                <a:spcPts val="0"/>
              </a:spcAft>
              <a:buNone/>
              <a:defRPr sz="1100">
                <a:solidFill>
                  <a:schemeClr val="accent1"/>
                </a:solidFill>
              </a:defRPr>
            </a:lvl3pPr>
            <a:lvl4pPr lvl="3" algn="ctr" rtl="0">
              <a:lnSpc>
                <a:spcPct val="115000"/>
              </a:lnSpc>
              <a:spcBef>
                <a:spcPts val="0"/>
              </a:spcBef>
              <a:spcAft>
                <a:spcPts val="0"/>
              </a:spcAft>
              <a:buNone/>
              <a:defRPr sz="1100">
                <a:solidFill>
                  <a:schemeClr val="accent1"/>
                </a:solidFill>
              </a:defRPr>
            </a:lvl4pPr>
            <a:lvl5pPr lvl="4" algn="ctr" rtl="0">
              <a:lnSpc>
                <a:spcPct val="115000"/>
              </a:lnSpc>
              <a:spcBef>
                <a:spcPts val="0"/>
              </a:spcBef>
              <a:spcAft>
                <a:spcPts val="0"/>
              </a:spcAft>
              <a:buNone/>
              <a:defRPr sz="1100">
                <a:solidFill>
                  <a:schemeClr val="accent1"/>
                </a:solidFill>
              </a:defRPr>
            </a:lvl5pPr>
            <a:lvl6pPr lvl="5" algn="ctr" rtl="0">
              <a:lnSpc>
                <a:spcPct val="115000"/>
              </a:lnSpc>
              <a:spcBef>
                <a:spcPts val="0"/>
              </a:spcBef>
              <a:spcAft>
                <a:spcPts val="0"/>
              </a:spcAft>
              <a:buNone/>
              <a:defRPr sz="1100">
                <a:solidFill>
                  <a:schemeClr val="accent1"/>
                </a:solidFill>
              </a:defRPr>
            </a:lvl6pPr>
            <a:lvl7pPr lvl="6" algn="ctr" rtl="0">
              <a:lnSpc>
                <a:spcPct val="115000"/>
              </a:lnSpc>
              <a:spcBef>
                <a:spcPts val="0"/>
              </a:spcBef>
              <a:spcAft>
                <a:spcPts val="0"/>
              </a:spcAft>
              <a:buNone/>
              <a:defRPr sz="1100">
                <a:solidFill>
                  <a:schemeClr val="accent1"/>
                </a:solidFill>
              </a:defRPr>
            </a:lvl7pPr>
            <a:lvl8pPr lvl="7" algn="ctr" rtl="0">
              <a:lnSpc>
                <a:spcPct val="115000"/>
              </a:lnSpc>
              <a:spcBef>
                <a:spcPts val="0"/>
              </a:spcBef>
              <a:spcAft>
                <a:spcPts val="0"/>
              </a:spcAft>
              <a:buNone/>
              <a:defRPr sz="1100">
                <a:solidFill>
                  <a:schemeClr val="accent1"/>
                </a:solidFill>
              </a:defRPr>
            </a:lvl8pPr>
            <a:lvl9pPr lvl="8" algn="ctr" rtl="0">
              <a:lnSpc>
                <a:spcPct val="115000"/>
              </a:lnSpc>
              <a:spcBef>
                <a:spcPts val="0"/>
              </a:spcBef>
              <a:spcAft>
                <a:spcPts val="0"/>
              </a:spcAft>
              <a:buNone/>
              <a:defRPr sz="1100">
                <a:solidFill>
                  <a:schemeClr val="accent1"/>
                </a:solidFill>
              </a:defRPr>
            </a:lvl9pPr>
          </a:lstStyle>
          <a:p>
            <a:endParaRPr/>
          </a:p>
        </p:txBody>
      </p:sp>
      <p:sp>
        <p:nvSpPr>
          <p:cNvPr id="2158" name="Google Shape;2158;p248"/>
          <p:cNvSpPr txBox="1">
            <a:spLocks noGrp="1"/>
          </p:cNvSpPr>
          <p:nvPr>
            <p:ph type="subTitle" idx="5"/>
          </p:nvPr>
        </p:nvSpPr>
        <p:spPr>
          <a:xfrm>
            <a:off x="2459231" y="2919383"/>
            <a:ext cx="732000" cy="176100"/>
          </a:xfrm>
          <a:prstGeom prst="rect">
            <a:avLst/>
          </a:prstGeom>
        </p:spPr>
        <p:txBody>
          <a:bodyPr spcFirstLastPara="1" wrap="square" lIns="0" tIns="0" rIns="0" bIns="0" anchor="ctr" anchorCtr="0">
            <a:noAutofit/>
          </a:bodyPr>
          <a:lstStyle>
            <a:lvl1pPr lvl="0" algn="ctr" rtl="0">
              <a:lnSpc>
                <a:spcPct val="115000"/>
              </a:lnSpc>
              <a:spcBef>
                <a:spcPts val="0"/>
              </a:spcBef>
              <a:spcAft>
                <a:spcPts val="0"/>
              </a:spcAft>
              <a:buNone/>
              <a:defRPr sz="1100">
                <a:solidFill>
                  <a:schemeClr val="accent1"/>
                </a:solidFill>
              </a:defRPr>
            </a:lvl1pPr>
            <a:lvl2pPr lvl="1" algn="ctr" rtl="0">
              <a:lnSpc>
                <a:spcPct val="115000"/>
              </a:lnSpc>
              <a:spcBef>
                <a:spcPts val="0"/>
              </a:spcBef>
              <a:spcAft>
                <a:spcPts val="0"/>
              </a:spcAft>
              <a:buNone/>
              <a:defRPr sz="1100">
                <a:solidFill>
                  <a:schemeClr val="accent1"/>
                </a:solidFill>
              </a:defRPr>
            </a:lvl2pPr>
            <a:lvl3pPr lvl="2" algn="ctr" rtl="0">
              <a:lnSpc>
                <a:spcPct val="115000"/>
              </a:lnSpc>
              <a:spcBef>
                <a:spcPts val="0"/>
              </a:spcBef>
              <a:spcAft>
                <a:spcPts val="0"/>
              </a:spcAft>
              <a:buNone/>
              <a:defRPr sz="1100">
                <a:solidFill>
                  <a:schemeClr val="accent1"/>
                </a:solidFill>
              </a:defRPr>
            </a:lvl3pPr>
            <a:lvl4pPr lvl="3" algn="ctr" rtl="0">
              <a:lnSpc>
                <a:spcPct val="115000"/>
              </a:lnSpc>
              <a:spcBef>
                <a:spcPts val="0"/>
              </a:spcBef>
              <a:spcAft>
                <a:spcPts val="0"/>
              </a:spcAft>
              <a:buNone/>
              <a:defRPr sz="1100">
                <a:solidFill>
                  <a:schemeClr val="accent1"/>
                </a:solidFill>
              </a:defRPr>
            </a:lvl4pPr>
            <a:lvl5pPr lvl="4" algn="ctr" rtl="0">
              <a:lnSpc>
                <a:spcPct val="115000"/>
              </a:lnSpc>
              <a:spcBef>
                <a:spcPts val="0"/>
              </a:spcBef>
              <a:spcAft>
                <a:spcPts val="0"/>
              </a:spcAft>
              <a:buNone/>
              <a:defRPr sz="1100">
                <a:solidFill>
                  <a:schemeClr val="accent1"/>
                </a:solidFill>
              </a:defRPr>
            </a:lvl5pPr>
            <a:lvl6pPr lvl="5" algn="ctr" rtl="0">
              <a:lnSpc>
                <a:spcPct val="115000"/>
              </a:lnSpc>
              <a:spcBef>
                <a:spcPts val="0"/>
              </a:spcBef>
              <a:spcAft>
                <a:spcPts val="0"/>
              </a:spcAft>
              <a:buNone/>
              <a:defRPr sz="1100">
                <a:solidFill>
                  <a:schemeClr val="accent1"/>
                </a:solidFill>
              </a:defRPr>
            </a:lvl6pPr>
            <a:lvl7pPr lvl="6" algn="ctr" rtl="0">
              <a:lnSpc>
                <a:spcPct val="115000"/>
              </a:lnSpc>
              <a:spcBef>
                <a:spcPts val="0"/>
              </a:spcBef>
              <a:spcAft>
                <a:spcPts val="0"/>
              </a:spcAft>
              <a:buNone/>
              <a:defRPr sz="1100">
                <a:solidFill>
                  <a:schemeClr val="accent1"/>
                </a:solidFill>
              </a:defRPr>
            </a:lvl7pPr>
            <a:lvl8pPr lvl="7" algn="ctr" rtl="0">
              <a:lnSpc>
                <a:spcPct val="115000"/>
              </a:lnSpc>
              <a:spcBef>
                <a:spcPts val="0"/>
              </a:spcBef>
              <a:spcAft>
                <a:spcPts val="0"/>
              </a:spcAft>
              <a:buNone/>
              <a:defRPr sz="1100">
                <a:solidFill>
                  <a:schemeClr val="accent1"/>
                </a:solidFill>
              </a:defRPr>
            </a:lvl8pPr>
            <a:lvl9pPr lvl="8" algn="ctr" rtl="0">
              <a:lnSpc>
                <a:spcPct val="115000"/>
              </a:lnSpc>
              <a:spcBef>
                <a:spcPts val="0"/>
              </a:spcBef>
              <a:spcAft>
                <a:spcPts val="0"/>
              </a:spcAft>
              <a:buNone/>
              <a:defRPr sz="1100">
                <a:solidFill>
                  <a:schemeClr val="accent1"/>
                </a:solidFill>
              </a:defRPr>
            </a:lvl9pPr>
          </a:lstStyle>
          <a:p>
            <a:endParaRPr/>
          </a:p>
        </p:txBody>
      </p:sp>
      <p:sp>
        <p:nvSpPr>
          <p:cNvPr id="2159" name="Google Shape;2159;p248"/>
          <p:cNvSpPr txBox="1">
            <a:spLocks noGrp="1"/>
          </p:cNvSpPr>
          <p:nvPr>
            <p:ph type="subTitle" idx="6"/>
          </p:nvPr>
        </p:nvSpPr>
        <p:spPr>
          <a:xfrm>
            <a:off x="1285069" y="3564541"/>
            <a:ext cx="1580100" cy="284400"/>
          </a:xfrm>
          <a:prstGeom prst="rect">
            <a:avLst/>
          </a:prstGeom>
        </p:spPr>
        <p:txBody>
          <a:bodyPr spcFirstLastPara="1" wrap="square" lIns="0" tIns="0" rIns="0" bIns="0" anchor="b" anchorCtr="0">
            <a:noAutofit/>
          </a:bodyPr>
          <a:lstStyle>
            <a:lvl1pPr lvl="0" algn="r" rtl="0">
              <a:lnSpc>
                <a:spcPct val="115000"/>
              </a:lnSpc>
              <a:spcBef>
                <a:spcPts val="0"/>
              </a:spcBef>
              <a:spcAft>
                <a:spcPts val="0"/>
              </a:spcAft>
              <a:buNone/>
              <a:defRPr sz="900">
                <a:latin typeface="Red Hat Display Medium"/>
                <a:ea typeface="Red Hat Display Medium"/>
                <a:cs typeface="Red Hat Display Medium"/>
                <a:sym typeface="Red Hat Display Medium"/>
              </a:defRPr>
            </a:lvl1pPr>
            <a:lvl2pPr lvl="1" algn="r" rtl="0">
              <a:lnSpc>
                <a:spcPct val="115000"/>
              </a:lnSpc>
              <a:spcBef>
                <a:spcPts val="0"/>
              </a:spcBef>
              <a:spcAft>
                <a:spcPts val="0"/>
              </a:spcAft>
              <a:buNone/>
              <a:defRPr sz="900">
                <a:latin typeface="Red Hat Display Medium"/>
                <a:ea typeface="Red Hat Display Medium"/>
                <a:cs typeface="Red Hat Display Medium"/>
                <a:sym typeface="Red Hat Display Medium"/>
              </a:defRPr>
            </a:lvl2pPr>
            <a:lvl3pPr lvl="2" algn="r" rtl="0">
              <a:lnSpc>
                <a:spcPct val="115000"/>
              </a:lnSpc>
              <a:spcBef>
                <a:spcPts val="0"/>
              </a:spcBef>
              <a:spcAft>
                <a:spcPts val="0"/>
              </a:spcAft>
              <a:buNone/>
              <a:defRPr sz="900">
                <a:latin typeface="Red Hat Display Medium"/>
                <a:ea typeface="Red Hat Display Medium"/>
                <a:cs typeface="Red Hat Display Medium"/>
                <a:sym typeface="Red Hat Display Medium"/>
              </a:defRPr>
            </a:lvl3pPr>
            <a:lvl4pPr lvl="3" algn="r" rtl="0">
              <a:lnSpc>
                <a:spcPct val="115000"/>
              </a:lnSpc>
              <a:spcBef>
                <a:spcPts val="0"/>
              </a:spcBef>
              <a:spcAft>
                <a:spcPts val="0"/>
              </a:spcAft>
              <a:buNone/>
              <a:defRPr sz="900">
                <a:latin typeface="Red Hat Display Medium"/>
                <a:ea typeface="Red Hat Display Medium"/>
                <a:cs typeface="Red Hat Display Medium"/>
                <a:sym typeface="Red Hat Display Medium"/>
              </a:defRPr>
            </a:lvl4pPr>
            <a:lvl5pPr lvl="4" algn="r" rtl="0">
              <a:lnSpc>
                <a:spcPct val="115000"/>
              </a:lnSpc>
              <a:spcBef>
                <a:spcPts val="0"/>
              </a:spcBef>
              <a:spcAft>
                <a:spcPts val="0"/>
              </a:spcAft>
              <a:buNone/>
              <a:defRPr sz="900">
                <a:latin typeface="Red Hat Display Medium"/>
                <a:ea typeface="Red Hat Display Medium"/>
                <a:cs typeface="Red Hat Display Medium"/>
                <a:sym typeface="Red Hat Display Medium"/>
              </a:defRPr>
            </a:lvl5pPr>
            <a:lvl6pPr lvl="5" algn="r" rtl="0">
              <a:lnSpc>
                <a:spcPct val="115000"/>
              </a:lnSpc>
              <a:spcBef>
                <a:spcPts val="0"/>
              </a:spcBef>
              <a:spcAft>
                <a:spcPts val="0"/>
              </a:spcAft>
              <a:buNone/>
              <a:defRPr sz="900">
                <a:latin typeface="Red Hat Display Medium"/>
                <a:ea typeface="Red Hat Display Medium"/>
                <a:cs typeface="Red Hat Display Medium"/>
                <a:sym typeface="Red Hat Display Medium"/>
              </a:defRPr>
            </a:lvl6pPr>
            <a:lvl7pPr lvl="6" algn="r" rtl="0">
              <a:lnSpc>
                <a:spcPct val="115000"/>
              </a:lnSpc>
              <a:spcBef>
                <a:spcPts val="0"/>
              </a:spcBef>
              <a:spcAft>
                <a:spcPts val="0"/>
              </a:spcAft>
              <a:buNone/>
              <a:defRPr sz="900">
                <a:latin typeface="Red Hat Display Medium"/>
                <a:ea typeface="Red Hat Display Medium"/>
                <a:cs typeface="Red Hat Display Medium"/>
                <a:sym typeface="Red Hat Display Medium"/>
              </a:defRPr>
            </a:lvl7pPr>
            <a:lvl8pPr lvl="7" algn="r" rtl="0">
              <a:lnSpc>
                <a:spcPct val="115000"/>
              </a:lnSpc>
              <a:spcBef>
                <a:spcPts val="0"/>
              </a:spcBef>
              <a:spcAft>
                <a:spcPts val="0"/>
              </a:spcAft>
              <a:buNone/>
              <a:defRPr sz="900">
                <a:latin typeface="Red Hat Display Medium"/>
                <a:ea typeface="Red Hat Display Medium"/>
                <a:cs typeface="Red Hat Display Medium"/>
                <a:sym typeface="Red Hat Display Medium"/>
              </a:defRPr>
            </a:lvl8pPr>
            <a:lvl9pPr lvl="8" algn="r" rtl="0">
              <a:lnSpc>
                <a:spcPct val="115000"/>
              </a:lnSpc>
              <a:spcBef>
                <a:spcPts val="0"/>
              </a:spcBef>
              <a:spcAft>
                <a:spcPts val="0"/>
              </a:spcAft>
              <a:buNone/>
              <a:defRPr sz="900">
                <a:latin typeface="Red Hat Display Medium"/>
                <a:ea typeface="Red Hat Display Medium"/>
                <a:cs typeface="Red Hat Display Medium"/>
                <a:sym typeface="Red Hat Display Medium"/>
              </a:defRPr>
            </a:lvl9pPr>
          </a:lstStyle>
          <a:p>
            <a:endParaRPr/>
          </a:p>
        </p:txBody>
      </p:sp>
      <p:sp>
        <p:nvSpPr>
          <p:cNvPr id="2160" name="Google Shape;2160;p248"/>
          <p:cNvSpPr txBox="1">
            <a:spLocks noGrp="1"/>
          </p:cNvSpPr>
          <p:nvPr>
            <p:ph type="subTitle" idx="7"/>
          </p:nvPr>
        </p:nvSpPr>
        <p:spPr>
          <a:xfrm>
            <a:off x="1285069" y="3869028"/>
            <a:ext cx="1580100" cy="506400"/>
          </a:xfrm>
          <a:prstGeom prst="rect">
            <a:avLst/>
          </a:prstGeom>
        </p:spPr>
        <p:txBody>
          <a:bodyPr spcFirstLastPara="1" wrap="square" lIns="0" tIns="0" rIns="0" bIns="0" anchor="t" anchorCtr="0">
            <a:noAutofit/>
          </a:bodyPr>
          <a:lstStyle>
            <a:lvl1pPr lvl="0" algn="r" rtl="0">
              <a:lnSpc>
                <a:spcPct val="115000"/>
              </a:lnSpc>
              <a:spcBef>
                <a:spcPts val="0"/>
              </a:spcBef>
              <a:spcAft>
                <a:spcPts val="0"/>
              </a:spcAft>
              <a:buNone/>
              <a:defRPr sz="900"/>
            </a:lvl1pPr>
            <a:lvl2pPr lvl="1" algn="r" rtl="0">
              <a:lnSpc>
                <a:spcPct val="115000"/>
              </a:lnSpc>
              <a:spcBef>
                <a:spcPts val="0"/>
              </a:spcBef>
              <a:spcAft>
                <a:spcPts val="0"/>
              </a:spcAft>
              <a:buNone/>
              <a:defRPr sz="900"/>
            </a:lvl2pPr>
            <a:lvl3pPr lvl="2" algn="r" rtl="0">
              <a:lnSpc>
                <a:spcPct val="115000"/>
              </a:lnSpc>
              <a:spcBef>
                <a:spcPts val="0"/>
              </a:spcBef>
              <a:spcAft>
                <a:spcPts val="0"/>
              </a:spcAft>
              <a:buNone/>
              <a:defRPr sz="900"/>
            </a:lvl3pPr>
            <a:lvl4pPr lvl="3" algn="r" rtl="0">
              <a:lnSpc>
                <a:spcPct val="115000"/>
              </a:lnSpc>
              <a:spcBef>
                <a:spcPts val="0"/>
              </a:spcBef>
              <a:spcAft>
                <a:spcPts val="0"/>
              </a:spcAft>
              <a:buNone/>
              <a:defRPr sz="900"/>
            </a:lvl4pPr>
            <a:lvl5pPr lvl="4" algn="r" rtl="0">
              <a:lnSpc>
                <a:spcPct val="115000"/>
              </a:lnSpc>
              <a:spcBef>
                <a:spcPts val="0"/>
              </a:spcBef>
              <a:spcAft>
                <a:spcPts val="0"/>
              </a:spcAft>
              <a:buNone/>
              <a:defRPr sz="900"/>
            </a:lvl5pPr>
            <a:lvl6pPr lvl="5" algn="r" rtl="0">
              <a:lnSpc>
                <a:spcPct val="115000"/>
              </a:lnSpc>
              <a:spcBef>
                <a:spcPts val="0"/>
              </a:spcBef>
              <a:spcAft>
                <a:spcPts val="0"/>
              </a:spcAft>
              <a:buNone/>
              <a:defRPr sz="900"/>
            </a:lvl6pPr>
            <a:lvl7pPr lvl="6" algn="r" rtl="0">
              <a:lnSpc>
                <a:spcPct val="115000"/>
              </a:lnSpc>
              <a:spcBef>
                <a:spcPts val="0"/>
              </a:spcBef>
              <a:spcAft>
                <a:spcPts val="0"/>
              </a:spcAft>
              <a:buNone/>
              <a:defRPr sz="900"/>
            </a:lvl7pPr>
            <a:lvl8pPr lvl="7" algn="r" rtl="0">
              <a:lnSpc>
                <a:spcPct val="115000"/>
              </a:lnSpc>
              <a:spcBef>
                <a:spcPts val="0"/>
              </a:spcBef>
              <a:spcAft>
                <a:spcPts val="0"/>
              </a:spcAft>
              <a:buNone/>
              <a:defRPr sz="900"/>
            </a:lvl8pPr>
            <a:lvl9pPr lvl="8" algn="r" rtl="0">
              <a:lnSpc>
                <a:spcPct val="115000"/>
              </a:lnSpc>
              <a:spcBef>
                <a:spcPts val="0"/>
              </a:spcBef>
              <a:spcAft>
                <a:spcPts val="0"/>
              </a:spcAft>
              <a:buNone/>
              <a:defRPr sz="900"/>
            </a:lvl9pPr>
          </a:lstStyle>
          <a:p>
            <a:endParaRPr/>
          </a:p>
        </p:txBody>
      </p:sp>
      <p:sp>
        <p:nvSpPr>
          <p:cNvPr id="2161" name="Google Shape;2161;p248"/>
          <p:cNvSpPr txBox="1">
            <a:spLocks noGrp="1"/>
          </p:cNvSpPr>
          <p:nvPr>
            <p:ph type="subTitle" idx="8"/>
          </p:nvPr>
        </p:nvSpPr>
        <p:spPr>
          <a:xfrm>
            <a:off x="335831" y="41580"/>
            <a:ext cx="3861600" cy="612300"/>
          </a:xfrm>
          <a:prstGeom prst="rect">
            <a:avLst/>
          </a:prstGeom>
        </p:spPr>
        <p:txBody>
          <a:bodyPr spcFirstLastPara="1" wrap="square" lIns="329175" tIns="68575" rIns="68575" bIns="68575" anchor="ctr" anchorCtr="0">
            <a:noAutofit/>
          </a:bodyPr>
          <a:lstStyle>
            <a:lvl1pPr lvl="0"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9pPr>
          </a:lstStyle>
          <a:p>
            <a:endParaRPr/>
          </a:p>
        </p:txBody>
      </p:sp>
      <p:sp>
        <p:nvSpPr>
          <p:cNvPr id="2162" name="Google Shape;2162;p248"/>
          <p:cNvSpPr txBox="1">
            <a:spLocks noGrp="1"/>
          </p:cNvSpPr>
          <p:nvPr>
            <p:ph type="title"/>
          </p:nvPr>
        </p:nvSpPr>
        <p:spPr>
          <a:xfrm>
            <a:off x="663788" y="825263"/>
            <a:ext cx="7816500" cy="414900"/>
          </a:xfrm>
          <a:prstGeom prst="rect">
            <a:avLst/>
          </a:prstGeom>
        </p:spPr>
        <p:txBody>
          <a:bodyPr spcFirstLastPara="1" wrap="square" lIns="0" tIns="0" rIns="0" bIns="0" anchor="t" anchorCtr="0">
            <a:noAutofit/>
          </a:bodyPr>
          <a:lstStyle>
            <a:lvl1pPr lvl="0" algn="ctr" rtl="0">
              <a:lnSpc>
                <a:spcPct val="130000"/>
              </a:lnSpc>
              <a:spcBef>
                <a:spcPts val="0"/>
              </a:spcBef>
              <a:spcAft>
                <a:spcPts val="0"/>
              </a:spcAft>
              <a:buNone/>
              <a:defRPr sz="2100"/>
            </a:lvl1pPr>
            <a:lvl2pPr lvl="1" algn="ctr" rtl="0">
              <a:lnSpc>
                <a:spcPct val="130000"/>
              </a:lnSpc>
              <a:spcBef>
                <a:spcPts val="0"/>
              </a:spcBef>
              <a:spcAft>
                <a:spcPts val="0"/>
              </a:spcAft>
              <a:buNone/>
              <a:defRPr sz="2000"/>
            </a:lvl2pPr>
            <a:lvl3pPr lvl="2" algn="ctr" rtl="0">
              <a:lnSpc>
                <a:spcPct val="130000"/>
              </a:lnSpc>
              <a:spcBef>
                <a:spcPts val="0"/>
              </a:spcBef>
              <a:spcAft>
                <a:spcPts val="0"/>
              </a:spcAft>
              <a:buNone/>
              <a:defRPr sz="2000"/>
            </a:lvl3pPr>
            <a:lvl4pPr lvl="3" algn="ctr" rtl="0">
              <a:lnSpc>
                <a:spcPct val="130000"/>
              </a:lnSpc>
              <a:spcBef>
                <a:spcPts val="0"/>
              </a:spcBef>
              <a:spcAft>
                <a:spcPts val="0"/>
              </a:spcAft>
              <a:buNone/>
              <a:defRPr sz="2000"/>
            </a:lvl4pPr>
            <a:lvl5pPr lvl="4" algn="ctr" rtl="0">
              <a:lnSpc>
                <a:spcPct val="130000"/>
              </a:lnSpc>
              <a:spcBef>
                <a:spcPts val="0"/>
              </a:spcBef>
              <a:spcAft>
                <a:spcPts val="0"/>
              </a:spcAft>
              <a:buNone/>
              <a:defRPr sz="2000"/>
            </a:lvl5pPr>
            <a:lvl6pPr lvl="5" algn="ctr" rtl="0">
              <a:lnSpc>
                <a:spcPct val="130000"/>
              </a:lnSpc>
              <a:spcBef>
                <a:spcPts val="0"/>
              </a:spcBef>
              <a:spcAft>
                <a:spcPts val="0"/>
              </a:spcAft>
              <a:buNone/>
              <a:defRPr sz="2000"/>
            </a:lvl6pPr>
            <a:lvl7pPr lvl="6" algn="ctr" rtl="0">
              <a:lnSpc>
                <a:spcPct val="130000"/>
              </a:lnSpc>
              <a:spcBef>
                <a:spcPts val="0"/>
              </a:spcBef>
              <a:spcAft>
                <a:spcPts val="0"/>
              </a:spcAft>
              <a:buNone/>
              <a:defRPr sz="2000"/>
            </a:lvl7pPr>
            <a:lvl8pPr lvl="7" algn="ctr" rtl="0">
              <a:lnSpc>
                <a:spcPct val="130000"/>
              </a:lnSpc>
              <a:spcBef>
                <a:spcPts val="0"/>
              </a:spcBef>
              <a:spcAft>
                <a:spcPts val="0"/>
              </a:spcAft>
              <a:buNone/>
              <a:defRPr sz="2000"/>
            </a:lvl8pPr>
            <a:lvl9pPr lvl="8" algn="ctr" rtl="0">
              <a:lnSpc>
                <a:spcPct val="130000"/>
              </a:lnSpc>
              <a:spcBef>
                <a:spcPts val="0"/>
              </a:spcBef>
              <a:spcAft>
                <a:spcPts val="0"/>
              </a:spcAft>
              <a:buNone/>
              <a:defRPr sz="2000"/>
            </a:lvl9pPr>
          </a:lstStyle>
          <a:p>
            <a:endParaRPr/>
          </a:p>
        </p:txBody>
      </p:sp>
      <p:sp>
        <p:nvSpPr>
          <p:cNvPr id="2163" name="Google Shape;2163;p248"/>
          <p:cNvSpPr txBox="1">
            <a:spLocks noGrp="1"/>
          </p:cNvSpPr>
          <p:nvPr>
            <p:ph type="subTitle" idx="9"/>
          </p:nvPr>
        </p:nvSpPr>
        <p:spPr>
          <a:xfrm>
            <a:off x="663844" y="1240163"/>
            <a:ext cx="7816500" cy="219000"/>
          </a:xfrm>
          <a:prstGeom prst="rect">
            <a:avLst/>
          </a:prstGeom>
        </p:spPr>
        <p:txBody>
          <a:bodyPr spcFirstLastPara="1" wrap="square" lIns="0" tIns="0" rIns="0" bIns="0" anchor="t" anchorCtr="0">
            <a:noAutofit/>
          </a:bodyPr>
          <a:lstStyle>
            <a:lvl1pPr lvl="0" algn="ctr" rtl="0">
              <a:spcBef>
                <a:spcPts val="0"/>
              </a:spcBef>
              <a:spcAft>
                <a:spcPts val="0"/>
              </a:spcAft>
              <a:buNone/>
              <a:defRPr sz="1400">
                <a:solidFill>
                  <a:schemeClr val="accent1"/>
                </a:solidFill>
              </a:defRPr>
            </a:lvl1pPr>
            <a:lvl2pPr lvl="1" algn="ctr" rtl="0">
              <a:spcBef>
                <a:spcPts val="400"/>
              </a:spcBef>
              <a:spcAft>
                <a:spcPts val="0"/>
              </a:spcAft>
              <a:buNone/>
              <a:defRPr sz="1400">
                <a:solidFill>
                  <a:schemeClr val="accent1"/>
                </a:solidFill>
              </a:defRPr>
            </a:lvl2pPr>
            <a:lvl3pPr lvl="2" algn="ctr" rtl="0">
              <a:spcBef>
                <a:spcPts val="400"/>
              </a:spcBef>
              <a:spcAft>
                <a:spcPts val="0"/>
              </a:spcAft>
              <a:buNone/>
              <a:defRPr sz="1400">
                <a:solidFill>
                  <a:schemeClr val="accent1"/>
                </a:solidFill>
              </a:defRPr>
            </a:lvl3pPr>
            <a:lvl4pPr lvl="3" algn="ctr" rtl="0">
              <a:spcBef>
                <a:spcPts val="400"/>
              </a:spcBef>
              <a:spcAft>
                <a:spcPts val="0"/>
              </a:spcAft>
              <a:buNone/>
              <a:defRPr sz="1400">
                <a:solidFill>
                  <a:schemeClr val="accent1"/>
                </a:solidFill>
              </a:defRPr>
            </a:lvl4pPr>
            <a:lvl5pPr lvl="4" algn="ctr" rtl="0">
              <a:spcBef>
                <a:spcPts val="400"/>
              </a:spcBef>
              <a:spcAft>
                <a:spcPts val="0"/>
              </a:spcAft>
              <a:buNone/>
              <a:defRPr sz="1400">
                <a:solidFill>
                  <a:schemeClr val="accent1"/>
                </a:solidFill>
              </a:defRPr>
            </a:lvl5pPr>
            <a:lvl6pPr lvl="5" algn="ctr" rtl="0">
              <a:spcBef>
                <a:spcPts val="400"/>
              </a:spcBef>
              <a:spcAft>
                <a:spcPts val="0"/>
              </a:spcAft>
              <a:buNone/>
              <a:defRPr sz="1400">
                <a:solidFill>
                  <a:schemeClr val="accent1"/>
                </a:solidFill>
              </a:defRPr>
            </a:lvl6pPr>
            <a:lvl7pPr lvl="6" algn="ctr" rtl="0">
              <a:spcBef>
                <a:spcPts val="400"/>
              </a:spcBef>
              <a:spcAft>
                <a:spcPts val="0"/>
              </a:spcAft>
              <a:buNone/>
              <a:defRPr sz="1400">
                <a:solidFill>
                  <a:schemeClr val="accent1"/>
                </a:solidFill>
              </a:defRPr>
            </a:lvl7pPr>
            <a:lvl8pPr lvl="7" algn="ctr" rtl="0">
              <a:spcBef>
                <a:spcPts val="400"/>
              </a:spcBef>
              <a:spcAft>
                <a:spcPts val="0"/>
              </a:spcAft>
              <a:buNone/>
              <a:defRPr sz="1400">
                <a:solidFill>
                  <a:schemeClr val="accent1"/>
                </a:solidFill>
              </a:defRPr>
            </a:lvl8pPr>
            <a:lvl9pPr lvl="8" algn="ctr" rtl="0">
              <a:spcBef>
                <a:spcPts val="400"/>
              </a:spcBef>
              <a:spcAft>
                <a:spcPts val="400"/>
              </a:spcAft>
              <a:buNone/>
              <a:defRPr sz="1400">
                <a:solidFill>
                  <a:schemeClr val="accent1"/>
                </a:solidFill>
              </a:defRPr>
            </a:lvl9pPr>
          </a:lstStyle>
          <a:p>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matchingName="Interior data three callouts">
  <p:cSld name="CUSTOM_4_14">
    <p:spTree>
      <p:nvGrpSpPr>
        <p:cNvPr id="1" name="Shape 2164"/>
        <p:cNvGrpSpPr/>
        <p:nvPr/>
      </p:nvGrpSpPr>
      <p:grpSpPr>
        <a:xfrm>
          <a:off x="0" y="0"/>
          <a:ext cx="0" cy="0"/>
          <a:chOff x="0" y="0"/>
          <a:chExt cx="0" cy="0"/>
        </a:xfrm>
      </p:grpSpPr>
      <p:sp>
        <p:nvSpPr>
          <p:cNvPr id="2165" name="Google Shape;2165;p249"/>
          <p:cNvSpPr txBox="1">
            <a:spLocks noGrp="1"/>
          </p:cNvSpPr>
          <p:nvPr>
            <p:ph type="subTitle" idx="1"/>
          </p:nvPr>
        </p:nvSpPr>
        <p:spPr>
          <a:xfrm>
            <a:off x="756675" y="1827319"/>
            <a:ext cx="2261100" cy="930600"/>
          </a:xfrm>
          <a:prstGeom prst="rect">
            <a:avLst/>
          </a:prstGeom>
        </p:spPr>
        <p:txBody>
          <a:bodyPr spcFirstLastPara="1" wrap="square" lIns="0" tIns="0" rIns="0" bIns="0" anchor="t" anchorCtr="0">
            <a:noAutofit/>
          </a:bodyPr>
          <a:lstStyle>
            <a:lvl1pPr lvl="0" algn="ctr" rtl="0">
              <a:spcBef>
                <a:spcPts val="0"/>
              </a:spcBef>
              <a:spcAft>
                <a:spcPts val="0"/>
              </a:spcAft>
              <a:buNone/>
              <a:defRPr sz="6000">
                <a:solidFill>
                  <a:schemeClr val="accent1"/>
                </a:solidFill>
              </a:defRPr>
            </a:lvl1pPr>
            <a:lvl2pPr lvl="1" algn="ctr" rtl="0">
              <a:spcBef>
                <a:spcPts val="400"/>
              </a:spcBef>
              <a:spcAft>
                <a:spcPts val="0"/>
              </a:spcAft>
              <a:buNone/>
              <a:defRPr sz="6000">
                <a:solidFill>
                  <a:schemeClr val="accent1"/>
                </a:solidFill>
              </a:defRPr>
            </a:lvl2pPr>
            <a:lvl3pPr lvl="2" algn="ctr" rtl="0">
              <a:spcBef>
                <a:spcPts val="400"/>
              </a:spcBef>
              <a:spcAft>
                <a:spcPts val="0"/>
              </a:spcAft>
              <a:buNone/>
              <a:defRPr sz="6000">
                <a:solidFill>
                  <a:schemeClr val="accent1"/>
                </a:solidFill>
              </a:defRPr>
            </a:lvl3pPr>
            <a:lvl4pPr lvl="3" algn="ctr" rtl="0">
              <a:spcBef>
                <a:spcPts val="400"/>
              </a:spcBef>
              <a:spcAft>
                <a:spcPts val="0"/>
              </a:spcAft>
              <a:buNone/>
              <a:defRPr sz="6000">
                <a:solidFill>
                  <a:schemeClr val="accent1"/>
                </a:solidFill>
              </a:defRPr>
            </a:lvl4pPr>
            <a:lvl5pPr lvl="4" algn="ctr" rtl="0">
              <a:spcBef>
                <a:spcPts val="400"/>
              </a:spcBef>
              <a:spcAft>
                <a:spcPts val="0"/>
              </a:spcAft>
              <a:buNone/>
              <a:defRPr sz="6000">
                <a:solidFill>
                  <a:schemeClr val="accent1"/>
                </a:solidFill>
              </a:defRPr>
            </a:lvl5pPr>
            <a:lvl6pPr lvl="5" algn="ctr" rtl="0">
              <a:spcBef>
                <a:spcPts val="400"/>
              </a:spcBef>
              <a:spcAft>
                <a:spcPts val="0"/>
              </a:spcAft>
              <a:buNone/>
              <a:defRPr sz="6000">
                <a:solidFill>
                  <a:schemeClr val="accent1"/>
                </a:solidFill>
              </a:defRPr>
            </a:lvl6pPr>
            <a:lvl7pPr lvl="6" algn="ctr" rtl="0">
              <a:spcBef>
                <a:spcPts val="400"/>
              </a:spcBef>
              <a:spcAft>
                <a:spcPts val="0"/>
              </a:spcAft>
              <a:buNone/>
              <a:defRPr sz="6000">
                <a:solidFill>
                  <a:schemeClr val="accent1"/>
                </a:solidFill>
              </a:defRPr>
            </a:lvl7pPr>
            <a:lvl8pPr lvl="7" algn="ctr" rtl="0">
              <a:spcBef>
                <a:spcPts val="400"/>
              </a:spcBef>
              <a:spcAft>
                <a:spcPts val="0"/>
              </a:spcAft>
              <a:buNone/>
              <a:defRPr sz="6000">
                <a:solidFill>
                  <a:schemeClr val="accent1"/>
                </a:solidFill>
              </a:defRPr>
            </a:lvl8pPr>
            <a:lvl9pPr lvl="8" algn="ctr" rtl="0">
              <a:spcBef>
                <a:spcPts val="400"/>
              </a:spcBef>
              <a:spcAft>
                <a:spcPts val="400"/>
              </a:spcAft>
              <a:buNone/>
              <a:defRPr sz="6000">
                <a:solidFill>
                  <a:schemeClr val="accent1"/>
                </a:solidFill>
              </a:defRPr>
            </a:lvl9pPr>
          </a:lstStyle>
          <a:p>
            <a:endParaRPr/>
          </a:p>
        </p:txBody>
      </p:sp>
      <p:sp>
        <p:nvSpPr>
          <p:cNvPr id="2166" name="Google Shape;2166;p249"/>
          <p:cNvSpPr txBox="1">
            <a:spLocks noGrp="1"/>
          </p:cNvSpPr>
          <p:nvPr>
            <p:ph type="subTitle" idx="2"/>
          </p:nvPr>
        </p:nvSpPr>
        <p:spPr>
          <a:xfrm>
            <a:off x="3441488" y="1827319"/>
            <a:ext cx="2261100" cy="930600"/>
          </a:xfrm>
          <a:prstGeom prst="rect">
            <a:avLst/>
          </a:prstGeom>
        </p:spPr>
        <p:txBody>
          <a:bodyPr spcFirstLastPara="1" wrap="square" lIns="0" tIns="0" rIns="0" bIns="0" anchor="t" anchorCtr="0">
            <a:noAutofit/>
          </a:bodyPr>
          <a:lstStyle>
            <a:lvl1pPr lvl="0" algn="ctr" rtl="0">
              <a:spcBef>
                <a:spcPts val="0"/>
              </a:spcBef>
              <a:spcAft>
                <a:spcPts val="0"/>
              </a:spcAft>
              <a:buNone/>
              <a:defRPr sz="6000">
                <a:solidFill>
                  <a:schemeClr val="accent1"/>
                </a:solidFill>
              </a:defRPr>
            </a:lvl1pPr>
            <a:lvl2pPr lvl="1" algn="ctr" rtl="0">
              <a:spcBef>
                <a:spcPts val="400"/>
              </a:spcBef>
              <a:spcAft>
                <a:spcPts val="0"/>
              </a:spcAft>
              <a:buNone/>
              <a:defRPr sz="6000">
                <a:solidFill>
                  <a:schemeClr val="accent1"/>
                </a:solidFill>
              </a:defRPr>
            </a:lvl2pPr>
            <a:lvl3pPr lvl="2" algn="ctr" rtl="0">
              <a:spcBef>
                <a:spcPts val="400"/>
              </a:spcBef>
              <a:spcAft>
                <a:spcPts val="0"/>
              </a:spcAft>
              <a:buNone/>
              <a:defRPr sz="6000">
                <a:solidFill>
                  <a:schemeClr val="accent1"/>
                </a:solidFill>
              </a:defRPr>
            </a:lvl3pPr>
            <a:lvl4pPr lvl="3" algn="ctr" rtl="0">
              <a:spcBef>
                <a:spcPts val="400"/>
              </a:spcBef>
              <a:spcAft>
                <a:spcPts val="0"/>
              </a:spcAft>
              <a:buNone/>
              <a:defRPr sz="6000">
                <a:solidFill>
                  <a:schemeClr val="accent1"/>
                </a:solidFill>
              </a:defRPr>
            </a:lvl4pPr>
            <a:lvl5pPr lvl="4" algn="ctr" rtl="0">
              <a:spcBef>
                <a:spcPts val="400"/>
              </a:spcBef>
              <a:spcAft>
                <a:spcPts val="0"/>
              </a:spcAft>
              <a:buNone/>
              <a:defRPr sz="6000">
                <a:solidFill>
                  <a:schemeClr val="accent1"/>
                </a:solidFill>
              </a:defRPr>
            </a:lvl5pPr>
            <a:lvl6pPr lvl="5" algn="ctr" rtl="0">
              <a:spcBef>
                <a:spcPts val="400"/>
              </a:spcBef>
              <a:spcAft>
                <a:spcPts val="0"/>
              </a:spcAft>
              <a:buNone/>
              <a:defRPr sz="6000">
                <a:solidFill>
                  <a:schemeClr val="accent1"/>
                </a:solidFill>
              </a:defRPr>
            </a:lvl6pPr>
            <a:lvl7pPr lvl="6" algn="ctr" rtl="0">
              <a:spcBef>
                <a:spcPts val="400"/>
              </a:spcBef>
              <a:spcAft>
                <a:spcPts val="0"/>
              </a:spcAft>
              <a:buNone/>
              <a:defRPr sz="6000">
                <a:solidFill>
                  <a:schemeClr val="accent1"/>
                </a:solidFill>
              </a:defRPr>
            </a:lvl7pPr>
            <a:lvl8pPr lvl="7" algn="ctr" rtl="0">
              <a:spcBef>
                <a:spcPts val="400"/>
              </a:spcBef>
              <a:spcAft>
                <a:spcPts val="0"/>
              </a:spcAft>
              <a:buNone/>
              <a:defRPr sz="6000">
                <a:solidFill>
                  <a:schemeClr val="accent1"/>
                </a:solidFill>
              </a:defRPr>
            </a:lvl8pPr>
            <a:lvl9pPr lvl="8" algn="ctr" rtl="0">
              <a:spcBef>
                <a:spcPts val="400"/>
              </a:spcBef>
              <a:spcAft>
                <a:spcPts val="400"/>
              </a:spcAft>
              <a:buNone/>
              <a:defRPr sz="6000">
                <a:solidFill>
                  <a:schemeClr val="accent1"/>
                </a:solidFill>
              </a:defRPr>
            </a:lvl9pPr>
          </a:lstStyle>
          <a:p>
            <a:endParaRPr/>
          </a:p>
        </p:txBody>
      </p:sp>
      <p:sp>
        <p:nvSpPr>
          <p:cNvPr id="2167" name="Google Shape;2167;p249"/>
          <p:cNvSpPr txBox="1">
            <a:spLocks noGrp="1"/>
          </p:cNvSpPr>
          <p:nvPr>
            <p:ph type="subTitle" idx="3"/>
          </p:nvPr>
        </p:nvSpPr>
        <p:spPr>
          <a:xfrm>
            <a:off x="6126263" y="1827319"/>
            <a:ext cx="2261100" cy="930600"/>
          </a:xfrm>
          <a:prstGeom prst="rect">
            <a:avLst/>
          </a:prstGeom>
        </p:spPr>
        <p:txBody>
          <a:bodyPr spcFirstLastPara="1" wrap="square" lIns="0" tIns="0" rIns="0" bIns="0" anchor="t" anchorCtr="0">
            <a:noAutofit/>
          </a:bodyPr>
          <a:lstStyle>
            <a:lvl1pPr lvl="0" algn="ctr" rtl="0">
              <a:spcBef>
                <a:spcPts val="0"/>
              </a:spcBef>
              <a:spcAft>
                <a:spcPts val="0"/>
              </a:spcAft>
              <a:buNone/>
              <a:defRPr sz="6000">
                <a:solidFill>
                  <a:schemeClr val="accent1"/>
                </a:solidFill>
              </a:defRPr>
            </a:lvl1pPr>
            <a:lvl2pPr lvl="1" algn="ctr" rtl="0">
              <a:spcBef>
                <a:spcPts val="400"/>
              </a:spcBef>
              <a:spcAft>
                <a:spcPts val="0"/>
              </a:spcAft>
              <a:buNone/>
              <a:defRPr sz="6000">
                <a:solidFill>
                  <a:schemeClr val="accent1"/>
                </a:solidFill>
              </a:defRPr>
            </a:lvl2pPr>
            <a:lvl3pPr lvl="2" algn="ctr" rtl="0">
              <a:spcBef>
                <a:spcPts val="400"/>
              </a:spcBef>
              <a:spcAft>
                <a:spcPts val="0"/>
              </a:spcAft>
              <a:buNone/>
              <a:defRPr sz="6000">
                <a:solidFill>
                  <a:schemeClr val="accent1"/>
                </a:solidFill>
              </a:defRPr>
            </a:lvl3pPr>
            <a:lvl4pPr lvl="3" algn="ctr" rtl="0">
              <a:spcBef>
                <a:spcPts val="400"/>
              </a:spcBef>
              <a:spcAft>
                <a:spcPts val="0"/>
              </a:spcAft>
              <a:buNone/>
              <a:defRPr sz="6000">
                <a:solidFill>
                  <a:schemeClr val="accent1"/>
                </a:solidFill>
              </a:defRPr>
            </a:lvl4pPr>
            <a:lvl5pPr lvl="4" algn="ctr" rtl="0">
              <a:spcBef>
                <a:spcPts val="400"/>
              </a:spcBef>
              <a:spcAft>
                <a:spcPts val="0"/>
              </a:spcAft>
              <a:buNone/>
              <a:defRPr sz="6000">
                <a:solidFill>
                  <a:schemeClr val="accent1"/>
                </a:solidFill>
              </a:defRPr>
            </a:lvl5pPr>
            <a:lvl6pPr lvl="5" algn="ctr" rtl="0">
              <a:spcBef>
                <a:spcPts val="400"/>
              </a:spcBef>
              <a:spcAft>
                <a:spcPts val="0"/>
              </a:spcAft>
              <a:buNone/>
              <a:defRPr sz="6000">
                <a:solidFill>
                  <a:schemeClr val="accent1"/>
                </a:solidFill>
              </a:defRPr>
            </a:lvl6pPr>
            <a:lvl7pPr lvl="6" algn="ctr" rtl="0">
              <a:spcBef>
                <a:spcPts val="400"/>
              </a:spcBef>
              <a:spcAft>
                <a:spcPts val="0"/>
              </a:spcAft>
              <a:buNone/>
              <a:defRPr sz="6000">
                <a:solidFill>
                  <a:schemeClr val="accent1"/>
                </a:solidFill>
              </a:defRPr>
            </a:lvl7pPr>
            <a:lvl8pPr lvl="7" algn="ctr" rtl="0">
              <a:spcBef>
                <a:spcPts val="400"/>
              </a:spcBef>
              <a:spcAft>
                <a:spcPts val="0"/>
              </a:spcAft>
              <a:buNone/>
              <a:defRPr sz="6000">
                <a:solidFill>
                  <a:schemeClr val="accent1"/>
                </a:solidFill>
              </a:defRPr>
            </a:lvl8pPr>
            <a:lvl9pPr lvl="8" algn="ctr" rtl="0">
              <a:spcBef>
                <a:spcPts val="400"/>
              </a:spcBef>
              <a:spcAft>
                <a:spcPts val="400"/>
              </a:spcAft>
              <a:buNone/>
              <a:defRPr sz="6000">
                <a:solidFill>
                  <a:schemeClr val="accent1"/>
                </a:solidFill>
              </a:defRPr>
            </a:lvl9pPr>
          </a:lstStyle>
          <a:p>
            <a:endParaRPr/>
          </a:p>
        </p:txBody>
      </p:sp>
      <p:cxnSp>
        <p:nvCxnSpPr>
          <p:cNvPr id="2168" name="Google Shape;2168;p249"/>
          <p:cNvCxnSpPr/>
          <p:nvPr/>
        </p:nvCxnSpPr>
        <p:spPr>
          <a:xfrm rot="10800000">
            <a:off x="335831" y="150"/>
            <a:ext cx="0" cy="664800"/>
          </a:xfrm>
          <a:prstGeom prst="straightConnector1">
            <a:avLst/>
          </a:prstGeom>
          <a:noFill/>
          <a:ln w="9525" cap="flat" cmpd="sng">
            <a:solidFill>
              <a:schemeClr val="accent1"/>
            </a:solidFill>
            <a:prstDash val="solid"/>
            <a:round/>
            <a:headEnd type="none" w="med" len="med"/>
            <a:tailEnd type="none" w="med" len="med"/>
          </a:ln>
        </p:spPr>
      </p:cxnSp>
      <p:cxnSp>
        <p:nvCxnSpPr>
          <p:cNvPr id="2169" name="Google Shape;2169;p249"/>
          <p:cNvCxnSpPr/>
          <p:nvPr/>
        </p:nvCxnSpPr>
        <p:spPr>
          <a:xfrm rot="10800000">
            <a:off x="335825" y="4801200"/>
            <a:ext cx="0" cy="342300"/>
          </a:xfrm>
          <a:prstGeom prst="straightConnector1">
            <a:avLst/>
          </a:prstGeom>
          <a:noFill/>
          <a:ln w="9525" cap="flat" cmpd="sng">
            <a:solidFill>
              <a:schemeClr val="accent1"/>
            </a:solidFill>
            <a:prstDash val="solid"/>
            <a:round/>
            <a:headEnd type="none" w="med" len="med"/>
            <a:tailEnd type="none" w="med" len="med"/>
          </a:ln>
        </p:spPr>
      </p:cxnSp>
      <p:sp>
        <p:nvSpPr>
          <p:cNvPr id="2170" name="Google Shape;2170;p249"/>
          <p:cNvSpPr txBox="1">
            <a:spLocks noGrp="1"/>
          </p:cNvSpPr>
          <p:nvPr>
            <p:ph type="sldNum" idx="12"/>
          </p:nvPr>
        </p:nvSpPr>
        <p:spPr>
          <a:xfrm>
            <a:off x="61481" y="4627167"/>
            <a:ext cx="548700" cy="107700"/>
          </a:xfrm>
          <a:prstGeom prst="rect">
            <a:avLst/>
          </a:prstGeom>
          <a:noFill/>
          <a:ln>
            <a:noFill/>
          </a:ln>
        </p:spPr>
        <p:txBody>
          <a:bodyPr spcFirstLastPara="1" wrap="square" lIns="0" tIns="0" rIns="0" bIns="0" anchor="b" anchorCtr="0">
            <a:noAutofit/>
          </a:bodyPr>
          <a:lstStyle>
            <a:lvl1pPr lvl="0" algn="ctr" rtl="0">
              <a:buNone/>
              <a:defRPr sz="600">
                <a:latin typeface="Red Hat Text Medium"/>
                <a:ea typeface="Red Hat Text Medium"/>
                <a:cs typeface="Red Hat Text Medium"/>
                <a:sym typeface="Red Hat Text Medium"/>
              </a:defRPr>
            </a:lvl1pPr>
            <a:lvl2pPr lvl="1" algn="ctr" rtl="0">
              <a:buNone/>
              <a:defRPr sz="600">
                <a:latin typeface="Red Hat Text Medium"/>
                <a:ea typeface="Red Hat Text Medium"/>
                <a:cs typeface="Red Hat Text Medium"/>
                <a:sym typeface="Red Hat Text Medium"/>
              </a:defRPr>
            </a:lvl2pPr>
            <a:lvl3pPr lvl="2" algn="ctr" rtl="0">
              <a:buNone/>
              <a:defRPr sz="600">
                <a:latin typeface="Red Hat Text Medium"/>
                <a:ea typeface="Red Hat Text Medium"/>
                <a:cs typeface="Red Hat Text Medium"/>
                <a:sym typeface="Red Hat Text Medium"/>
              </a:defRPr>
            </a:lvl3pPr>
            <a:lvl4pPr lvl="3" algn="ctr" rtl="0">
              <a:buNone/>
              <a:defRPr sz="600">
                <a:latin typeface="Red Hat Text Medium"/>
                <a:ea typeface="Red Hat Text Medium"/>
                <a:cs typeface="Red Hat Text Medium"/>
                <a:sym typeface="Red Hat Text Medium"/>
              </a:defRPr>
            </a:lvl4pPr>
            <a:lvl5pPr lvl="4" algn="ctr" rtl="0">
              <a:buNone/>
              <a:defRPr sz="600">
                <a:latin typeface="Red Hat Text Medium"/>
                <a:ea typeface="Red Hat Text Medium"/>
                <a:cs typeface="Red Hat Text Medium"/>
                <a:sym typeface="Red Hat Text Medium"/>
              </a:defRPr>
            </a:lvl5pPr>
            <a:lvl6pPr lvl="5" algn="ctr" rtl="0">
              <a:buNone/>
              <a:defRPr sz="600">
                <a:latin typeface="Red Hat Text Medium"/>
                <a:ea typeface="Red Hat Text Medium"/>
                <a:cs typeface="Red Hat Text Medium"/>
                <a:sym typeface="Red Hat Text Medium"/>
              </a:defRPr>
            </a:lvl6pPr>
            <a:lvl7pPr lvl="6" algn="ctr" rtl="0">
              <a:buNone/>
              <a:defRPr sz="600">
                <a:latin typeface="Red Hat Text Medium"/>
                <a:ea typeface="Red Hat Text Medium"/>
                <a:cs typeface="Red Hat Text Medium"/>
                <a:sym typeface="Red Hat Text Medium"/>
              </a:defRPr>
            </a:lvl7pPr>
            <a:lvl8pPr lvl="7" algn="ctr" rtl="0">
              <a:buNone/>
              <a:defRPr sz="600">
                <a:latin typeface="Red Hat Text Medium"/>
                <a:ea typeface="Red Hat Text Medium"/>
                <a:cs typeface="Red Hat Text Medium"/>
                <a:sym typeface="Red Hat Text Medium"/>
              </a:defRPr>
            </a:lvl8pPr>
            <a:lvl9pPr lvl="8" algn="ctr" rtl="0">
              <a:buNone/>
              <a:defRPr sz="6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pic>
        <p:nvPicPr>
          <p:cNvPr id="2171" name="Google Shape;2171;p249"/>
          <p:cNvPicPr preferRelativeResize="0"/>
          <p:nvPr/>
        </p:nvPicPr>
        <p:blipFill rotWithShape="1">
          <a:blip r:embed="rId2">
            <a:alphaModFix/>
          </a:blip>
          <a:srcRect t="327" b="317"/>
          <a:stretch/>
        </p:blipFill>
        <p:spPr>
          <a:xfrm>
            <a:off x="8033460" y="4734938"/>
            <a:ext cx="731888" cy="171091"/>
          </a:xfrm>
          <a:prstGeom prst="rect">
            <a:avLst/>
          </a:prstGeom>
          <a:noFill/>
          <a:ln>
            <a:noFill/>
          </a:ln>
        </p:spPr>
      </p:pic>
      <p:sp>
        <p:nvSpPr>
          <p:cNvPr id="2172" name="Google Shape;2172;p249"/>
          <p:cNvSpPr txBox="1">
            <a:spLocks noGrp="1"/>
          </p:cNvSpPr>
          <p:nvPr>
            <p:ph type="subTitle" idx="4"/>
          </p:nvPr>
        </p:nvSpPr>
        <p:spPr>
          <a:xfrm>
            <a:off x="663788" y="4627163"/>
            <a:ext cx="6001800" cy="420000"/>
          </a:xfrm>
          <a:prstGeom prst="rect">
            <a:avLst/>
          </a:prstGeom>
        </p:spPr>
        <p:txBody>
          <a:bodyPr spcFirstLastPara="1" wrap="square" lIns="0" tIns="0" rIns="0" bIns="0" anchor="b" anchorCtr="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a:endParaRPr/>
          </a:p>
        </p:txBody>
      </p:sp>
      <p:cxnSp>
        <p:nvCxnSpPr>
          <p:cNvPr id="2173" name="Google Shape;2173;p249"/>
          <p:cNvCxnSpPr/>
          <p:nvPr/>
        </p:nvCxnSpPr>
        <p:spPr>
          <a:xfrm>
            <a:off x="3229609" y="1995769"/>
            <a:ext cx="0" cy="1917600"/>
          </a:xfrm>
          <a:prstGeom prst="straightConnector1">
            <a:avLst/>
          </a:prstGeom>
          <a:noFill/>
          <a:ln w="9525" cap="flat" cmpd="sng">
            <a:solidFill>
              <a:schemeClr val="dk2"/>
            </a:solidFill>
            <a:prstDash val="dot"/>
            <a:round/>
            <a:headEnd type="none" w="med" len="med"/>
            <a:tailEnd type="none" w="med" len="med"/>
          </a:ln>
        </p:spPr>
      </p:cxnSp>
      <p:cxnSp>
        <p:nvCxnSpPr>
          <p:cNvPr id="2174" name="Google Shape;2174;p249"/>
          <p:cNvCxnSpPr/>
          <p:nvPr/>
        </p:nvCxnSpPr>
        <p:spPr>
          <a:xfrm>
            <a:off x="5914384" y="1995769"/>
            <a:ext cx="0" cy="1917600"/>
          </a:xfrm>
          <a:prstGeom prst="straightConnector1">
            <a:avLst/>
          </a:prstGeom>
          <a:noFill/>
          <a:ln w="9525" cap="flat" cmpd="sng">
            <a:solidFill>
              <a:schemeClr val="dk2"/>
            </a:solidFill>
            <a:prstDash val="dot"/>
            <a:round/>
            <a:headEnd type="none" w="med" len="med"/>
            <a:tailEnd type="none" w="med" len="med"/>
          </a:ln>
        </p:spPr>
      </p:cxnSp>
      <p:sp>
        <p:nvSpPr>
          <p:cNvPr id="2175" name="Google Shape;2175;p249"/>
          <p:cNvSpPr txBox="1">
            <a:spLocks noGrp="1"/>
          </p:cNvSpPr>
          <p:nvPr>
            <p:ph type="subTitle" idx="5"/>
          </p:nvPr>
        </p:nvSpPr>
        <p:spPr>
          <a:xfrm>
            <a:off x="3351225" y="2757900"/>
            <a:ext cx="2441400" cy="241500"/>
          </a:xfrm>
          <a:prstGeom prst="rect">
            <a:avLst/>
          </a:prstGeom>
        </p:spPr>
        <p:txBody>
          <a:bodyPr spcFirstLastPara="1" wrap="square" lIns="0" tIns="0" rIns="0" bIns="0" anchor="b" anchorCtr="0">
            <a:noAutofit/>
          </a:bodyPr>
          <a:lstStyle>
            <a:lvl1pPr lvl="0" algn="ctr"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1pPr>
            <a:lvl2pPr lvl="1" algn="ctr"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2pPr>
            <a:lvl3pPr lvl="2" algn="ctr"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3pPr>
            <a:lvl4pPr lvl="3" algn="ctr"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4pPr>
            <a:lvl5pPr lvl="4" algn="ctr"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5pPr>
            <a:lvl6pPr lvl="5" algn="ctr"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6pPr>
            <a:lvl7pPr lvl="6" algn="ctr"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7pPr>
            <a:lvl8pPr lvl="7" algn="ctr"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8pPr>
            <a:lvl9pPr lvl="8" algn="ctr"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9pPr>
          </a:lstStyle>
          <a:p>
            <a:endParaRPr/>
          </a:p>
        </p:txBody>
      </p:sp>
      <p:sp>
        <p:nvSpPr>
          <p:cNvPr id="2176" name="Google Shape;2176;p249"/>
          <p:cNvSpPr txBox="1">
            <a:spLocks noGrp="1"/>
          </p:cNvSpPr>
          <p:nvPr>
            <p:ph type="subTitle" idx="6"/>
          </p:nvPr>
        </p:nvSpPr>
        <p:spPr>
          <a:xfrm>
            <a:off x="3351300" y="3124819"/>
            <a:ext cx="2441400" cy="686400"/>
          </a:xfrm>
          <a:prstGeom prst="rect">
            <a:avLst/>
          </a:prstGeom>
        </p:spPr>
        <p:txBody>
          <a:bodyPr spcFirstLastPara="1" wrap="square" lIns="0" tIns="0" rIns="0" bIns="0" anchor="t" anchorCtr="0">
            <a:noAutofit/>
          </a:bodyPr>
          <a:lstStyle>
            <a:lvl1pPr lvl="0" algn="ctr" rtl="0">
              <a:spcBef>
                <a:spcPts val="0"/>
              </a:spcBef>
              <a:spcAft>
                <a:spcPts val="0"/>
              </a:spcAft>
              <a:buNone/>
              <a:defRPr sz="1100"/>
            </a:lvl1pPr>
            <a:lvl2pPr lvl="1" algn="ctr" rtl="0">
              <a:spcBef>
                <a:spcPts val="400"/>
              </a:spcBef>
              <a:spcAft>
                <a:spcPts val="0"/>
              </a:spcAft>
              <a:buNone/>
              <a:defRPr sz="1100"/>
            </a:lvl2pPr>
            <a:lvl3pPr lvl="2" algn="ctr" rtl="0">
              <a:spcBef>
                <a:spcPts val="400"/>
              </a:spcBef>
              <a:spcAft>
                <a:spcPts val="0"/>
              </a:spcAft>
              <a:buNone/>
              <a:defRPr sz="1100"/>
            </a:lvl3pPr>
            <a:lvl4pPr lvl="3" algn="ctr" rtl="0">
              <a:spcBef>
                <a:spcPts val="400"/>
              </a:spcBef>
              <a:spcAft>
                <a:spcPts val="0"/>
              </a:spcAft>
              <a:buNone/>
              <a:defRPr sz="1100"/>
            </a:lvl4pPr>
            <a:lvl5pPr lvl="4" algn="ctr" rtl="0">
              <a:spcBef>
                <a:spcPts val="400"/>
              </a:spcBef>
              <a:spcAft>
                <a:spcPts val="0"/>
              </a:spcAft>
              <a:buNone/>
              <a:defRPr sz="1100"/>
            </a:lvl5pPr>
            <a:lvl6pPr lvl="5" algn="ctr" rtl="0">
              <a:spcBef>
                <a:spcPts val="400"/>
              </a:spcBef>
              <a:spcAft>
                <a:spcPts val="0"/>
              </a:spcAft>
              <a:buNone/>
              <a:defRPr sz="1100"/>
            </a:lvl6pPr>
            <a:lvl7pPr lvl="6" algn="ctr" rtl="0">
              <a:spcBef>
                <a:spcPts val="400"/>
              </a:spcBef>
              <a:spcAft>
                <a:spcPts val="0"/>
              </a:spcAft>
              <a:buNone/>
              <a:defRPr sz="1100"/>
            </a:lvl7pPr>
            <a:lvl8pPr lvl="7" algn="ctr" rtl="0">
              <a:spcBef>
                <a:spcPts val="400"/>
              </a:spcBef>
              <a:spcAft>
                <a:spcPts val="0"/>
              </a:spcAft>
              <a:buNone/>
              <a:defRPr sz="1100"/>
            </a:lvl8pPr>
            <a:lvl9pPr lvl="8" algn="ctr" rtl="0">
              <a:spcBef>
                <a:spcPts val="400"/>
              </a:spcBef>
              <a:spcAft>
                <a:spcPts val="400"/>
              </a:spcAft>
              <a:buNone/>
              <a:defRPr sz="1100"/>
            </a:lvl9pPr>
          </a:lstStyle>
          <a:p>
            <a:endParaRPr/>
          </a:p>
        </p:txBody>
      </p:sp>
      <p:sp>
        <p:nvSpPr>
          <p:cNvPr id="2177" name="Google Shape;2177;p249"/>
          <p:cNvSpPr txBox="1">
            <a:spLocks noGrp="1"/>
          </p:cNvSpPr>
          <p:nvPr>
            <p:ph type="subTitle" idx="7"/>
          </p:nvPr>
        </p:nvSpPr>
        <p:spPr>
          <a:xfrm>
            <a:off x="6036000" y="2757900"/>
            <a:ext cx="2441400" cy="241500"/>
          </a:xfrm>
          <a:prstGeom prst="rect">
            <a:avLst/>
          </a:prstGeom>
        </p:spPr>
        <p:txBody>
          <a:bodyPr spcFirstLastPara="1" wrap="square" lIns="0" tIns="0" rIns="0" bIns="0" anchor="b" anchorCtr="0">
            <a:noAutofit/>
          </a:bodyPr>
          <a:lstStyle>
            <a:lvl1pPr lvl="0" algn="ctr"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1pPr>
            <a:lvl2pPr lvl="1" algn="ctr"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2pPr>
            <a:lvl3pPr lvl="2" algn="ctr"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3pPr>
            <a:lvl4pPr lvl="3" algn="ctr"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4pPr>
            <a:lvl5pPr lvl="4" algn="ctr"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5pPr>
            <a:lvl6pPr lvl="5" algn="ctr"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6pPr>
            <a:lvl7pPr lvl="6" algn="ctr"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7pPr>
            <a:lvl8pPr lvl="7" algn="ctr"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8pPr>
            <a:lvl9pPr lvl="8" algn="ctr"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9pPr>
          </a:lstStyle>
          <a:p>
            <a:endParaRPr/>
          </a:p>
        </p:txBody>
      </p:sp>
      <p:sp>
        <p:nvSpPr>
          <p:cNvPr id="2178" name="Google Shape;2178;p249"/>
          <p:cNvSpPr txBox="1">
            <a:spLocks noGrp="1"/>
          </p:cNvSpPr>
          <p:nvPr>
            <p:ph type="subTitle" idx="8"/>
          </p:nvPr>
        </p:nvSpPr>
        <p:spPr>
          <a:xfrm>
            <a:off x="6036075" y="3124819"/>
            <a:ext cx="2441400" cy="686400"/>
          </a:xfrm>
          <a:prstGeom prst="rect">
            <a:avLst/>
          </a:prstGeom>
        </p:spPr>
        <p:txBody>
          <a:bodyPr spcFirstLastPara="1" wrap="square" lIns="0" tIns="0" rIns="0" bIns="0" anchor="t" anchorCtr="0">
            <a:noAutofit/>
          </a:bodyPr>
          <a:lstStyle>
            <a:lvl1pPr lvl="0" algn="ctr" rtl="0">
              <a:spcBef>
                <a:spcPts val="0"/>
              </a:spcBef>
              <a:spcAft>
                <a:spcPts val="0"/>
              </a:spcAft>
              <a:buNone/>
              <a:defRPr sz="1100"/>
            </a:lvl1pPr>
            <a:lvl2pPr lvl="1" algn="ctr" rtl="0">
              <a:spcBef>
                <a:spcPts val="400"/>
              </a:spcBef>
              <a:spcAft>
                <a:spcPts val="0"/>
              </a:spcAft>
              <a:buNone/>
              <a:defRPr sz="1100"/>
            </a:lvl2pPr>
            <a:lvl3pPr lvl="2" algn="ctr" rtl="0">
              <a:spcBef>
                <a:spcPts val="400"/>
              </a:spcBef>
              <a:spcAft>
                <a:spcPts val="0"/>
              </a:spcAft>
              <a:buNone/>
              <a:defRPr sz="1100"/>
            </a:lvl3pPr>
            <a:lvl4pPr lvl="3" algn="ctr" rtl="0">
              <a:spcBef>
                <a:spcPts val="400"/>
              </a:spcBef>
              <a:spcAft>
                <a:spcPts val="0"/>
              </a:spcAft>
              <a:buNone/>
              <a:defRPr sz="1100"/>
            </a:lvl4pPr>
            <a:lvl5pPr lvl="4" algn="ctr" rtl="0">
              <a:spcBef>
                <a:spcPts val="400"/>
              </a:spcBef>
              <a:spcAft>
                <a:spcPts val="0"/>
              </a:spcAft>
              <a:buNone/>
              <a:defRPr sz="1100"/>
            </a:lvl5pPr>
            <a:lvl6pPr lvl="5" algn="ctr" rtl="0">
              <a:spcBef>
                <a:spcPts val="400"/>
              </a:spcBef>
              <a:spcAft>
                <a:spcPts val="0"/>
              </a:spcAft>
              <a:buNone/>
              <a:defRPr sz="1100"/>
            </a:lvl6pPr>
            <a:lvl7pPr lvl="6" algn="ctr" rtl="0">
              <a:spcBef>
                <a:spcPts val="400"/>
              </a:spcBef>
              <a:spcAft>
                <a:spcPts val="0"/>
              </a:spcAft>
              <a:buNone/>
              <a:defRPr sz="1100"/>
            </a:lvl7pPr>
            <a:lvl8pPr lvl="7" algn="ctr" rtl="0">
              <a:spcBef>
                <a:spcPts val="400"/>
              </a:spcBef>
              <a:spcAft>
                <a:spcPts val="0"/>
              </a:spcAft>
              <a:buNone/>
              <a:defRPr sz="1100"/>
            </a:lvl8pPr>
            <a:lvl9pPr lvl="8" algn="ctr" rtl="0">
              <a:spcBef>
                <a:spcPts val="400"/>
              </a:spcBef>
              <a:spcAft>
                <a:spcPts val="400"/>
              </a:spcAft>
              <a:buNone/>
              <a:defRPr sz="1100"/>
            </a:lvl9pPr>
          </a:lstStyle>
          <a:p>
            <a:endParaRPr/>
          </a:p>
        </p:txBody>
      </p:sp>
      <p:sp>
        <p:nvSpPr>
          <p:cNvPr id="2179" name="Google Shape;2179;p249"/>
          <p:cNvSpPr txBox="1">
            <a:spLocks noGrp="1"/>
          </p:cNvSpPr>
          <p:nvPr>
            <p:ph type="subTitle" idx="9"/>
          </p:nvPr>
        </p:nvSpPr>
        <p:spPr>
          <a:xfrm>
            <a:off x="666450" y="2757900"/>
            <a:ext cx="2441400" cy="241500"/>
          </a:xfrm>
          <a:prstGeom prst="rect">
            <a:avLst/>
          </a:prstGeom>
        </p:spPr>
        <p:txBody>
          <a:bodyPr spcFirstLastPara="1" wrap="square" lIns="0" tIns="0" rIns="0" bIns="0" anchor="b" anchorCtr="0">
            <a:noAutofit/>
          </a:bodyPr>
          <a:lstStyle>
            <a:lvl1pPr lvl="0" algn="ctr"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1pPr>
            <a:lvl2pPr lvl="1" algn="ctr"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2pPr>
            <a:lvl3pPr lvl="2" algn="ctr"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3pPr>
            <a:lvl4pPr lvl="3" algn="ctr"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4pPr>
            <a:lvl5pPr lvl="4" algn="ctr"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5pPr>
            <a:lvl6pPr lvl="5" algn="ctr"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6pPr>
            <a:lvl7pPr lvl="6" algn="ctr"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7pPr>
            <a:lvl8pPr lvl="7" algn="ctr"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8pPr>
            <a:lvl9pPr lvl="8" algn="ctr"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9pPr>
          </a:lstStyle>
          <a:p>
            <a:endParaRPr/>
          </a:p>
        </p:txBody>
      </p:sp>
      <p:sp>
        <p:nvSpPr>
          <p:cNvPr id="2180" name="Google Shape;2180;p249"/>
          <p:cNvSpPr txBox="1">
            <a:spLocks noGrp="1"/>
          </p:cNvSpPr>
          <p:nvPr>
            <p:ph type="subTitle" idx="13"/>
          </p:nvPr>
        </p:nvSpPr>
        <p:spPr>
          <a:xfrm>
            <a:off x="666525" y="3124819"/>
            <a:ext cx="2441400" cy="686400"/>
          </a:xfrm>
          <a:prstGeom prst="rect">
            <a:avLst/>
          </a:prstGeom>
        </p:spPr>
        <p:txBody>
          <a:bodyPr spcFirstLastPara="1" wrap="square" lIns="0" tIns="0" rIns="0" bIns="0" anchor="t" anchorCtr="0">
            <a:noAutofit/>
          </a:bodyPr>
          <a:lstStyle>
            <a:lvl1pPr lvl="0" algn="ctr" rtl="0">
              <a:spcBef>
                <a:spcPts val="0"/>
              </a:spcBef>
              <a:spcAft>
                <a:spcPts val="0"/>
              </a:spcAft>
              <a:buNone/>
              <a:defRPr sz="1100"/>
            </a:lvl1pPr>
            <a:lvl2pPr lvl="1" algn="ctr" rtl="0">
              <a:spcBef>
                <a:spcPts val="400"/>
              </a:spcBef>
              <a:spcAft>
                <a:spcPts val="0"/>
              </a:spcAft>
              <a:buNone/>
              <a:defRPr sz="1100"/>
            </a:lvl2pPr>
            <a:lvl3pPr lvl="2" algn="ctr" rtl="0">
              <a:spcBef>
                <a:spcPts val="400"/>
              </a:spcBef>
              <a:spcAft>
                <a:spcPts val="0"/>
              </a:spcAft>
              <a:buNone/>
              <a:defRPr sz="1100"/>
            </a:lvl3pPr>
            <a:lvl4pPr lvl="3" algn="ctr" rtl="0">
              <a:spcBef>
                <a:spcPts val="400"/>
              </a:spcBef>
              <a:spcAft>
                <a:spcPts val="0"/>
              </a:spcAft>
              <a:buNone/>
              <a:defRPr sz="1100"/>
            </a:lvl4pPr>
            <a:lvl5pPr lvl="4" algn="ctr" rtl="0">
              <a:spcBef>
                <a:spcPts val="400"/>
              </a:spcBef>
              <a:spcAft>
                <a:spcPts val="0"/>
              </a:spcAft>
              <a:buNone/>
              <a:defRPr sz="1100"/>
            </a:lvl5pPr>
            <a:lvl6pPr lvl="5" algn="ctr" rtl="0">
              <a:spcBef>
                <a:spcPts val="400"/>
              </a:spcBef>
              <a:spcAft>
                <a:spcPts val="0"/>
              </a:spcAft>
              <a:buNone/>
              <a:defRPr sz="1100"/>
            </a:lvl6pPr>
            <a:lvl7pPr lvl="6" algn="ctr" rtl="0">
              <a:spcBef>
                <a:spcPts val="400"/>
              </a:spcBef>
              <a:spcAft>
                <a:spcPts val="0"/>
              </a:spcAft>
              <a:buNone/>
              <a:defRPr sz="1100"/>
            </a:lvl7pPr>
            <a:lvl8pPr lvl="7" algn="ctr" rtl="0">
              <a:spcBef>
                <a:spcPts val="400"/>
              </a:spcBef>
              <a:spcAft>
                <a:spcPts val="0"/>
              </a:spcAft>
              <a:buNone/>
              <a:defRPr sz="1100"/>
            </a:lvl8pPr>
            <a:lvl9pPr lvl="8" algn="ctr" rtl="0">
              <a:spcBef>
                <a:spcPts val="400"/>
              </a:spcBef>
              <a:spcAft>
                <a:spcPts val="400"/>
              </a:spcAft>
              <a:buNone/>
              <a:defRPr sz="1100"/>
            </a:lvl9pPr>
          </a:lstStyle>
          <a:p>
            <a:endParaRPr/>
          </a:p>
        </p:txBody>
      </p:sp>
      <p:sp>
        <p:nvSpPr>
          <p:cNvPr id="2181" name="Google Shape;2181;p249"/>
          <p:cNvSpPr txBox="1">
            <a:spLocks noGrp="1"/>
          </p:cNvSpPr>
          <p:nvPr>
            <p:ph type="subTitle" idx="14"/>
          </p:nvPr>
        </p:nvSpPr>
        <p:spPr>
          <a:xfrm>
            <a:off x="335831" y="41580"/>
            <a:ext cx="3861600" cy="612300"/>
          </a:xfrm>
          <a:prstGeom prst="rect">
            <a:avLst/>
          </a:prstGeom>
        </p:spPr>
        <p:txBody>
          <a:bodyPr spcFirstLastPara="1" wrap="square" lIns="329175" tIns="68575" rIns="68575" bIns="68575" anchor="ctr" anchorCtr="0">
            <a:noAutofit/>
          </a:bodyPr>
          <a:lstStyle>
            <a:lvl1pPr lvl="0"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9pPr>
          </a:lstStyle>
          <a:p>
            <a:endParaRPr/>
          </a:p>
        </p:txBody>
      </p:sp>
      <p:sp>
        <p:nvSpPr>
          <p:cNvPr id="2182" name="Google Shape;2182;p249"/>
          <p:cNvSpPr txBox="1">
            <a:spLocks noGrp="1"/>
          </p:cNvSpPr>
          <p:nvPr>
            <p:ph type="title"/>
          </p:nvPr>
        </p:nvSpPr>
        <p:spPr>
          <a:xfrm>
            <a:off x="663788" y="825263"/>
            <a:ext cx="7816500" cy="414900"/>
          </a:xfrm>
          <a:prstGeom prst="rect">
            <a:avLst/>
          </a:prstGeom>
        </p:spPr>
        <p:txBody>
          <a:bodyPr spcFirstLastPara="1" wrap="square" lIns="0" tIns="0" rIns="0" bIns="0" anchor="t" anchorCtr="0">
            <a:noAutofit/>
          </a:bodyPr>
          <a:lstStyle>
            <a:lvl1pPr lvl="0" algn="ctr" rtl="0">
              <a:lnSpc>
                <a:spcPct val="130000"/>
              </a:lnSpc>
              <a:spcBef>
                <a:spcPts val="0"/>
              </a:spcBef>
              <a:spcAft>
                <a:spcPts val="0"/>
              </a:spcAft>
              <a:buNone/>
              <a:defRPr sz="2100"/>
            </a:lvl1pPr>
            <a:lvl2pPr lvl="1" algn="ctr" rtl="0">
              <a:lnSpc>
                <a:spcPct val="130000"/>
              </a:lnSpc>
              <a:spcBef>
                <a:spcPts val="0"/>
              </a:spcBef>
              <a:spcAft>
                <a:spcPts val="0"/>
              </a:spcAft>
              <a:buNone/>
              <a:defRPr sz="2000"/>
            </a:lvl2pPr>
            <a:lvl3pPr lvl="2" algn="ctr" rtl="0">
              <a:lnSpc>
                <a:spcPct val="130000"/>
              </a:lnSpc>
              <a:spcBef>
                <a:spcPts val="0"/>
              </a:spcBef>
              <a:spcAft>
                <a:spcPts val="0"/>
              </a:spcAft>
              <a:buNone/>
              <a:defRPr sz="2000"/>
            </a:lvl3pPr>
            <a:lvl4pPr lvl="3" algn="ctr" rtl="0">
              <a:lnSpc>
                <a:spcPct val="130000"/>
              </a:lnSpc>
              <a:spcBef>
                <a:spcPts val="0"/>
              </a:spcBef>
              <a:spcAft>
                <a:spcPts val="0"/>
              </a:spcAft>
              <a:buNone/>
              <a:defRPr sz="2000"/>
            </a:lvl4pPr>
            <a:lvl5pPr lvl="4" algn="ctr" rtl="0">
              <a:lnSpc>
                <a:spcPct val="130000"/>
              </a:lnSpc>
              <a:spcBef>
                <a:spcPts val="0"/>
              </a:spcBef>
              <a:spcAft>
                <a:spcPts val="0"/>
              </a:spcAft>
              <a:buNone/>
              <a:defRPr sz="2000"/>
            </a:lvl5pPr>
            <a:lvl6pPr lvl="5" algn="ctr" rtl="0">
              <a:lnSpc>
                <a:spcPct val="130000"/>
              </a:lnSpc>
              <a:spcBef>
                <a:spcPts val="0"/>
              </a:spcBef>
              <a:spcAft>
                <a:spcPts val="0"/>
              </a:spcAft>
              <a:buNone/>
              <a:defRPr sz="2000"/>
            </a:lvl6pPr>
            <a:lvl7pPr lvl="6" algn="ctr" rtl="0">
              <a:lnSpc>
                <a:spcPct val="130000"/>
              </a:lnSpc>
              <a:spcBef>
                <a:spcPts val="0"/>
              </a:spcBef>
              <a:spcAft>
                <a:spcPts val="0"/>
              </a:spcAft>
              <a:buNone/>
              <a:defRPr sz="2000"/>
            </a:lvl7pPr>
            <a:lvl8pPr lvl="7" algn="ctr" rtl="0">
              <a:lnSpc>
                <a:spcPct val="130000"/>
              </a:lnSpc>
              <a:spcBef>
                <a:spcPts val="0"/>
              </a:spcBef>
              <a:spcAft>
                <a:spcPts val="0"/>
              </a:spcAft>
              <a:buNone/>
              <a:defRPr sz="2000"/>
            </a:lvl8pPr>
            <a:lvl9pPr lvl="8" algn="ctr" rtl="0">
              <a:lnSpc>
                <a:spcPct val="130000"/>
              </a:lnSpc>
              <a:spcBef>
                <a:spcPts val="0"/>
              </a:spcBef>
              <a:spcAft>
                <a:spcPts val="0"/>
              </a:spcAft>
              <a:buNone/>
              <a:defRPr sz="2000"/>
            </a:lvl9pPr>
          </a:lstStyle>
          <a:p>
            <a:endParaRPr/>
          </a:p>
        </p:txBody>
      </p:sp>
      <p:sp>
        <p:nvSpPr>
          <p:cNvPr id="2183" name="Google Shape;2183;p249"/>
          <p:cNvSpPr txBox="1">
            <a:spLocks noGrp="1"/>
          </p:cNvSpPr>
          <p:nvPr>
            <p:ph type="subTitle" idx="15"/>
          </p:nvPr>
        </p:nvSpPr>
        <p:spPr>
          <a:xfrm>
            <a:off x="663844" y="1240163"/>
            <a:ext cx="7816500" cy="219000"/>
          </a:xfrm>
          <a:prstGeom prst="rect">
            <a:avLst/>
          </a:prstGeom>
        </p:spPr>
        <p:txBody>
          <a:bodyPr spcFirstLastPara="1" wrap="square" lIns="0" tIns="0" rIns="0" bIns="0" anchor="t" anchorCtr="0">
            <a:noAutofit/>
          </a:bodyPr>
          <a:lstStyle>
            <a:lvl1pPr lvl="0" algn="ctr" rtl="0">
              <a:spcBef>
                <a:spcPts val="0"/>
              </a:spcBef>
              <a:spcAft>
                <a:spcPts val="0"/>
              </a:spcAft>
              <a:buNone/>
              <a:defRPr sz="1400">
                <a:solidFill>
                  <a:schemeClr val="accent1"/>
                </a:solidFill>
              </a:defRPr>
            </a:lvl1pPr>
            <a:lvl2pPr lvl="1" algn="ctr" rtl="0">
              <a:spcBef>
                <a:spcPts val="400"/>
              </a:spcBef>
              <a:spcAft>
                <a:spcPts val="0"/>
              </a:spcAft>
              <a:buNone/>
              <a:defRPr sz="1400">
                <a:solidFill>
                  <a:schemeClr val="accent1"/>
                </a:solidFill>
              </a:defRPr>
            </a:lvl2pPr>
            <a:lvl3pPr lvl="2" algn="ctr" rtl="0">
              <a:spcBef>
                <a:spcPts val="400"/>
              </a:spcBef>
              <a:spcAft>
                <a:spcPts val="0"/>
              </a:spcAft>
              <a:buNone/>
              <a:defRPr sz="1400">
                <a:solidFill>
                  <a:schemeClr val="accent1"/>
                </a:solidFill>
              </a:defRPr>
            </a:lvl3pPr>
            <a:lvl4pPr lvl="3" algn="ctr" rtl="0">
              <a:spcBef>
                <a:spcPts val="400"/>
              </a:spcBef>
              <a:spcAft>
                <a:spcPts val="0"/>
              </a:spcAft>
              <a:buNone/>
              <a:defRPr sz="1400">
                <a:solidFill>
                  <a:schemeClr val="accent1"/>
                </a:solidFill>
              </a:defRPr>
            </a:lvl4pPr>
            <a:lvl5pPr lvl="4" algn="ctr" rtl="0">
              <a:spcBef>
                <a:spcPts val="400"/>
              </a:spcBef>
              <a:spcAft>
                <a:spcPts val="0"/>
              </a:spcAft>
              <a:buNone/>
              <a:defRPr sz="1400">
                <a:solidFill>
                  <a:schemeClr val="accent1"/>
                </a:solidFill>
              </a:defRPr>
            </a:lvl5pPr>
            <a:lvl6pPr lvl="5" algn="ctr" rtl="0">
              <a:spcBef>
                <a:spcPts val="400"/>
              </a:spcBef>
              <a:spcAft>
                <a:spcPts val="0"/>
              </a:spcAft>
              <a:buNone/>
              <a:defRPr sz="1400">
                <a:solidFill>
                  <a:schemeClr val="accent1"/>
                </a:solidFill>
              </a:defRPr>
            </a:lvl6pPr>
            <a:lvl7pPr lvl="6" algn="ctr" rtl="0">
              <a:spcBef>
                <a:spcPts val="400"/>
              </a:spcBef>
              <a:spcAft>
                <a:spcPts val="0"/>
              </a:spcAft>
              <a:buNone/>
              <a:defRPr sz="1400">
                <a:solidFill>
                  <a:schemeClr val="accent1"/>
                </a:solidFill>
              </a:defRPr>
            </a:lvl7pPr>
            <a:lvl8pPr lvl="7" algn="ctr" rtl="0">
              <a:spcBef>
                <a:spcPts val="400"/>
              </a:spcBef>
              <a:spcAft>
                <a:spcPts val="0"/>
              </a:spcAft>
              <a:buNone/>
              <a:defRPr sz="1400">
                <a:solidFill>
                  <a:schemeClr val="accent1"/>
                </a:solidFill>
              </a:defRPr>
            </a:lvl8pPr>
            <a:lvl9pPr lvl="8" algn="ctr" rtl="0">
              <a:spcBef>
                <a:spcPts val="400"/>
              </a:spcBef>
              <a:spcAft>
                <a:spcPts val="400"/>
              </a:spcAft>
              <a:buNone/>
              <a:defRPr sz="1400">
                <a:solidFill>
                  <a:schemeClr val="accent1"/>
                </a:solidFill>
              </a:defRPr>
            </a:lvl9pPr>
          </a:lstStyle>
          <a:p>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matchingName="Interior data two callouts">
  <p:cSld name="CUSTOM_4_13">
    <p:spTree>
      <p:nvGrpSpPr>
        <p:cNvPr id="1" name="Shape 2184"/>
        <p:cNvGrpSpPr/>
        <p:nvPr/>
      </p:nvGrpSpPr>
      <p:grpSpPr>
        <a:xfrm>
          <a:off x="0" y="0"/>
          <a:ext cx="0" cy="0"/>
          <a:chOff x="0" y="0"/>
          <a:chExt cx="0" cy="0"/>
        </a:xfrm>
      </p:grpSpPr>
      <p:sp>
        <p:nvSpPr>
          <p:cNvPr id="2185" name="Google Shape;2185;p250"/>
          <p:cNvSpPr txBox="1">
            <a:spLocks noGrp="1"/>
          </p:cNvSpPr>
          <p:nvPr>
            <p:ph type="subTitle" idx="1"/>
          </p:nvPr>
        </p:nvSpPr>
        <p:spPr>
          <a:xfrm>
            <a:off x="3416662" y="1827319"/>
            <a:ext cx="2261100" cy="930600"/>
          </a:xfrm>
          <a:prstGeom prst="rect">
            <a:avLst/>
          </a:prstGeom>
        </p:spPr>
        <p:txBody>
          <a:bodyPr spcFirstLastPara="1" wrap="square" lIns="0" tIns="0" rIns="0" bIns="0" anchor="t" anchorCtr="0">
            <a:noAutofit/>
          </a:bodyPr>
          <a:lstStyle>
            <a:lvl1pPr lvl="0" rtl="0">
              <a:spcBef>
                <a:spcPts val="0"/>
              </a:spcBef>
              <a:spcAft>
                <a:spcPts val="0"/>
              </a:spcAft>
              <a:buNone/>
              <a:defRPr sz="6000">
                <a:solidFill>
                  <a:schemeClr val="accent1"/>
                </a:solidFill>
              </a:defRPr>
            </a:lvl1pPr>
            <a:lvl2pPr lvl="1" rtl="0">
              <a:spcBef>
                <a:spcPts val="400"/>
              </a:spcBef>
              <a:spcAft>
                <a:spcPts val="0"/>
              </a:spcAft>
              <a:buNone/>
              <a:defRPr sz="6000">
                <a:solidFill>
                  <a:schemeClr val="accent1"/>
                </a:solidFill>
              </a:defRPr>
            </a:lvl2pPr>
            <a:lvl3pPr lvl="2" rtl="0">
              <a:spcBef>
                <a:spcPts val="400"/>
              </a:spcBef>
              <a:spcAft>
                <a:spcPts val="0"/>
              </a:spcAft>
              <a:buNone/>
              <a:defRPr sz="6000">
                <a:solidFill>
                  <a:schemeClr val="accent1"/>
                </a:solidFill>
              </a:defRPr>
            </a:lvl3pPr>
            <a:lvl4pPr lvl="3" rtl="0">
              <a:spcBef>
                <a:spcPts val="400"/>
              </a:spcBef>
              <a:spcAft>
                <a:spcPts val="0"/>
              </a:spcAft>
              <a:buNone/>
              <a:defRPr sz="6000">
                <a:solidFill>
                  <a:schemeClr val="accent1"/>
                </a:solidFill>
              </a:defRPr>
            </a:lvl4pPr>
            <a:lvl5pPr lvl="4" rtl="0">
              <a:spcBef>
                <a:spcPts val="400"/>
              </a:spcBef>
              <a:spcAft>
                <a:spcPts val="0"/>
              </a:spcAft>
              <a:buNone/>
              <a:defRPr sz="6000">
                <a:solidFill>
                  <a:schemeClr val="accent1"/>
                </a:solidFill>
              </a:defRPr>
            </a:lvl5pPr>
            <a:lvl6pPr lvl="5" rtl="0">
              <a:spcBef>
                <a:spcPts val="400"/>
              </a:spcBef>
              <a:spcAft>
                <a:spcPts val="0"/>
              </a:spcAft>
              <a:buNone/>
              <a:defRPr sz="6000">
                <a:solidFill>
                  <a:schemeClr val="accent1"/>
                </a:solidFill>
              </a:defRPr>
            </a:lvl6pPr>
            <a:lvl7pPr lvl="6" rtl="0">
              <a:spcBef>
                <a:spcPts val="400"/>
              </a:spcBef>
              <a:spcAft>
                <a:spcPts val="0"/>
              </a:spcAft>
              <a:buNone/>
              <a:defRPr sz="6000">
                <a:solidFill>
                  <a:schemeClr val="accent1"/>
                </a:solidFill>
              </a:defRPr>
            </a:lvl7pPr>
            <a:lvl8pPr lvl="7" rtl="0">
              <a:spcBef>
                <a:spcPts val="400"/>
              </a:spcBef>
              <a:spcAft>
                <a:spcPts val="0"/>
              </a:spcAft>
              <a:buNone/>
              <a:defRPr sz="6000">
                <a:solidFill>
                  <a:schemeClr val="accent1"/>
                </a:solidFill>
              </a:defRPr>
            </a:lvl8pPr>
            <a:lvl9pPr lvl="8" rtl="0">
              <a:spcBef>
                <a:spcPts val="400"/>
              </a:spcBef>
              <a:spcAft>
                <a:spcPts val="400"/>
              </a:spcAft>
              <a:buNone/>
              <a:defRPr sz="6000">
                <a:solidFill>
                  <a:schemeClr val="accent1"/>
                </a:solidFill>
              </a:defRPr>
            </a:lvl9pPr>
          </a:lstStyle>
          <a:p>
            <a:endParaRPr/>
          </a:p>
        </p:txBody>
      </p:sp>
      <p:sp>
        <p:nvSpPr>
          <p:cNvPr id="2186" name="Google Shape;2186;p250"/>
          <p:cNvSpPr txBox="1">
            <a:spLocks noGrp="1"/>
          </p:cNvSpPr>
          <p:nvPr>
            <p:ph type="subTitle" idx="2"/>
          </p:nvPr>
        </p:nvSpPr>
        <p:spPr>
          <a:xfrm>
            <a:off x="5979694" y="1827319"/>
            <a:ext cx="2261100" cy="930600"/>
          </a:xfrm>
          <a:prstGeom prst="rect">
            <a:avLst/>
          </a:prstGeom>
        </p:spPr>
        <p:txBody>
          <a:bodyPr spcFirstLastPara="1" wrap="square" lIns="0" tIns="0" rIns="0" bIns="0" anchor="t" anchorCtr="0">
            <a:noAutofit/>
          </a:bodyPr>
          <a:lstStyle>
            <a:lvl1pPr lvl="0" rtl="0">
              <a:spcBef>
                <a:spcPts val="0"/>
              </a:spcBef>
              <a:spcAft>
                <a:spcPts val="0"/>
              </a:spcAft>
              <a:buNone/>
              <a:defRPr sz="6000">
                <a:solidFill>
                  <a:schemeClr val="accent1"/>
                </a:solidFill>
              </a:defRPr>
            </a:lvl1pPr>
            <a:lvl2pPr lvl="1" rtl="0">
              <a:spcBef>
                <a:spcPts val="400"/>
              </a:spcBef>
              <a:spcAft>
                <a:spcPts val="0"/>
              </a:spcAft>
              <a:buNone/>
              <a:defRPr sz="6000">
                <a:solidFill>
                  <a:schemeClr val="accent1"/>
                </a:solidFill>
              </a:defRPr>
            </a:lvl2pPr>
            <a:lvl3pPr lvl="2" rtl="0">
              <a:spcBef>
                <a:spcPts val="400"/>
              </a:spcBef>
              <a:spcAft>
                <a:spcPts val="0"/>
              </a:spcAft>
              <a:buNone/>
              <a:defRPr sz="6000">
                <a:solidFill>
                  <a:schemeClr val="accent1"/>
                </a:solidFill>
              </a:defRPr>
            </a:lvl3pPr>
            <a:lvl4pPr lvl="3" rtl="0">
              <a:spcBef>
                <a:spcPts val="400"/>
              </a:spcBef>
              <a:spcAft>
                <a:spcPts val="0"/>
              </a:spcAft>
              <a:buNone/>
              <a:defRPr sz="6000">
                <a:solidFill>
                  <a:schemeClr val="accent1"/>
                </a:solidFill>
              </a:defRPr>
            </a:lvl4pPr>
            <a:lvl5pPr lvl="4" rtl="0">
              <a:spcBef>
                <a:spcPts val="400"/>
              </a:spcBef>
              <a:spcAft>
                <a:spcPts val="0"/>
              </a:spcAft>
              <a:buNone/>
              <a:defRPr sz="6000">
                <a:solidFill>
                  <a:schemeClr val="accent1"/>
                </a:solidFill>
              </a:defRPr>
            </a:lvl5pPr>
            <a:lvl6pPr lvl="5" rtl="0">
              <a:spcBef>
                <a:spcPts val="400"/>
              </a:spcBef>
              <a:spcAft>
                <a:spcPts val="0"/>
              </a:spcAft>
              <a:buNone/>
              <a:defRPr sz="6000">
                <a:solidFill>
                  <a:schemeClr val="accent1"/>
                </a:solidFill>
              </a:defRPr>
            </a:lvl6pPr>
            <a:lvl7pPr lvl="6" rtl="0">
              <a:spcBef>
                <a:spcPts val="400"/>
              </a:spcBef>
              <a:spcAft>
                <a:spcPts val="0"/>
              </a:spcAft>
              <a:buNone/>
              <a:defRPr sz="6000">
                <a:solidFill>
                  <a:schemeClr val="accent1"/>
                </a:solidFill>
              </a:defRPr>
            </a:lvl7pPr>
            <a:lvl8pPr lvl="7" rtl="0">
              <a:spcBef>
                <a:spcPts val="400"/>
              </a:spcBef>
              <a:spcAft>
                <a:spcPts val="0"/>
              </a:spcAft>
              <a:buNone/>
              <a:defRPr sz="6000">
                <a:solidFill>
                  <a:schemeClr val="accent1"/>
                </a:solidFill>
              </a:defRPr>
            </a:lvl8pPr>
            <a:lvl9pPr lvl="8" rtl="0">
              <a:spcBef>
                <a:spcPts val="400"/>
              </a:spcBef>
              <a:spcAft>
                <a:spcPts val="400"/>
              </a:spcAft>
              <a:buNone/>
              <a:defRPr sz="6000">
                <a:solidFill>
                  <a:schemeClr val="accent1"/>
                </a:solidFill>
              </a:defRPr>
            </a:lvl9pPr>
          </a:lstStyle>
          <a:p>
            <a:endParaRPr/>
          </a:p>
        </p:txBody>
      </p:sp>
      <p:cxnSp>
        <p:nvCxnSpPr>
          <p:cNvPr id="2187" name="Google Shape;2187;p250"/>
          <p:cNvCxnSpPr/>
          <p:nvPr/>
        </p:nvCxnSpPr>
        <p:spPr>
          <a:xfrm rot="10800000">
            <a:off x="335831" y="150"/>
            <a:ext cx="0" cy="664800"/>
          </a:xfrm>
          <a:prstGeom prst="straightConnector1">
            <a:avLst/>
          </a:prstGeom>
          <a:noFill/>
          <a:ln w="9525" cap="flat" cmpd="sng">
            <a:solidFill>
              <a:schemeClr val="accent1"/>
            </a:solidFill>
            <a:prstDash val="solid"/>
            <a:round/>
            <a:headEnd type="none" w="med" len="med"/>
            <a:tailEnd type="none" w="med" len="med"/>
          </a:ln>
        </p:spPr>
      </p:cxnSp>
      <p:cxnSp>
        <p:nvCxnSpPr>
          <p:cNvPr id="2188" name="Google Shape;2188;p250"/>
          <p:cNvCxnSpPr/>
          <p:nvPr/>
        </p:nvCxnSpPr>
        <p:spPr>
          <a:xfrm rot="10800000">
            <a:off x="335825" y="4801200"/>
            <a:ext cx="0" cy="342300"/>
          </a:xfrm>
          <a:prstGeom prst="straightConnector1">
            <a:avLst/>
          </a:prstGeom>
          <a:noFill/>
          <a:ln w="9525" cap="flat" cmpd="sng">
            <a:solidFill>
              <a:schemeClr val="accent1"/>
            </a:solidFill>
            <a:prstDash val="solid"/>
            <a:round/>
            <a:headEnd type="none" w="med" len="med"/>
            <a:tailEnd type="none" w="med" len="med"/>
          </a:ln>
        </p:spPr>
      </p:cxnSp>
      <p:sp>
        <p:nvSpPr>
          <p:cNvPr id="2189" name="Google Shape;2189;p250"/>
          <p:cNvSpPr txBox="1">
            <a:spLocks noGrp="1"/>
          </p:cNvSpPr>
          <p:nvPr>
            <p:ph type="sldNum" idx="12"/>
          </p:nvPr>
        </p:nvSpPr>
        <p:spPr>
          <a:xfrm>
            <a:off x="61481" y="4627167"/>
            <a:ext cx="548700" cy="107700"/>
          </a:xfrm>
          <a:prstGeom prst="rect">
            <a:avLst/>
          </a:prstGeom>
          <a:noFill/>
          <a:ln>
            <a:noFill/>
          </a:ln>
        </p:spPr>
        <p:txBody>
          <a:bodyPr spcFirstLastPara="1" wrap="square" lIns="0" tIns="0" rIns="0" bIns="0" anchor="b" anchorCtr="0">
            <a:noAutofit/>
          </a:bodyPr>
          <a:lstStyle>
            <a:lvl1pPr lvl="0" algn="ctr" rtl="0">
              <a:buNone/>
              <a:defRPr sz="600">
                <a:latin typeface="Red Hat Text Medium"/>
                <a:ea typeface="Red Hat Text Medium"/>
                <a:cs typeface="Red Hat Text Medium"/>
                <a:sym typeface="Red Hat Text Medium"/>
              </a:defRPr>
            </a:lvl1pPr>
            <a:lvl2pPr lvl="1" algn="ctr" rtl="0">
              <a:buNone/>
              <a:defRPr sz="600">
                <a:latin typeface="Red Hat Text Medium"/>
                <a:ea typeface="Red Hat Text Medium"/>
                <a:cs typeface="Red Hat Text Medium"/>
                <a:sym typeface="Red Hat Text Medium"/>
              </a:defRPr>
            </a:lvl2pPr>
            <a:lvl3pPr lvl="2" algn="ctr" rtl="0">
              <a:buNone/>
              <a:defRPr sz="600">
                <a:latin typeface="Red Hat Text Medium"/>
                <a:ea typeface="Red Hat Text Medium"/>
                <a:cs typeface="Red Hat Text Medium"/>
                <a:sym typeface="Red Hat Text Medium"/>
              </a:defRPr>
            </a:lvl3pPr>
            <a:lvl4pPr lvl="3" algn="ctr" rtl="0">
              <a:buNone/>
              <a:defRPr sz="600">
                <a:latin typeface="Red Hat Text Medium"/>
                <a:ea typeface="Red Hat Text Medium"/>
                <a:cs typeface="Red Hat Text Medium"/>
                <a:sym typeface="Red Hat Text Medium"/>
              </a:defRPr>
            </a:lvl4pPr>
            <a:lvl5pPr lvl="4" algn="ctr" rtl="0">
              <a:buNone/>
              <a:defRPr sz="600">
                <a:latin typeface="Red Hat Text Medium"/>
                <a:ea typeface="Red Hat Text Medium"/>
                <a:cs typeface="Red Hat Text Medium"/>
                <a:sym typeface="Red Hat Text Medium"/>
              </a:defRPr>
            </a:lvl5pPr>
            <a:lvl6pPr lvl="5" algn="ctr" rtl="0">
              <a:buNone/>
              <a:defRPr sz="600">
                <a:latin typeface="Red Hat Text Medium"/>
                <a:ea typeface="Red Hat Text Medium"/>
                <a:cs typeface="Red Hat Text Medium"/>
                <a:sym typeface="Red Hat Text Medium"/>
              </a:defRPr>
            </a:lvl6pPr>
            <a:lvl7pPr lvl="6" algn="ctr" rtl="0">
              <a:buNone/>
              <a:defRPr sz="600">
                <a:latin typeface="Red Hat Text Medium"/>
                <a:ea typeface="Red Hat Text Medium"/>
                <a:cs typeface="Red Hat Text Medium"/>
                <a:sym typeface="Red Hat Text Medium"/>
              </a:defRPr>
            </a:lvl7pPr>
            <a:lvl8pPr lvl="7" algn="ctr" rtl="0">
              <a:buNone/>
              <a:defRPr sz="600">
                <a:latin typeface="Red Hat Text Medium"/>
                <a:ea typeface="Red Hat Text Medium"/>
                <a:cs typeface="Red Hat Text Medium"/>
                <a:sym typeface="Red Hat Text Medium"/>
              </a:defRPr>
            </a:lvl8pPr>
            <a:lvl9pPr lvl="8" algn="ctr" rtl="0">
              <a:buNone/>
              <a:defRPr sz="6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pic>
        <p:nvPicPr>
          <p:cNvPr id="2190" name="Google Shape;2190;p250"/>
          <p:cNvPicPr preferRelativeResize="0"/>
          <p:nvPr/>
        </p:nvPicPr>
        <p:blipFill rotWithShape="1">
          <a:blip r:embed="rId2">
            <a:alphaModFix/>
          </a:blip>
          <a:srcRect t="327" b="317"/>
          <a:stretch/>
        </p:blipFill>
        <p:spPr>
          <a:xfrm>
            <a:off x="8033460" y="4734938"/>
            <a:ext cx="731888" cy="171091"/>
          </a:xfrm>
          <a:prstGeom prst="rect">
            <a:avLst/>
          </a:prstGeom>
          <a:noFill/>
          <a:ln>
            <a:noFill/>
          </a:ln>
        </p:spPr>
      </p:pic>
      <p:sp>
        <p:nvSpPr>
          <p:cNvPr id="2191" name="Google Shape;2191;p250"/>
          <p:cNvSpPr txBox="1">
            <a:spLocks noGrp="1"/>
          </p:cNvSpPr>
          <p:nvPr>
            <p:ph type="subTitle" idx="3"/>
          </p:nvPr>
        </p:nvSpPr>
        <p:spPr>
          <a:xfrm>
            <a:off x="663788" y="4627163"/>
            <a:ext cx="6001800" cy="420000"/>
          </a:xfrm>
          <a:prstGeom prst="rect">
            <a:avLst/>
          </a:prstGeom>
        </p:spPr>
        <p:txBody>
          <a:bodyPr spcFirstLastPara="1" wrap="square" lIns="0" tIns="0" rIns="0" bIns="0" anchor="b" anchorCtr="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a:endParaRPr/>
          </a:p>
        </p:txBody>
      </p:sp>
      <p:sp>
        <p:nvSpPr>
          <p:cNvPr id="2192" name="Google Shape;2192;p250"/>
          <p:cNvSpPr txBox="1">
            <a:spLocks noGrp="1"/>
          </p:cNvSpPr>
          <p:nvPr>
            <p:ph type="subTitle" idx="4"/>
          </p:nvPr>
        </p:nvSpPr>
        <p:spPr>
          <a:xfrm>
            <a:off x="665850" y="1947525"/>
            <a:ext cx="2387100" cy="2001600"/>
          </a:xfrm>
          <a:prstGeom prst="rect">
            <a:avLst/>
          </a:prstGeom>
        </p:spPr>
        <p:txBody>
          <a:bodyPr spcFirstLastPara="1" wrap="square" lIns="0" tIns="0" rIns="0" bIns="0" anchor="t" anchorCtr="0">
            <a:noAutofit/>
          </a:bodyPr>
          <a:lstStyle>
            <a:lvl1pPr lvl="0"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1pPr>
            <a:lvl2pPr lvl="1"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2pPr>
            <a:lvl3pPr lvl="2"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3pPr>
            <a:lvl4pPr lvl="3"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4pPr>
            <a:lvl5pPr lvl="4"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5pPr>
            <a:lvl6pPr lvl="5"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6pPr>
            <a:lvl7pPr lvl="6"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7pPr>
            <a:lvl8pPr lvl="7"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8pPr>
            <a:lvl9pPr lvl="8"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9pPr>
          </a:lstStyle>
          <a:p>
            <a:endParaRPr/>
          </a:p>
        </p:txBody>
      </p:sp>
      <p:cxnSp>
        <p:nvCxnSpPr>
          <p:cNvPr id="2193" name="Google Shape;2193;p250"/>
          <p:cNvCxnSpPr/>
          <p:nvPr/>
        </p:nvCxnSpPr>
        <p:spPr>
          <a:xfrm>
            <a:off x="5914388" y="2758013"/>
            <a:ext cx="0" cy="1053600"/>
          </a:xfrm>
          <a:prstGeom prst="straightConnector1">
            <a:avLst/>
          </a:prstGeom>
          <a:noFill/>
          <a:ln w="9525" cap="flat" cmpd="sng">
            <a:solidFill>
              <a:schemeClr val="dk2"/>
            </a:solidFill>
            <a:prstDash val="dot"/>
            <a:round/>
            <a:headEnd type="none" w="med" len="med"/>
            <a:tailEnd type="none" w="med" len="med"/>
          </a:ln>
        </p:spPr>
      </p:cxnSp>
      <p:sp>
        <p:nvSpPr>
          <p:cNvPr id="2194" name="Google Shape;2194;p250"/>
          <p:cNvSpPr txBox="1">
            <a:spLocks noGrp="1"/>
          </p:cNvSpPr>
          <p:nvPr>
            <p:ph type="subTitle" idx="5"/>
          </p:nvPr>
        </p:nvSpPr>
        <p:spPr>
          <a:xfrm>
            <a:off x="3465563" y="2758041"/>
            <a:ext cx="2212200" cy="241500"/>
          </a:xfrm>
          <a:prstGeom prst="rect">
            <a:avLst/>
          </a:prstGeom>
        </p:spPr>
        <p:txBody>
          <a:bodyPr spcFirstLastPara="1" wrap="square" lIns="0" tIns="0" rIns="0" bIns="0" anchor="b" anchorCtr="0">
            <a:noAutofit/>
          </a:bodyPr>
          <a:lstStyle>
            <a:lvl1pPr lvl="0"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1pPr>
            <a:lvl2pPr lvl="1"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2pPr>
            <a:lvl3pPr lvl="2"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3pPr>
            <a:lvl4pPr lvl="3"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4pPr>
            <a:lvl5pPr lvl="4"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5pPr>
            <a:lvl6pPr lvl="5"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6pPr>
            <a:lvl7pPr lvl="6"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7pPr>
            <a:lvl8pPr lvl="7"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8pPr>
            <a:lvl9pPr lvl="8"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9pPr>
          </a:lstStyle>
          <a:p>
            <a:endParaRPr/>
          </a:p>
        </p:txBody>
      </p:sp>
      <p:sp>
        <p:nvSpPr>
          <p:cNvPr id="2195" name="Google Shape;2195;p250"/>
          <p:cNvSpPr txBox="1">
            <a:spLocks noGrp="1"/>
          </p:cNvSpPr>
          <p:nvPr>
            <p:ph type="subTitle" idx="6"/>
          </p:nvPr>
        </p:nvSpPr>
        <p:spPr>
          <a:xfrm>
            <a:off x="3465563" y="3124959"/>
            <a:ext cx="2212200" cy="686400"/>
          </a:xfrm>
          <a:prstGeom prst="rect">
            <a:avLst/>
          </a:prstGeom>
        </p:spPr>
        <p:txBody>
          <a:bodyPr spcFirstLastPara="1" wrap="square" lIns="0" tIns="0" rIns="0" bIns="0" anchor="t" anchorCtr="0">
            <a:noAutofit/>
          </a:bodyPr>
          <a:lstStyle>
            <a:lvl1pPr lvl="0" rtl="0">
              <a:spcBef>
                <a:spcPts val="0"/>
              </a:spcBef>
              <a:spcAft>
                <a:spcPts val="0"/>
              </a:spcAft>
              <a:buNone/>
              <a:defRPr sz="1100"/>
            </a:lvl1pPr>
            <a:lvl2pPr lvl="1" rtl="0">
              <a:spcBef>
                <a:spcPts val="400"/>
              </a:spcBef>
              <a:spcAft>
                <a:spcPts val="0"/>
              </a:spcAft>
              <a:buNone/>
              <a:defRPr sz="1100"/>
            </a:lvl2pPr>
            <a:lvl3pPr lvl="2" rtl="0">
              <a:spcBef>
                <a:spcPts val="400"/>
              </a:spcBef>
              <a:spcAft>
                <a:spcPts val="0"/>
              </a:spcAft>
              <a:buNone/>
              <a:defRPr sz="1100"/>
            </a:lvl3pPr>
            <a:lvl4pPr lvl="3" rtl="0">
              <a:spcBef>
                <a:spcPts val="400"/>
              </a:spcBef>
              <a:spcAft>
                <a:spcPts val="0"/>
              </a:spcAft>
              <a:buNone/>
              <a:defRPr sz="1100"/>
            </a:lvl4pPr>
            <a:lvl5pPr lvl="4" rtl="0">
              <a:spcBef>
                <a:spcPts val="400"/>
              </a:spcBef>
              <a:spcAft>
                <a:spcPts val="0"/>
              </a:spcAft>
              <a:buNone/>
              <a:defRPr sz="1100"/>
            </a:lvl5pPr>
            <a:lvl6pPr lvl="5" rtl="0">
              <a:spcBef>
                <a:spcPts val="400"/>
              </a:spcBef>
              <a:spcAft>
                <a:spcPts val="0"/>
              </a:spcAft>
              <a:buNone/>
              <a:defRPr sz="1100"/>
            </a:lvl6pPr>
            <a:lvl7pPr lvl="6" rtl="0">
              <a:spcBef>
                <a:spcPts val="400"/>
              </a:spcBef>
              <a:spcAft>
                <a:spcPts val="0"/>
              </a:spcAft>
              <a:buNone/>
              <a:defRPr sz="1100"/>
            </a:lvl7pPr>
            <a:lvl8pPr lvl="7" rtl="0">
              <a:spcBef>
                <a:spcPts val="400"/>
              </a:spcBef>
              <a:spcAft>
                <a:spcPts val="0"/>
              </a:spcAft>
              <a:buNone/>
              <a:defRPr sz="1100"/>
            </a:lvl8pPr>
            <a:lvl9pPr lvl="8" rtl="0">
              <a:spcBef>
                <a:spcPts val="400"/>
              </a:spcBef>
              <a:spcAft>
                <a:spcPts val="400"/>
              </a:spcAft>
              <a:buNone/>
              <a:defRPr sz="1100"/>
            </a:lvl9pPr>
          </a:lstStyle>
          <a:p>
            <a:endParaRPr/>
          </a:p>
        </p:txBody>
      </p:sp>
      <p:sp>
        <p:nvSpPr>
          <p:cNvPr id="2196" name="Google Shape;2196;p250"/>
          <p:cNvSpPr txBox="1">
            <a:spLocks noGrp="1"/>
          </p:cNvSpPr>
          <p:nvPr>
            <p:ph type="subTitle" idx="7"/>
          </p:nvPr>
        </p:nvSpPr>
        <p:spPr>
          <a:xfrm>
            <a:off x="6038381" y="2758041"/>
            <a:ext cx="2212200" cy="241500"/>
          </a:xfrm>
          <a:prstGeom prst="rect">
            <a:avLst/>
          </a:prstGeom>
        </p:spPr>
        <p:txBody>
          <a:bodyPr spcFirstLastPara="1" wrap="square" lIns="0" tIns="0" rIns="0" bIns="0" anchor="b" anchorCtr="0">
            <a:noAutofit/>
          </a:bodyPr>
          <a:lstStyle>
            <a:lvl1pPr lvl="0"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1pPr>
            <a:lvl2pPr lvl="1"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2pPr>
            <a:lvl3pPr lvl="2"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3pPr>
            <a:lvl4pPr lvl="3"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4pPr>
            <a:lvl5pPr lvl="4"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5pPr>
            <a:lvl6pPr lvl="5"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6pPr>
            <a:lvl7pPr lvl="6"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7pPr>
            <a:lvl8pPr lvl="7"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8pPr>
            <a:lvl9pPr lvl="8"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9pPr>
          </a:lstStyle>
          <a:p>
            <a:endParaRPr/>
          </a:p>
        </p:txBody>
      </p:sp>
      <p:sp>
        <p:nvSpPr>
          <p:cNvPr id="2197" name="Google Shape;2197;p250"/>
          <p:cNvSpPr txBox="1">
            <a:spLocks noGrp="1"/>
          </p:cNvSpPr>
          <p:nvPr>
            <p:ph type="subTitle" idx="8"/>
          </p:nvPr>
        </p:nvSpPr>
        <p:spPr>
          <a:xfrm>
            <a:off x="6038381" y="3124959"/>
            <a:ext cx="2212200" cy="686400"/>
          </a:xfrm>
          <a:prstGeom prst="rect">
            <a:avLst/>
          </a:prstGeom>
        </p:spPr>
        <p:txBody>
          <a:bodyPr spcFirstLastPara="1" wrap="square" lIns="0" tIns="0" rIns="0" bIns="0" anchor="t" anchorCtr="0">
            <a:noAutofit/>
          </a:bodyPr>
          <a:lstStyle>
            <a:lvl1pPr lvl="0" rtl="0">
              <a:spcBef>
                <a:spcPts val="0"/>
              </a:spcBef>
              <a:spcAft>
                <a:spcPts val="0"/>
              </a:spcAft>
              <a:buNone/>
              <a:defRPr sz="1100"/>
            </a:lvl1pPr>
            <a:lvl2pPr lvl="1" rtl="0">
              <a:spcBef>
                <a:spcPts val="400"/>
              </a:spcBef>
              <a:spcAft>
                <a:spcPts val="0"/>
              </a:spcAft>
              <a:buNone/>
              <a:defRPr sz="1100"/>
            </a:lvl2pPr>
            <a:lvl3pPr lvl="2" rtl="0">
              <a:spcBef>
                <a:spcPts val="400"/>
              </a:spcBef>
              <a:spcAft>
                <a:spcPts val="0"/>
              </a:spcAft>
              <a:buNone/>
              <a:defRPr sz="1100"/>
            </a:lvl3pPr>
            <a:lvl4pPr lvl="3" rtl="0">
              <a:spcBef>
                <a:spcPts val="400"/>
              </a:spcBef>
              <a:spcAft>
                <a:spcPts val="0"/>
              </a:spcAft>
              <a:buNone/>
              <a:defRPr sz="1100"/>
            </a:lvl4pPr>
            <a:lvl5pPr lvl="4" rtl="0">
              <a:spcBef>
                <a:spcPts val="400"/>
              </a:spcBef>
              <a:spcAft>
                <a:spcPts val="0"/>
              </a:spcAft>
              <a:buNone/>
              <a:defRPr sz="1100"/>
            </a:lvl5pPr>
            <a:lvl6pPr lvl="5" rtl="0">
              <a:spcBef>
                <a:spcPts val="400"/>
              </a:spcBef>
              <a:spcAft>
                <a:spcPts val="0"/>
              </a:spcAft>
              <a:buNone/>
              <a:defRPr sz="1100"/>
            </a:lvl6pPr>
            <a:lvl7pPr lvl="6" rtl="0">
              <a:spcBef>
                <a:spcPts val="400"/>
              </a:spcBef>
              <a:spcAft>
                <a:spcPts val="0"/>
              </a:spcAft>
              <a:buNone/>
              <a:defRPr sz="1100"/>
            </a:lvl7pPr>
            <a:lvl8pPr lvl="7" rtl="0">
              <a:spcBef>
                <a:spcPts val="400"/>
              </a:spcBef>
              <a:spcAft>
                <a:spcPts val="0"/>
              </a:spcAft>
              <a:buNone/>
              <a:defRPr sz="1100"/>
            </a:lvl8pPr>
            <a:lvl9pPr lvl="8" rtl="0">
              <a:spcBef>
                <a:spcPts val="400"/>
              </a:spcBef>
              <a:spcAft>
                <a:spcPts val="400"/>
              </a:spcAft>
              <a:buNone/>
              <a:defRPr sz="1100"/>
            </a:lvl9pPr>
          </a:lstStyle>
          <a:p>
            <a:endParaRPr/>
          </a:p>
        </p:txBody>
      </p:sp>
      <p:sp>
        <p:nvSpPr>
          <p:cNvPr id="2198" name="Google Shape;2198;p250"/>
          <p:cNvSpPr txBox="1">
            <a:spLocks noGrp="1"/>
          </p:cNvSpPr>
          <p:nvPr>
            <p:ph type="subTitle" idx="9"/>
          </p:nvPr>
        </p:nvSpPr>
        <p:spPr>
          <a:xfrm>
            <a:off x="335831" y="41580"/>
            <a:ext cx="3861600" cy="612300"/>
          </a:xfrm>
          <a:prstGeom prst="rect">
            <a:avLst/>
          </a:prstGeom>
        </p:spPr>
        <p:txBody>
          <a:bodyPr spcFirstLastPara="1" wrap="square" lIns="329175" tIns="68575" rIns="68575" bIns="68575" anchor="ctr" anchorCtr="0">
            <a:noAutofit/>
          </a:bodyPr>
          <a:lstStyle>
            <a:lvl1pPr lvl="0"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9pPr>
          </a:lstStyle>
          <a:p>
            <a:endParaRPr/>
          </a:p>
        </p:txBody>
      </p:sp>
      <p:sp>
        <p:nvSpPr>
          <p:cNvPr id="2199" name="Google Shape;2199;p250"/>
          <p:cNvSpPr txBox="1">
            <a:spLocks noGrp="1"/>
          </p:cNvSpPr>
          <p:nvPr>
            <p:ph type="title"/>
          </p:nvPr>
        </p:nvSpPr>
        <p:spPr>
          <a:xfrm>
            <a:off x="663788" y="825263"/>
            <a:ext cx="7816500" cy="414900"/>
          </a:xfrm>
          <a:prstGeom prst="rect">
            <a:avLst/>
          </a:prstGeom>
        </p:spPr>
        <p:txBody>
          <a:bodyPr spcFirstLastPara="1" wrap="square" lIns="0" tIns="0" rIns="0" bIns="0" anchor="t" anchorCtr="0">
            <a:noAutofit/>
          </a:bodyPr>
          <a:lstStyle>
            <a:lvl1pPr lvl="0" algn="ctr" rtl="0">
              <a:lnSpc>
                <a:spcPct val="130000"/>
              </a:lnSpc>
              <a:spcBef>
                <a:spcPts val="0"/>
              </a:spcBef>
              <a:spcAft>
                <a:spcPts val="0"/>
              </a:spcAft>
              <a:buNone/>
              <a:defRPr sz="2100"/>
            </a:lvl1pPr>
            <a:lvl2pPr lvl="1" algn="ctr" rtl="0">
              <a:lnSpc>
                <a:spcPct val="130000"/>
              </a:lnSpc>
              <a:spcBef>
                <a:spcPts val="0"/>
              </a:spcBef>
              <a:spcAft>
                <a:spcPts val="0"/>
              </a:spcAft>
              <a:buNone/>
              <a:defRPr sz="2000"/>
            </a:lvl2pPr>
            <a:lvl3pPr lvl="2" algn="ctr" rtl="0">
              <a:lnSpc>
                <a:spcPct val="130000"/>
              </a:lnSpc>
              <a:spcBef>
                <a:spcPts val="0"/>
              </a:spcBef>
              <a:spcAft>
                <a:spcPts val="0"/>
              </a:spcAft>
              <a:buNone/>
              <a:defRPr sz="2000"/>
            </a:lvl3pPr>
            <a:lvl4pPr lvl="3" algn="ctr" rtl="0">
              <a:lnSpc>
                <a:spcPct val="130000"/>
              </a:lnSpc>
              <a:spcBef>
                <a:spcPts val="0"/>
              </a:spcBef>
              <a:spcAft>
                <a:spcPts val="0"/>
              </a:spcAft>
              <a:buNone/>
              <a:defRPr sz="2000"/>
            </a:lvl4pPr>
            <a:lvl5pPr lvl="4" algn="ctr" rtl="0">
              <a:lnSpc>
                <a:spcPct val="130000"/>
              </a:lnSpc>
              <a:spcBef>
                <a:spcPts val="0"/>
              </a:spcBef>
              <a:spcAft>
                <a:spcPts val="0"/>
              </a:spcAft>
              <a:buNone/>
              <a:defRPr sz="2000"/>
            </a:lvl5pPr>
            <a:lvl6pPr lvl="5" algn="ctr" rtl="0">
              <a:lnSpc>
                <a:spcPct val="130000"/>
              </a:lnSpc>
              <a:spcBef>
                <a:spcPts val="0"/>
              </a:spcBef>
              <a:spcAft>
                <a:spcPts val="0"/>
              </a:spcAft>
              <a:buNone/>
              <a:defRPr sz="2000"/>
            </a:lvl6pPr>
            <a:lvl7pPr lvl="6" algn="ctr" rtl="0">
              <a:lnSpc>
                <a:spcPct val="130000"/>
              </a:lnSpc>
              <a:spcBef>
                <a:spcPts val="0"/>
              </a:spcBef>
              <a:spcAft>
                <a:spcPts val="0"/>
              </a:spcAft>
              <a:buNone/>
              <a:defRPr sz="2000"/>
            </a:lvl7pPr>
            <a:lvl8pPr lvl="7" algn="ctr" rtl="0">
              <a:lnSpc>
                <a:spcPct val="130000"/>
              </a:lnSpc>
              <a:spcBef>
                <a:spcPts val="0"/>
              </a:spcBef>
              <a:spcAft>
                <a:spcPts val="0"/>
              </a:spcAft>
              <a:buNone/>
              <a:defRPr sz="2000"/>
            </a:lvl8pPr>
            <a:lvl9pPr lvl="8" algn="ctr" rtl="0">
              <a:lnSpc>
                <a:spcPct val="130000"/>
              </a:lnSpc>
              <a:spcBef>
                <a:spcPts val="0"/>
              </a:spcBef>
              <a:spcAft>
                <a:spcPts val="0"/>
              </a:spcAft>
              <a:buNone/>
              <a:defRPr sz="2000"/>
            </a:lvl9pPr>
          </a:lstStyle>
          <a:p>
            <a:endParaRPr/>
          </a:p>
        </p:txBody>
      </p:sp>
      <p:sp>
        <p:nvSpPr>
          <p:cNvPr id="2200" name="Google Shape;2200;p250"/>
          <p:cNvSpPr txBox="1">
            <a:spLocks noGrp="1"/>
          </p:cNvSpPr>
          <p:nvPr>
            <p:ph type="subTitle" idx="13"/>
          </p:nvPr>
        </p:nvSpPr>
        <p:spPr>
          <a:xfrm>
            <a:off x="663844" y="1240163"/>
            <a:ext cx="7816500" cy="219000"/>
          </a:xfrm>
          <a:prstGeom prst="rect">
            <a:avLst/>
          </a:prstGeom>
        </p:spPr>
        <p:txBody>
          <a:bodyPr spcFirstLastPara="1" wrap="square" lIns="0" tIns="0" rIns="0" bIns="0" anchor="t" anchorCtr="0">
            <a:noAutofit/>
          </a:bodyPr>
          <a:lstStyle>
            <a:lvl1pPr lvl="0" algn="ctr" rtl="0">
              <a:spcBef>
                <a:spcPts val="0"/>
              </a:spcBef>
              <a:spcAft>
                <a:spcPts val="0"/>
              </a:spcAft>
              <a:buNone/>
              <a:defRPr sz="1400">
                <a:solidFill>
                  <a:schemeClr val="accent1"/>
                </a:solidFill>
              </a:defRPr>
            </a:lvl1pPr>
            <a:lvl2pPr lvl="1" algn="ctr" rtl="0">
              <a:spcBef>
                <a:spcPts val="400"/>
              </a:spcBef>
              <a:spcAft>
                <a:spcPts val="0"/>
              </a:spcAft>
              <a:buNone/>
              <a:defRPr sz="1400">
                <a:solidFill>
                  <a:schemeClr val="accent1"/>
                </a:solidFill>
              </a:defRPr>
            </a:lvl2pPr>
            <a:lvl3pPr lvl="2" algn="ctr" rtl="0">
              <a:spcBef>
                <a:spcPts val="400"/>
              </a:spcBef>
              <a:spcAft>
                <a:spcPts val="0"/>
              </a:spcAft>
              <a:buNone/>
              <a:defRPr sz="1400">
                <a:solidFill>
                  <a:schemeClr val="accent1"/>
                </a:solidFill>
              </a:defRPr>
            </a:lvl3pPr>
            <a:lvl4pPr lvl="3" algn="ctr" rtl="0">
              <a:spcBef>
                <a:spcPts val="400"/>
              </a:spcBef>
              <a:spcAft>
                <a:spcPts val="0"/>
              </a:spcAft>
              <a:buNone/>
              <a:defRPr sz="1400">
                <a:solidFill>
                  <a:schemeClr val="accent1"/>
                </a:solidFill>
              </a:defRPr>
            </a:lvl4pPr>
            <a:lvl5pPr lvl="4" algn="ctr" rtl="0">
              <a:spcBef>
                <a:spcPts val="400"/>
              </a:spcBef>
              <a:spcAft>
                <a:spcPts val="0"/>
              </a:spcAft>
              <a:buNone/>
              <a:defRPr sz="1400">
                <a:solidFill>
                  <a:schemeClr val="accent1"/>
                </a:solidFill>
              </a:defRPr>
            </a:lvl5pPr>
            <a:lvl6pPr lvl="5" algn="ctr" rtl="0">
              <a:spcBef>
                <a:spcPts val="400"/>
              </a:spcBef>
              <a:spcAft>
                <a:spcPts val="0"/>
              </a:spcAft>
              <a:buNone/>
              <a:defRPr sz="1400">
                <a:solidFill>
                  <a:schemeClr val="accent1"/>
                </a:solidFill>
              </a:defRPr>
            </a:lvl6pPr>
            <a:lvl7pPr lvl="6" algn="ctr" rtl="0">
              <a:spcBef>
                <a:spcPts val="400"/>
              </a:spcBef>
              <a:spcAft>
                <a:spcPts val="0"/>
              </a:spcAft>
              <a:buNone/>
              <a:defRPr sz="1400">
                <a:solidFill>
                  <a:schemeClr val="accent1"/>
                </a:solidFill>
              </a:defRPr>
            </a:lvl7pPr>
            <a:lvl8pPr lvl="7" algn="ctr" rtl="0">
              <a:spcBef>
                <a:spcPts val="400"/>
              </a:spcBef>
              <a:spcAft>
                <a:spcPts val="0"/>
              </a:spcAft>
              <a:buNone/>
              <a:defRPr sz="1400">
                <a:solidFill>
                  <a:schemeClr val="accent1"/>
                </a:solidFill>
              </a:defRPr>
            </a:lvl8pPr>
            <a:lvl9pPr lvl="8" algn="ctr" rtl="0">
              <a:spcBef>
                <a:spcPts val="400"/>
              </a:spcBef>
              <a:spcAft>
                <a:spcPts val="400"/>
              </a:spcAft>
              <a:buNone/>
              <a:defRPr sz="1400">
                <a:solidFill>
                  <a:schemeClr val="accent1"/>
                </a:solidFill>
              </a:defRPr>
            </a:lvl9pPr>
          </a:lstStyle>
          <a:p>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matchingName="Interior data two pies">
  <p:cSld name="CUSTOM_4_12">
    <p:spTree>
      <p:nvGrpSpPr>
        <p:cNvPr id="1" name="Shape 2201"/>
        <p:cNvGrpSpPr/>
        <p:nvPr/>
      </p:nvGrpSpPr>
      <p:grpSpPr>
        <a:xfrm>
          <a:off x="0" y="0"/>
          <a:ext cx="0" cy="0"/>
          <a:chOff x="0" y="0"/>
          <a:chExt cx="0" cy="0"/>
        </a:xfrm>
      </p:grpSpPr>
      <p:cxnSp>
        <p:nvCxnSpPr>
          <p:cNvPr id="2202" name="Google Shape;2202;p251"/>
          <p:cNvCxnSpPr/>
          <p:nvPr/>
        </p:nvCxnSpPr>
        <p:spPr>
          <a:xfrm rot="10800000">
            <a:off x="335831" y="150"/>
            <a:ext cx="0" cy="664800"/>
          </a:xfrm>
          <a:prstGeom prst="straightConnector1">
            <a:avLst/>
          </a:prstGeom>
          <a:noFill/>
          <a:ln w="9525" cap="flat" cmpd="sng">
            <a:solidFill>
              <a:schemeClr val="accent1"/>
            </a:solidFill>
            <a:prstDash val="solid"/>
            <a:round/>
            <a:headEnd type="none" w="med" len="med"/>
            <a:tailEnd type="none" w="med" len="med"/>
          </a:ln>
        </p:spPr>
      </p:cxnSp>
      <p:cxnSp>
        <p:nvCxnSpPr>
          <p:cNvPr id="2203" name="Google Shape;2203;p251"/>
          <p:cNvCxnSpPr/>
          <p:nvPr/>
        </p:nvCxnSpPr>
        <p:spPr>
          <a:xfrm rot="10800000">
            <a:off x="335825" y="4801200"/>
            <a:ext cx="0" cy="342300"/>
          </a:xfrm>
          <a:prstGeom prst="straightConnector1">
            <a:avLst/>
          </a:prstGeom>
          <a:noFill/>
          <a:ln w="9525" cap="flat" cmpd="sng">
            <a:solidFill>
              <a:schemeClr val="accent1"/>
            </a:solidFill>
            <a:prstDash val="solid"/>
            <a:round/>
            <a:headEnd type="none" w="med" len="med"/>
            <a:tailEnd type="none" w="med" len="med"/>
          </a:ln>
        </p:spPr>
      </p:cxnSp>
      <p:sp>
        <p:nvSpPr>
          <p:cNvPr id="2204" name="Google Shape;2204;p251"/>
          <p:cNvSpPr txBox="1">
            <a:spLocks noGrp="1"/>
          </p:cNvSpPr>
          <p:nvPr>
            <p:ph type="sldNum" idx="12"/>
          </p:nvPr>
        </p:nvSpPr>
        <p:spPr>
          <a:xfrm>
            <a:off x="61481" y="4627167"/>
            <a:ext cx="548700" cy="107700"/>
          </a:xfrm>
          <a:prstGeom prst="rect">
            <a:avLst/>
          </a:prstGeom>
          <a:noFill/>
          <a:ln>
            <a:noFill/>
          </a:ln>
        </p:spPr>
        <p:txBody>
          <a:bodyPr spcFirstLastPara="1" wrap="square" lIns="0" tIns="0" rIns="0" bIns="0" anchor="b" anchorCtr="0">
            <a:noAutofit/>
          </a:bodyPr>
          <a:lstStyle>
            <a:lvl1pPr lvl="0" algn="ctr" rtl="0">
              <a:buNone/>
              <a:defRPr sz="600">
                <a:latin typeface="Red Hat Text Medium"/>
                <a:ea typeface="Red Hat Text Medium"/>
                <a:cs typeface="Red Hat Text Medium"/>
                <a:sym typeface="Red Hat Text Medium"/>
              </a:defRPr>
            </a:lvl1pPr>
            <a:lvl2pPr lvl="1" algn="ctr" rtl="0">
              <a:buNone/>
              <a:defRPr sz="600">
                <a:latin typeface="Red Hat Text Medium"/>
                <a:ea typeface="Red Hat Text Medium"/>
                <a:cs typeface="Red Hat Text Medium"/>
                <a:sym typeface="Red Hat Text Medium"/>
              </a:defRPr>
            </a:lvl2pPr>
            <a:lvl3pPr lvl="2" algn="ctr" rtl="0">
              <a:buNone/>
              <a:defRPr sz="600">
                <a:latin typeface="Red Hat Text Medium"/>
                <a:ea typeface="Red Hat Text Medium"/>
                <a:cs typeface="Red Hat Text Medium"/>
                <a:sym typeface="Red Hat Text Medium"/>
              </a:defRPr>
            </a:lvl3pPr>
            <a:lvl4pPr lvl="3" algn="ctr" rtl="0">
              <a:buNone/>
              <a:defRPr sz="600">
                <a:latin typeface="Red Hat Text Medium"/>
                <a:ea typeface="Red Hat Text Medium"/>
                <a:cs typeface="Red Hat Text Medium"/>
                <a:sym typeface="Red Hat Text Medium"/>
              </a:defRPr>
            </a:lvl4pPr>
            <a:lvl5pPr lvl="4" algn="ctr" rtl="0">
              <a:buNone/>
              <a:defRPr sz="600">
                <a:latin typeface="Red Hat Text Medium"/>
                <a:ea typeface="Red Hat Text Medium"/>
                <a:cs typeface="Red Hat Text Medium"/>
                <a:sym typeface="Red Hat Text Medium"/>
              </a:defRPr>
            </a:lvl5pPr>
            <a:lvl6pPr lvl="5" algn="ctr" rtl="0">
              <a:buNone/>
              <a:defRPr sz="600">
                <a:latin typeface="Red Hat Text Medium"/>
                <a:ea typeface="Red Hat Text Medium"/>
                <a:cs typeface="Red Hat Text Medium"/>
                <a:sym typeface="Red Hat Text Medium"/>
              </a:defRPr>
            </a:lvl6pPr>
            <a:lvl7pPr lvl="6" algn="ctr" rtl="0">
              <a:buNone/>
              <a:defRPr sz="600">
                <a:latin typeface="Red Hat Text Medium"/>
                <a:ea typeface="Red Hat Text Medium"/>
                <a:cs typeface="Red Hat Text Medium"/>
                <a:sym typeface="Red Hat Text Medium"/>
              </a:defRPr>
            </a:lvl7pPr>
            <a:lvl8pPr lvl="7" algn="ctr" rtl="0">
              <a:buNone/>
              <a:defRPr sz="600">
                <a:latin typeface="Red Hat Text Medium"/>
                <a:ea typeface="Red Hat Text Medium"/>
                <a:cs typeface="Red Hat Text Medium"/>
                <a:sym typeface="Red Hat Text Medium"/>
              </a:defRPr>
            </a:lvl8pPr>
            <a:lvl9pPr lvl="8" algn="ctr" rtl="0">
              <a:buNone/>
              <a:defRPr sz="6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pic>
        <p:nvPicPr>
          <p:cNvPr id="2205" name="Google Shape;2205;p251"/>
          <p:cNvPicPr preferRelativeResize="0"/>
          <p:nvPr/>
        </p:nvPicPr>
        <p:blipFill rotWithShape="1">
          <a:blip r:embed="rId2">
            <a:alphaModFix/>
          </a:blip>
          <a:srcRect t="327" b="317"/>
          <a:stretch/>
        </p:blipFill>
        <p:spPr>
          <a:xfrm>
            <a:off x="8033460" y="4734938"/>
            <a:ext cx="731888" cy="171091"/>
          </a:xfrm>
          <a:prstGeom prst="rect">
            <a:avLst/>
          </a:prstGeom>
          <a:noFill/>
          <a:ln>
            <a:noFill/>
          </a:ln>
        </p:spPr>
      </p:pic>
      <p:sp>
        <p:nvSpPr>
          <p:cNvPr id="2206" name="Google Shape;2206;p251"/>
          <p:cNvSpPr txBox="1">
            <a:spLocks noGrp="1"/>
          </p:cNvSpPr>
          <p:nvPr>
            <p:ph type="subTitle" idx="1"/>
          </p:nvPr>
        </p:nvSpPr>
        <p:spPr>
          <a:xfrm>
            <a:off x="663788" y="4627163"/>
            <a:ext cx="6001800" cy="420000"/>
          </a:xfrm>
          <a:prstGeom prst="rect">
            <a:avLst/>
          </a:prstGeom>
        </p:spPr>
        <p:txBody>
          <a:bodyPr spcFirstLastPara="1" wrap="square" lIns="0" tIns="0" rIns="0" bIns="0" anchor="b" anchorCtr="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a:endParaRPr/>
          </a:p>
        </p:txBody>
      </p:sp>
      <p:cxnSp>
        <p:nvCxnSpPr>
          <p:cNvPr id="2207" name="Google Shape;2207;p251"/>
          <p:cNvCxnSpPr/>
          <p:nvPr/>
        </p:nvCxnSpPr>
        <p:spPr>
          <a:xfrm>
            <a:off x="5914388" y="3329513"/>
            <a:ext cx="0" cy="1053600"/>
          </a:xfrm>
          <a:prstGeom prst="straightConnector1">
            <a:avLst/>
          </a:prstGeom>
          <a:noFill/>
          <a:ln w="9525" cap="flat" cmpd="sng">
            <a:solidFill>
              <a:schemeClr val="dk2"/>
            </a:solidFill>
            <a:prstDash val="dot"/>
            <a:round/>
            <a:headEnd type="none" w="med" len="med"/>
            <a:tailEnd type="none" w="med" len="med"/>
          </a:ln>
        </p:spPr>
      </p:cxnSp>
      <p:sp>
        <p:nvSpPr>
          <p:cNvPr id="2208" name="Google Shape;2208;p251"/>
          <p:cNvSpPr txBox="1">
            <a:spLocks noGrp="1"/>
          </p:cNvSpPr>
          <p:nvPr>
            <p:ph type="subTitle" idx="2"/>
          </p:nvPr>
        </p:nvSpPr>
        <p:spPr>
          <a:xfrm>
            <a:off x="665850" y="1947525"/>
            <a:ext cx="2387100" cy="2001600"/>
          </a:xfrm>
          <a:prstGeom prst="rect">
            <a:avLst/>
          </a:prstGeom>
        </p:spPr>
        <p:txBody>
          <a:bodyPr spcFirstLastPara="1" wrap="square" lIns="0" tIns="0" rIns="0" bIns="0" anchor="t" anchorCtr="0">
            <a:noAutofit/>
          </a:bodyPr>
          <a:lstStyle>
            <a:lvl1pPr lvl="0"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1pPr>
            <a:lvl2pPr lvl="1"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2pPr>
            <a:lvl3pPr lvl="2"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3pPr>
            <a:lvl4pPr lvl="3"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4pPr>
            <a:lvl5pPr lvl="4"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5pPr>
            <a:lvl6pPr lvl="5"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6pPr>
            <a:lvl7pPr lvl="6"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7pPr>
            <a:lvl8pPr lvl="7"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8pPr>
            <a:lvl9pPr lvl="8"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9pPr>
          </a:lstStyle>
          <a:p>
            <a:endParaRPr/>
          </a:p>
        </p:txBody>
      </p:sp>
      <p:sp>
        <p:nvSpPr>
          <p:cNvPr id="2209" name="Google Shape;2209;p251"/>
          <p:cNvSpPr txBox="1">
            <a:spLocks noGrp="1"/>
          </p:cNvSpPr>
          <p:nvPr>
            <p:ph type="subTitle" idx="3"/>
          </p:nvPr>
        </p:nvSpPr>
        <p:spPr>
          <a:xfrm>
            <a:off x="3465563" y="3329513"/>
            <a:ext cx="2212200" cy="241500"/>
          </a:xfrm>
          <a:prstGeom prst="rect">
            <a:avLst/>
          </a:prstGeom>
        </p:spPr>
        <p:txBody>
          <a:bodyPr spcFirstLastPara="1" wrap="square" lIns="0" tIns="0" rIns="0" bIns="0" anchor="b" anchorCtr="0">
            <a:noAutofit/>
          </a:bodyPr>
          <a:lstStyle>
            <a:lvl1pPr lvl="0"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1pPr>
            <a:lvl2pPr lvl="1"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2pPr>
            <a:lvl3pPr lvl="2"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3pPr>
            <a:lvl4pPr lvl="3"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4pPr>
            <a:lvl5pPr lvl="4"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5pPr>
            <a:lvl6pPr lvl="5"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6pPr>
            <a:lvl7pPr lvl="6"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7pPr>
            <a:lvl8pPr lvl="7"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8pPr>
            <a:lvl9pPr lvl="8"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9pPr>
          </a:lstStyle>
          <a:p>
            <a:endParaRPr/>
          </a:p>
        </p:txBody>
      </p:sp>
      <p:sp>
        <p:nvSpPr>
          <p:cNvPr id="2210" name="Google Shape;2210;p251"/>
          <p:cNvSpPr txBox="1">
            <a:spLocks noGrp="1"/>
          </p:cNvSpPr>
          <p:nvPr>
            <p:ph type="subTitle" idx="4"/>
          </p:nvPr>
        </p:nvSpPr>
        <p:spPr>
          <a:xfrm>
            <a:off x="3465563" y="3696431"/>
            <a:ext cx="2212200" cy="686400"/>
          </a:xfrm>
          <a:prstGeom prst="rect">
            <a:avLst/>
          </a:prstGeom>
        </p:spPr>
        <p:txBody>
          <a:bodyPr spcFirstLastPara="1" wrap="square" lIns="0" tIns="0" rIns="0" bIns="0" anchor="t" anchorCtr="0">
            <a:noAutofit/>
          </a:bodyPr>
          <a:lstStyle>
            <a:lvl1pPr lvl="0" rtl="0">
              <a:spcBef>
                <a:spcPts val="0"/>
              </a:spcBef>
              <a:spcAft>
                <a:spcPts val="0"/>
              </a:spcAft>
              <a:buNone/>
              <a:defRPr sz="1100"/>
            </a:lvl1pPr>
            <a:lvl2pPr lvl="1" rtl="0">
              <a:spcBef>
                <a:spcPts val="400"/>
              </a:spcBef>
              <a:spcAft>
                <a:spcPts val="0"/>
              </a:spcAft>
              <a:buNone/>
              <a:defRPr sz="1100"/>
            </a:lvl2pPr>
            <a:lvl3pPr lvl="2" rtl="0">
              <a:spcBef>
                <a:spcPts val="400"/>
              </a:spcBef>
              <a:spcAft>
                <a:spcPts val="0"/>
              </a:spcAft>
              <a:buNone/>
              <a:defRPr sz="1100"/>
            </a:lvl3pPr>
            <a:lvl4pPr lvl="3" rtl="0">
              <a:spcBef>
                <a:spcPts val="400"/>
              </a:spcBef>
              <a:spcAft>
                <a:spcPts val="0"/>
              </a:spcAft>
              <a:buNone/>
              <a:defRPr sz="1100"/>
            </a:lvl4pPr>
            <a:lvl5pPr lvl="4" rtl="0">
              <a:spcBef>
                <a:spcPts val="400"/>
              </a:spcBef>
              <a:spcAft>
                <a:spcPts val="0"/>
              </a:spcAft>
              <a:buNone/>
              <a:defRPr sz="1100"/>
            </a:lvl5pPr>
            <a:lvl6pPr lvl="5" rtl="0">
              <a:spcBef>
                <a:spcPts val="400"/>
              </a:spcBef>
              <a:spcAft>
                <a:spcPts val="0"/>
              </a:spcAft>
              <a:buNone/>
              <a:defRPr sz="1100"/>
            </a:lvl6pPr>
            <a:lvl7pPr lvl="6" rtl="0">
              <a:spcBef>
                <a:spcPts val="400"/>
              </a:spcBef>
              <a:spcAft>
                <a:spcPts val="0"/>
              </a:spcAft>
              <a:buNone/>
              <a:defRPr sz="1100"/>
            </a:lvl7pPr>
            <a:lvl8pPr lvl="7" rtl="0">
              <a:spcBef>
                <a:spcPts val="400"/>
              </a:spcBef>
              <a:spcAft>
                <a:spcPts val="0"/>
              </a:spcAft>
              <a:buNone/>
              <a:defRPr sz="1100"/>
            </a:lvl8pPr>
            <a:lvl9pPr lvl="8" rtl="0">
              <a:spcBef>
                <a:spcPts val="400"/>
              </a:spcBef>
              <a:spcAft>
                <a:spcPts val="400"/>
              </a:spcAft>
              <a:buNone/>
              <a:defRPr sz="1100"/>
            </a:lvl9pPr>
          </a:lstStyle>
          <a:p>
            <a:endParaRPr/>
          </a:p>
        </p:txBody>
      </p:sp>
      <p:sp>
        <p:nvSpPr>
          <p:cNvPr id="2211" name="Google Shape;2211;p251"/>
          <p:cNvSpPr txBox="1">
            <a:spLocks noGrp="1"/>
          </p:cNvSpPr>
          <p:nvPr>
            <p:ph type="subTitle" idx="5"/>
          </p:nvPr>
        </p:nvSpPr>
        <p:spPr>
          <a:xfrm>
            <a:off x="6038381" y="3329513"/>
            <a:ext cx="2212200" cy="241500"/>
          </a:xfrm>
          <a:prstGeom prst="rect">
            <a:avLst/>
          </a:prstGeom>
        </p:spPr>
        <p:txBody>
          <a:bodyPr spcFirstLastPara="1" wrap="square" lIns="0" tIns="0" rIns="0" bIns="0" anchor="b" anchorCtr="0">
            <a:noAutofit/>
          </a:bodyPr>
          <a:lstStyle>
            <a:lvl1pPr lvl="0"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1pPr>
            <a:lvl2pPr lvl="1"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2pPr>
            <a:lvl3pPr lvl="2"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3pPr>
            <a:lvl4pPr lvl="3"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4pPr>
            <a:lvl5pPr lvl="4"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5pPr>
            <a:lvl6pPr lvl="5"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6pPr>
            <a:lvl7pPr lvl="6"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7pPr>
            <a:lvl8pPr lvl="7"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8pPr>
            <a:lvl9pPr lvl="8"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9pPr>
          </a:lstStyle>
          <a:p>
            <a:endParaRPr/>
          </a:p>
        </p:txBody>
      </p:sp>
      <p:sp>
        <p:nvSpPr>
          <p:cNvPr id="2212" name="Google Shape;2212;p251"/>
          <p:cNvSpPr txBox="1">
            <a:spLocks noGrp="1"/>
          </p:cNvSpPr>
          <p:nvPr>
            <p:ph type="subTitle" idx="6"/>
          </p:nvPr>
        </p:nvSpPr>
        <p:spPr>
          <a:xfrm>
            <a:off x="6038381" y="3696431"/>
            <a:ext cx="2212200" cy="686400"/>
          </a:xfrm>
          <a:prstGeom prst="rect">
            <a:avLst/>
          </a:prstGeom>
        </p:spPr>
        <p:txBody>
          <a:bodyPr spcFirstLastPara="1" wrap="square" lIns="0" tIns="0" rIns="0" bIns="0" anchor="t" anchorCtr="0">
            <a:noAutofit/>
          </a:bodyPr>
          <a:lstStyle>
            <a:lvl1pPr lvl="0" rtl="0">
              <a:spcBef>
                <a:spcPts val="0"/>
              </a:spcBef>
              <a:spcAft>
                <a:spcPts val="0"/>
              </a:spcAft>
              <a:buNone/>
              <a:defRPr sz="1100"/>
            </a:lvl1pPr>
            <a:lvl2pPr lvl="1" rtl="0">
              <a:spcBef>
                <a:spcPts val="400"/>
              </a:spcBef>
              <a:spcAft>
                <a:spcPts val="0"/>
              </a:spcAft>
              <a:buNone/>
              <a:defRPr sz="1100"/>
            </a:lvl2pPr>
            <a:lvl3pPr lvl="2" rtl="0">
              <a:spcBef>
                <a:spcPts val="400"/>
              </a:spcBef>
              <a:spcAft>
                <a:spcPts val="0"/>
              </a:spcAft>
              <a:buNone/>
              <a:defRPr sz="1100"/>
            </a:lvl3pPr>
            <a:lvl4pPr lvl="3" rtl="0">
              <a:spcBef>
                <a:spcPts val="400"/>
              </a:spcBef>
              <a:spcAft>
                <a:spcPts val="0"/>
              </a:spcAft>
              <a:buNone/>
              <a:defRPr sz="1100"/>
            </a:lvl4pPr>
            <a:lvl5pPr lvl="4" rtl="0">
              <a:spcBef>
                <a:spcPts val="400"/>
              </a:spcBef>
              <a:spcAft>
                <a:spcPts val="0"/>
              </a:spcAft>
              <a:buNone/>
              <a:defRPr sz="1100"/>
            </a:lvl5pPr>
            <a:lvl6pPr lvl="5" rtl="0">
              <a:spcBef>
                <a:spcPts val="400"/>
              </a:spcBef>
              <a:spcAft>
                <a:spcPts val="0"/>
              </a:spcAft>
              <a:buNone/>
              <a:defRPr sz="1100"/>
            </a:lvl6pPr>
            <a:lvl7pPr lvl="6" rtl="0">
              <a:spcBef>
                <a:spcPts val="400"/>
              </a:spcBef>
              <a:spcAft>
                <a:spcPts val="0"/>
              </a:spcAft>
              <a:buNone/>
              <a:defRPr sz="1100"/>
            </a:lvl7pPr>
            <a:lvl8pPr lvl="7" rtl="0">
              <a:spcBef>
                <a:spcPts val="400"/>
              </a:spcBef>
              <a:spcAft>
                <a:spcPts val="0"/>
              </a:spcAft>
              <a:buNone/>
              <a:defRPr sz="1100"/>
            </a:lvl8pPr>
            <a:lvl9pPr lvl="8" rtl="0">
              <a:spcBef>
                <a:spcPts val="400"/>
              </a:spcBef>
              <a:spcAft>
                <a:spcPts val="400"/>
              </a:spcAft>
              <a:buNone/>
              <a:defRPr sz="1100"/>
            </a:lvl9pPr>
          </a:lstStyle>
          <a:p>
            <a:endParaRPr/>
          </a:p>
        </p:txBody>
      </p:sp>
      <p:sp>
        <p:nvSpPr>
          <p:cNvPr id="2213" name="Google Shape;2213;p251"/>
          <p:cNvSpPr txBox="1">
            <a:spLocks noGrp="1"/>
          </p:cNvSpPr>
          <p:nvPr>
            <p:ph type="subTitle" idx="7"/>
          </p:nvPr>
        </p:nvSpPr>
        <p:spPr>
          <a:xfrm>
            <a:off x="335831" y="41580"/>
            <a:ext cx="3861600" cy="612300"/>
          </a:xfrm>
          <a:prstGeom prst="rect">
            <a:avLst/>
          </a:prstGeom>
        </p:spPr>
        <p:txBody>
          <a:bodyPr spcFirstLastPara="1" wrap="square" lIns="329175" tIns="68575" rIns="68575" bIns="68575" anchor="ctr" anchorCtr="0">
            <a:noAutofit/>
          </a:bodyPr>
          <a:lstStyle>
            <a:lvl1pPr lvl="0"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9pPr>
          </a:lstStyle>
          <a:p>
            <a:endParaRPr/>
          </a:p>
        </p:txBody>
      </p:sp>
      <p:sp>
        <p:nvSpPr>
          <p:cNvPr id="2214" name="Google Shape;2214;p251"/>
          <p:cNvSpPr txBox="1">
            <a:spLocks noGrp="1"/>
          </p:cNvSpPr>
          <p:nvPr>
            <p:ph type="title"/>
          </p:nvPr>
        </p:nvSpPr>
        <p:spPr>
          <a:xfrm>
            <a:off x="663788" y="825263"/>
            <a:ext cx="7816500" cy="414900"/>
          </a:xfrm>
          <a:prstGeom prst="rect">
            <a:avLst/>
          </a:prstGeom>
        </p:spPr>
        <p:txBody>
          <a:bodyPr spcFirstLastPara="1" wrap="square" lIns="0" tIns="0" rIns="0" bIns="0" anchor="t" anchorCtr="0">
            <a:noAutofit/>
          </a:bodyPr>
          <a:lstStyle>
            <a:lvl1pPr lvl="0" algn="ctr" rtl="0">
              <a:lnSpc>
                <a:spcPct val="130000"/>
              </a:lnSpc>
              <a:spcBef>
                <a:spcPts val="0"/>
              </a:spcBef>
              <a:spcAft>
                <a:spcPts val="0"/>
              </a:spcAft>
              <a:buNone/>
              <a:defRPr sz="2100"/>
            </a:lvl1pPr>
            <a:lvl2pPr lvl="1" algn="ctr" rtl="0">
              <a:lnSpc>
                <a:spcPct val="130000"/>
              </a:lnSpc>
              <a:spcBef>
                <a:spcPts val="0"/>
              </a:spcBef>
              <a:spcAft>
                <a:spcPts val="0"/>
              </a:spcAft>
              <a:buNone/>
              <a:defRPr sz="2000"/>
            </a:lvl2pPr>
            <a:lvl3pPr lvl="2" algn="ctr" rtl="0">
              <a:lnSpc>
                <a:spcPct val="130000"/>
              </a:lnSpc>
              <a:spcBef>
                <a:spcPts val="0"/>
              </a:spcBef>
              <a:spcAft>
                <a:spcPts val="0"/>
              </a:spcAft>
              <a:buNone/>
              <a:defRPr sz="2000"/>
            </a:lvl3pPr>
            <a:lvl4pPr lvl="3" algn="ctr" rtl="0">
              <a:lnSpc>
                <a:spcPct val="130000"/>
              </a:lnSpc>
              <a:spcBef>
                <a:spcPts val="0"/>
              </a:spcBef>
              <a:spcAft>
                <a:spcPts val="0"/>
              </a:spcAft>
              <a:buNone/>
              <a:defRPr sz="2000"/>
            </a:lvl4pPr>
            <a:lvl5pPr lvl="4" algn="ctr" rtl="0">
              <a:lnSpc>
                <a:spcPct val="130000"/>
              </a:lnSpc>
              <a:spcBef>
                <a:spcPts val="0"/>
              </a:spcBef>
              <a:spcAft>
                <a:spcPts val="0"/>
              </a:spcAft>
              <a:buNone/>
              <a:defRPr sz="2000"/>
            </a:lvl5pPr>
            <a:lvl6pPr lvl="5" algn="ctr" rtl="0">
              <a:lnSpc>
                <a:spcPct val="130000"/>
              </a:lnSpc>
              <a:spcBef>
                <a:spcPts val="0"/>
              </a:spcBef>
              <a:spcAft>
                <a:spcPts val="0"/>
              </a:spcAft>
              <a:buNone/>
              <a:defRPr sz="2000"/>
            </a:lvl6pPr>
            <a:lvl7pPr lvl="6" algn="ctr" rtl="0">
              <a:lnSpc>
                <a:spcPct val="130000"/>
              </a:lnSpc>
              <a:spcBef>
                <a:spcPts val="0"/>
              </a:spcBef>
              <a:spcAft>
                <a:spcPts val="0"/>
              </a:spcAft>
              <a:buNone/>
              <a:defRPr sz="2000"/>
            </a:lvl7pPr>
            <a:lvl8pPr lvl="7" algn="ctr" rtl="0">
              <a:lnSpc>
                <a:spcPct val="130000"/>
              </a:lnSpc>
              <a:spcBef>
                <a:spcPts val="0"/>
              </a:spcBef>
              <a:spcAft>
                <a:spcPts val="0"/>
              </a:spcAft>
              <a:buNone/>
              <a:defRPr sz="2000"/>
            </a:lvl8pPr>
            <a:lvl9pPr lvl="8" algn="ctr" rtl="0">
              <a:lnSpc>
                <a:spcPct val="130000"/>
              </a:lnSpc>
              <a:spcBef>
                <a:spcPts val="0"/>
              </a:spcBef>
              <a:spcAft>
                <a:spcPts val="0"/>
              </a:spcAft>
              <a:buNone/>
              <a:defRPr sz="2000"/>
            </a:lvl9pPr>
          </a:lstStyle>
          <a:p>
            <a:endParaRPr/>
          </a:p>
        </p:txBody>
      </p:sp>
      <p:sp>
        <p:nvSpPr>
          <p:cNvPr id="2215" name="Google Shape;2215;p251"/>
          <p:cNvSpPr txBox="1">
            <a:spLocks noGrp="1"/>
          </p:cNvSpPr>
          <p:nvPr>
            <p:ph type="subTitle" idx="8"/>
          </p:nvPr>
        </p:nvSpPr>
        <p:spPr>
          <a:xfrm>
            <a:off x="663844" y="1240163"/>
            <a:ext cx="7816500" cy="219000"/>
          </a:xfrm>
          <a:prstGeom prst="rect">
            <a:avLst/>
          </a:prstGeom>
        </p:spPr>
        <p:txBody>
          <a:bodyPr spcFirstLastPara="1" wrap="square" lIns="0" tIns="0" rIns="0" bIns="0" anchor="t" anchorCtr="0">
            <a:noAutofit/>
          </a:bodyPr>
          <a:lstStyle>
            <a:lvl1pPr lvl="0" algn="ctr" rtl="0">
              <a:spcBef>
                <a:spcPts val="0"/>
              </a:spcBef>
              <a:spcAft>
                <a:spcPts val="0"/>
              </a:spcAft>
              <a:buNone/>
              <a:defRPr sz="1400">
                <a:solidFill>
                  <a:schemeClr val="accent1"/>
                </a:solidFill>
              </a:defRPr>
            </a:lvl1pPr>
            <a:lvl2pPr lvl="1" algn="ctr" rtl="0">
              <a:spcBef>
                <a:spcPts val="400"/>
              </a:spcBef>
              <a:spcAft>
                <a:spcPts val="0"/>
              </a:spcAft>
              <a:buNone/>
              <a:defRPr sz="1400">
                <a:solidFill>
                  <a:schemeClr val="accent1"/>
                </a:solidFill>
              </a:defRPr>
            </a:lvl2pPr>
            <a:lvl3pPr lvl="2" algn="ctr" rtl="0">
              <a:spcBef>
                <a:spcPts val="400"/>
              </a:spcBef>
              <a:spcAft>
                <a:spcPts val="0"/>
              </a:spcAft>
              <a:buNone/>
              <a:defRPr sz="1400">
                <a:solidFill>
                  <a:schemeClr val="accent1"/>
                </a:solidFill>
              </a:defRPr>
            </a:lvl3pPr>
            <a:lvl4pPr lvl="3" algn="ctr" rtl="0">
              <a:spcBef>
                <a:spcPts val="400"/>
              </a:spcBef>
              <a:spcAft>
                <a:spcPts val="0"/>
              </a:spcAft>
              <a:buNone/>
              <a:defRPr sz="1400">
                <a:solidFill>
                  <a:schemeClr val="accent1"/>
                </a:solidFill>
              </a:defRPr>
            </a:lvl4pPr>
            <a:lvl5pPr lvl="4" algn="ctr" rtl="0">
              <a:spcBef>
                <a:spcPts val="400"/>
              </a:spcBef>
              <a:spcAft>
                <a:spcPts val="0"/>
              </a:spcAft>
              <a:buNone/>
              <a:defRPr sz="1400">
                <a:solidFill>
                  <a:schemeClr val="accent1"/>
                </a:solidFill>
              </a:defRPr>
            </a:lvl5pPr>
            <a:lvl6pPr lvl="5" algn="ctr" rtl="0">
              <a:spcBef>
                <a:spcPts val="400"/>
              </a:spcBef>
              <a:spcAft>
                <a:spcPts val="0"/>
              </a:spcAft>
              <a:buNone/>
              <a:defRPr sz="1400">
                <a:solidFill>
                  <a:schemeClr val="accent1"/>
                </a:solidFill>
              </a:defRPr>
            </a:lvl6pPr>
            <a:lvl7pPr lvl="6" algn="ctr" rtl="0">
              <a:spcBef>
                <a:spcPts val="400"/>
              </a:spcBef>
              <a:spcAft>
                <a:spcPts val="0"/>
              </a:spcAft>
              <a:buNone/>
              <a:defRPr sz="1400">
                <a:solidFill>
                  <a:schemeClr val="accent1"/>
                </a:solidFill>
              </a:defRPr>
            </a:lvl7pPr>
            <a:lvl8pPr lvl="7" algn="ctr" rtl="0">
              <a:spcBef>
                <a:spcPts val="400"/>
              </a:spcBef>
              <a:spcAft>
                <a:spcPts val="0"/>
              </a:spcAft>
              <a:buNone/>
              <a:defRPr sz="1400">
                <a:solidFill>
                  <a:schemeClr val="accent1"/>
                </a:solidFill>
              </a:defRPr>
            </a:lvl8pPr>
            <a:lvl9pPr lvl="8" algn="ctr" rtl="0">
              <a:spcBef>
                <a:spcPts val="400"/>
              </a:spcBef>
              <a:spcAft>
                <a:spcPts val="400"/>
              </a:spcAft>
              <a:buNone/>
              <a:defRPr sz="1400">
                <a:solidFill>
                  <a:schemeClr val="accent1"/>
                </a:solidFill>
              </a:defRPr>
            </a:lvl9pPr>
          </a:lstStyle>
          <a:p>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matchingName="Interior data large pie">
  <p:cSld name="CUSTOM_4_11">
    <p:spTree>
      <p:nvGrpSpPr>
        <p:cNvPr id="1" name="Shape 2216"/>
        <p:cNvGrpSpPr/>
        <p:nvPr/>
      </p:nvGrpSpPr>
      <p:grpSpPr>
        <a:xfrm>
          <a:off x="0" y="0"/>
          <a:ext cx="0" cy="0"/>
          <a:chOff x="0" y="0"/>
          <a:chExt cx="0" cy="0"/>
        </a:xfrm>
      </p:grpSpPr>
      <p:cxnSp>
        <p:nvCxnSpPr>
          <p:cNvPr id="2217" name="Google Shape;2217;p252"/>
          <p:cNvCxnSpPr/>
          <p:nvPr/>
        </p:nvCxnSpPr>
        <p:spPr>
          <a:xfrm rot="10800000">
            <a:off x="335831" y="150"/>
            <a:ext cx="0" cy="664800"/>
          </a:xfrm>
          <a:prstGeom prst="straightConnector1">
            <a:avLst/>
          </a:prstGeom>
          <a:noFill/>
          <a:ln w="9525" cap="flat" cmpd="sng">
            <a:solidFill>
              <a:schemeClr val="accent1"/>
            </a:solidFill>
            <a:prstDash val="solid"/>
            <a:round/>
            <a:headEnd type="none" w="med" len="med"/>
            <a:tailEnd type="none" w="med" len="med"/>
          </a:ln>
        </p:spPr>
      </p:cxnSp>
      <p:cxnSp>
        <p:nvCxnSpPr>
          <p:cNvPr id="2218" name="Google Shape;2218;p252"/>
          <p:cNvCxnSpPr/>
          <p:nvPr/>
        </p:nvCxnSpPr>
        <p:spPr>
          <a:xfrm rot="10800000">
            <a:off x="335825" y="4801200"/>
            <a:ext cx="0" cy="342300"/>
          </a:xfrm>
          <a:prstGeom prst="straightConnector1">
            <a:avLst/>
          </a:prstGeom>
          <a:noFill/>
          <a:ln w="9525" cap="flat" cmpd="sng">
            <a:solidFill>
              <a:schemeClr val="accent1"/>
            </a:solidFill>
            <a:prstDash val="solid"/>
            <a:round/>
            <a:headEnd type="none" w="med" len="med"/>
            <a:tailEnd type="none" w="med" len="med"/>
          </a:ln>
        </p:spPr>
      </p:cxnSp>
      <p:sp>
        <p:nvSpPr>
          <p:cNvPr id="2219" name="Google Shape;2219;p252"/>
          <p:cNvSpPr txBox="1">
            <a:spLocks noGrp="1"/>
          </p:cNvSpPr>
          <p:nvPr>
            <p:ph type="sldNum" idx="12"/>
          </p:nvPr>
        </p:nvSpPr>
        <p:spPr>
          <a:xfrm>
            <a:off x="61481" y="4627167"/>
            <a:ext cx="548700" cy="107700"/>
          </a:xfrm>
          <a:prstGeom prst="rect">
            <a:avLst/>
          </a:prstGeom>
          <a:noFill/>
          <a:ln>
            <a:noFill/>
          </a:ln>
        </p:spPr>
        <p:txBody>
          <a:bodyPr spcFirstLastPara="1" wrap="square" lIns="0" tIns="0" rIns="0" bIns="0" anchor="b" anchorCtr="0">
            <a:noAutofit/>
          </a:bodyPr>
          <a:lstStyle>
            <a:lvl1pPr lvl="0" algn="ctr" rtl="0">
              <a:buNone/>
              <a:defRPr sz="600">
                <a:latin typeface="Red Hat Text Medium"/>
                <a:ea typeface="Red Hat Text Medium"/>
                <a:cs typeface="Red Hat Text Medium"/>
                <a:sym typeface="Red Hat Text Medium"/>
              </a:defRPr>
            </a:lvl1pPr>
            <a:lvl2pPr lvl="1" algn="ctr" rtl="0">
              <a:buNone/>
              <a:defRPr sz="600">
                <a:latin typeface="Red Hat Text Medium"/>
                <a:ea typeface="Red Hat Text Medium"/>
                <a:cs typeface="Red Hat Text Medium"/>
                <a:sym typeface="Red Hat Text Medium"/>
              </a:defRPr>
            </a:lvl2pPr>
            <a:lvl3pPr lvl="2" algn="ctr" rtl="0">
              <a:buNone/>
              <a:defRPr sz="600">
                <a:latin typeface="Red Hat Text Medium"/>
                <a:ea typeface="Red Hat Text Medium"/>
                <a:cs typeface="Red Hat Text Medium"/>
                <a:sym typeface="Red Hat Text Medium"/>
              </a:defRPr>
            </a:lvl3pPr>
            <a:lvl4pPr lvl="3" algn="ctr" rtl="0">
              <a:buNone/>
              <a:defRPr sz="600">
                <a:latin typeface="Red Hat Text Medium"/>
                <a:ea typeface="Red Hat Text Medium"/>
                <a:cs typeface="Red Hat Text Medium"/>
                <a:sym typeface="Red Hat Text Medium"/>
              </a:defRPr>
            </a:lvl4pPr>
            <a:lvl5pPr lvl="4" algn="ctr" rtl="0">
              <a:buNone/>
              <a:defRPr sz="600">
                <a:latin typeface="Red Hat Text Medium"/>
                <a:ea typeface="Red Hat Text Medium"/>
                <a:cs typeface="Red Hat Text Medium"/>
                <a:sym typeface="Red Hat Text Medium"/>
              </a:defRPr>
            </a:lvl5pPr>
            <a:lvl6pPr lvl="5" algn="ctr" rtl="0">
              <a:buNone/>
              <a:defRPr sz="600">
                <a:latin typeface="Red Hat Text Medium"/>
                <a:ea typeface="Red Hat Text Medium"/>
                <a:cs typeface="Red Hat Text Medium"/>
                <a:sym typeface="Red Hat Text Medium"/>
              </a:defRPr>
            </a:lvl6pPr>
            <a:lvl7pPr lvl="6" algn="ctr" rtl="0">
              <a:buNone/>
              <a:defRPr sz="600">
                <a:latin typeface="Red Hat Text Medium"/>
                <a:ea typeface="Red Hat Text Medium"/>
                <a:cs typeface="Red Hat Text Medium"/>
                <a:sym typeface="Red Hat Text Medium"/>
              </a:defRPr>
            </a:lvl7pPr>
            <a:lvl8pPr lvl="7" algn="ctr" rtl="0">
              <a:buNone/>
              <a:defRPr sz="600">
                <a:latin typeface="Red Hat Text Medium"/>
                <a:ea typeface="Red Hat Text Medium"/>
                <a:cs typeface="Red Hat Text Medium"/>
                <a:sym typeface="Red Hat Text Medium"/>
              </a:defRPr>
            </a:lvl8pPr>
            <a:lvl9pPr lvl="8" algn="ctr" rtl="0">
              <a:buNone/>
              <a:defRPr sz="6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pic>
        <p:nvPicPr>
          <p:cNvPr id="2220" name="Google Shape;2220;p252"/>
          <p:cNvPicPr preferRelativeResize="0"/>
          <p:nvPr/>
        </p:nvPicPr>
        <p:blipFill rotWithShape="1">
          <a:blip r:embed="rId2">
            <a:alphaModFix/>
          </a:blip>
          <a:srcRect t="327" b="317"/>
          <a:stretch/>
        </p:blipFill>
        <p:spPr>
          <a:xfrm>
            <a:off x="8033460" y="4734938"/>
            <a:ext cx="731888" cy="171091"/>
          </a:xfrm>
          <a:prstGeom prst="rect">
            <a:avLst/>
          </a:prstGeom>
          <a:noFill/>
          <a:ln>
            <a:noFill/>
          </a:ln>
        </p:spPr>
      </p:pic>
      <p:sp>
        <p:nvSpPr>
          <p:cNvPr id="2221" name="Google Shape;2221;p252"/>
          <p:cNvSpPr txBox="1">
            <a:spLocks noGrp="1"/>
          </p:cNvSpPr>
          <p:nvPr>
            <p:ph type="subTitle" idx="1"/>
          </p:nvPr>
        </p:nvSpPr>
        <p:spPr>
          <a:xfrm>
            <a:off x="663788" y="4627163"/>
            <a:ext cx="6001800" cy="420000"/>
          </a:xfrm>
          <a:prstGeom prst="rect">
            <a:avLst/>
          </a:prstGeom>
        </p:spPr>
        <p:txBody>
          <a:bodyPr spcFirstLastPara="1" wrap="square" lIns="0" tIns="0" rIns="0" bIns="0" anchor="b" anchorCtr="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a:endParaRPr/>
          </a:p>
        </p:txBody>
      </p:sp>
      <p:sp>
        <p:nvSpPr>
          <p:cNvPr id="2222" name="Google Shape;2222;p252"/>
          <p:cNvSpPr txBox="1">
            <a:spLocks noGrp="1"/>
          </p:cNvSpPr>
          <p:nvPr>
            <p:ph type="subTitle" idx="2"/>
          </p:nvPr>
        </p:nvSpPr>
        <p:spPr>
          <a:xfrm>
            <a:off x="665850" y="1947525"/>
            <a:ext cx="2387100" cy="2001600"/>
          </a:xfrm>
          <a:prstGeom prst="rect">
            <a:avLst/>
          </a:prstGeom>
        </p:spPr>
        <p:txBody>
          <a:bodyPr spcFirstLastPara="1" wrap="square" lIns="0" tIns="0" rIns="0" bIns="0" anchor="t" anchorCtr="0">
            <a:noAutofit/>
          </a:bodyPr>
          <a:lstStyle>
            <a:lvl1pPr lvl="0"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1pPr>
            <a:lvl2pPr lvl="1"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2pPr>
            <a:lvl3pPr lvl="2"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3pPr>
            <a:lvl4pPr lvl="3"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4pPr>
            <a:lvl5pPr lvl="4"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5pPr>
            <a:lvl6pPr lvl="5"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6pPr>
            <a:lvl7pPr lvl="6"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7pPr>
            <a:lvl8pPr lvl="7"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8pPr>
            <a:lvl9pPr lvl="8"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9pPr>
          </a:lstStyle>
          <a:p>
            <a:endParaRPr/>
          </a:p>
        </p:txBody>
      </p:sp>
      <p:sp>
        <p:nvSpPr>
          <p:cNvPr id="2223" name="Google Shape;2223;p252"/>
          <p:cNvSpPr txBox="1">
            <a:spLocks noGrp="1"/>
          </p:cNvSpPr>
          <p:nvPr>
            <p:ph type="subTitle" idx="3"/>
          </p:nvPr>
        </p:nvSpPr>
        <p:spPr>
          <a:xfrm>
            <a:off x="6808678" y="2286319"/>
            <a:ext cx="685800" cy="3966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None/>
              <a:defRPr sz="800"/>
            </a:lvl1pPr>
            <a:lvl2pPr lvl="1" rtl="0">
              <a:lnSpc>
                <a:spcPct val="100000"/>
              </a:lnSpc>
              <a:spcBef>
                <a:spcPts val="0"/>
              </a:spcBef>
              <a:spcAft>
                <a:spcPts val="0"/>
              </a:spcAft>
              <a:buNone/>
              <a:defRPr sz="800" b="1"/>
            </a:lvl2pPr>
            <a:lvl3pPr lvl="2" rtl="0">
              <a:lnSpc>
                <a:spcPct val="100000"/>
              </a:lnSpc>
              <a:spcBef>
                <a:spcPts val="0"/>
              </a:spcBef>
              <a:spcAft>
                <a:spcPts val="0"/>
              </a:spcAft>
              <a:buNone/>
              <a:defRPr sz="800" b="1"/>
            </a:lvl3pPr>
            <a:lvl4pPr lvl="3" rtl="0">
              <a:lnSpc>
                <a:spcPct val="100000"/>
              </a:lnSpc>
              <a:spcBef>
                <a:spcPts val="0"/>
              </a:spcBef>
              <a:spcAft>
                <a:spcPts val="0"/>
              </a:spcAft>
              <a:buNone/>
              <a:defRPr sz="800" b="1"/>
            </a:lvl4pPr>
            <a:lvl5pPr lvl="4" rtl="0">
              <a:lnSpc>
                <a:spcPct val="100000"/>
              </a:lnSpc>
              <a:spcBef>
                <a:spcPts val="0"/>
              </a:spcBef>
              <a:spcAft>
                <a:spcPts val="0"/>
              </a:spcAft>
              <a:buNone/>
              <a:defRPr sz="800" b="1"/>
            </a:lvl5pPr>
            <a:lvl6pPr lvl="5" rtl="0">
              <a:lnSpc>
                <a:spcPct val="100000"/>
              </a:lnSpc>
              <a:spcBef>
                <a:spcPts val="0"/>
              </a:spcBef>
              <a:spcAft>
                <a:spcPts val="0"/>
              </a:spcAft>
              <a:buNone/>
              <a:defRPr sz="800" b="1"/>
            </a:lvl6pPr>
            <a:lvl7pPr lvl="6" rtl="0">
              <a:lnSpc>
                <a:spcPct val="100000"/>
              </a:lnSpc>
              <a:spcBef>
                <a:spcPts val="0"/>
              </a:spcBef>
              <a:spcAft>
                <a:spcPts val="0"/>
              </a:spcAft>
              <a:buNone/>
              <a:defRPr sz="800" b="1"/>
            </a:lvl7pPr>
            <a:lvl8pPr lvl="7" rtl="0">
              <a:lnSpc>
                <a:spcPct val="100000"/>
              </a:lnSpc>
              <a:spcBef>
                <a:spcPts val="0"/>
              </a:spcBef>
              <a:spcAft>
                <a:spcPts val="0"/>
              </a:spcAft>
              <a:buNone/>
              <a:defRPr sz="800" b="1"/>
            </a:lvl8pPr>
            <a:lvl9pPr lvl="8" rtl="0">
              <a:lnSpc>
                <a:spcPct val="100000"/>
              </a:lnSpc>
              <a:spcBef>
                <a:spcPts val="0"/>
              </a:spcBef>
              <a:spcAft>
                <a:spcPts val="0"/>
              </a:spcAft>
              <a:buNone/>
              <a:defRPr sz="800" b="1"/>
            </a:lvl9pPr>
          </a:lstStyle>
          <a:p>
            <a:endParaRPr/>
          </a:p>
        </p:txBody>
      </p:sp>
      <p:sp>
        <p:nvSpPr>
          <p:cNvPr id="2224" name="Google Shape;2224;p252"/>
          <p:cNvSpPr txBox="1">
            <a:spLocks noGrp="1"/>
          </p:cNvSpPr>
          <p:nvPr>
            <p:ph type="subTitle" idx="4"/>
          </p:nvPr>
        </p:nvSpPr>
        <p:spPr>
          <a:xfrm>
            <a:off x="7713384" y="2286319"/>
            <a:ext cx="685800" cy="3966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None/>
              <a:defRPr sz="800"/>
            </a:lvl1pPr>
            <a:lvl2pPr lvl="1" rtl="0">
              <a:lnSpc>
                <a:spcPct val="100000"/>
              </a:lnSpc>
              <a:spcBef>
                <a:spcPts val="0"/>
              </a:spcBef>
              <a:spcAft>
                <a:spcPts val="0"/>
              </a:spcAft>
              <a:buNone/>
              <a:defRPr sz="800" b="1"/>
            </a:lvl2pPr>
            <a:lvl3pPr lvl="2" rtl="0">
              <a:lnSpc>
                <a:spcPct val="100000"/>
              </a:lnSpc>
              <a:spcBef>
                <a:spcPts val="0"/>
              </a:spcBef>
              <a:spcAft>
                <a:spcPts val="0"/>
              </a:spcAft>
              <a:buNone/>
              <a:defRPr sz="800" b="1"/>
            </a:lvl3pPr>
            <a:lvl4pPr lvl="3" rtl="0">
              <a:lnSpc>
                <a:spcPct val="100000"/>
              </a:lnSpc>
              <a:spcBef>
                <a:spcPts val="0"/>
              </a:spcBef>
              <a:spcAft>
                <a:spcPts val="0"/>
              </a:spcAft>
              <a:buNone/>
              <a:defRPr sz="800" b="1"/>
            </a:lvl4pPr>
            <a:lvl5pPr lvl="4" rtl="0">
              <a:lnSpc>
                <a:spcPct val="100000"/>
              </a:lnSpc>
              <a:spcBef>
                <a:spcPts val="0"/>
              </a:spcBef>
              <a:spcAft>
                <a:spcPts val="0"/>
              </a:spcAft>
              <a:buNone/>
              <a:defRPr sz="800" b="1"/>
            </a:lvl5pPr>
            <a:lvl6pPr lvl="5" rtl="0">
              <a:lnSpc>
                <a:spcPct val="100000"/>
              </a:lnSpc>
              <a:spcBef>
                <a:spcPts val="0"/>
              </a:spcBef>
              <a:spcAft>
                <a:spcPts val="0"/>
              </a:spcAft>
              <a:buNone/>
              <a:defRPr sz="800" b="1"/>
            </a:lvl6pPr>
            <a:lvl7pPr lvl="6" rtl="0">
              <a:lnSpc>
                <a:spcPct val="100000"/>
              </a:lnSpc>
              <a:spcBef>
                <a:spcPts val="0"/>
              </a:spcBef>
              <a:spcAft>
                <a:spcPts val="0"/>
              </a:spcAft>
              <a:buNone/>
              <a:defRPr sz="800" b="1"/>
            </a:lvl7pPr>
            <a:lvl8pPr lvl="7" rtl="0">
              <a:lnSpc>
                <a:spcPct val="100000"/>
              </a:lnSpc>
              <a:spcBef>
                <a:spcPts val="0"/>
              </a:spcBef>
              <a:spcAft>
                <a:spcPts val="0"/>
              </a:spcAft>
              <a:buNone/>
              <a:defRPr sz="800" b="1"/>
            </a:lvl8pPr>
            <a:lvl9pPr lvl="8" rtl="0">
              <a:lnSpc>
                <a:spcPct val="100000"/>
              </a:lnSpc>
              <a:spcBef>
                <a:spcPts val="0"/>
              </a:spcBef>
              <a:spcAft>
                <a:spcPts val="0"/>
              </a:spcAft>
              <a:buNone/>
              <a:defRPr sz="800" b="1"/>
            </a:lvl9pPr>
          </a:lstStyle>
          <a:p>
            <a:endParaRPr/>
          </a:p>
        </p:txBody>
      </p:sp>
      <p:sp>
        <p:nvSpPr>
          <p:cNvPr id="2225" name="Google Shape;2225;p252"/>
          <p:cNvSpPr txBox="1">
            <a:spLocks noGrp="1"/>
          </p:cNvSpPr>
          <p:nvPr>
            <p:ph type="subTitle" idx="5"/>
          </p:nvPr>
        </p:nvSpPr>
        <p:spPr>
          <a:xfrm>
            <a:off x="6808678" y="2881220"/>
            <a:ext cx="685800" cy="3966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None/>
              <a:defRPr sz="800"/>
            </a:lvl1pPr>
            <a:lvl2pPr lvl="1" rtl="0">
              <a:lnSpc>
                <a:spcPct val="100000"/>
              </a:lnSpc>
              <a:spcBef>
                <a:spcPts val="0"/>
              </a:spcBef>
              <a:spcAft>
                <a:spcPts val="0"/>
              </a:spcAft>
              <a:buNone/>
              <a:defRPr sz="800" b="1"/>
            </a:lvl2pPr>
            <a:lvl3pPr lvl="2" rtl="0">
              <a:lnSpc>
                <a:spcPct val="100000"/>
              </a:lnSpc>
              <a:spcBef>
                <a:spcPts val="0"/>
              </a:spcBef>
              <a:spcAft>
                <a:spcPts val="0"/>
              </a:spcAft>
              <a:buNone/>
              <a:defRPr sz="800" b="1"/>
            </a:lvl3pPr>
            <a:lvl4pPr lvl="3" rtl="0">
              <a:lnSpc>
                <a:spcPct val="100000"/>
              </a:lnSpc>
              <a:spcBef>
                <a:spcPts val="0"/>
              </a:spcBef>
              <a:spcAft>
                <a:spcPts val="0"/>
              </a:spcAft>
              <a:buNone/>
              <a:defRPr sz="800" b="1"/>
            </a:lvl4pPr>
            <a:lvl5pPr lvl="4" rtl="0">
              <a:lnSpc>
                <a:spcPct val="100000"/>
              </a:lnSpc>
              <a:spcBef>
                <a:spcPts val="0"/>
              </a:spcBef>
              <a:spcAft>
                <a:spcPts val="0"/>
              </a:spcAft>
              <a:buNone/>
              <a:defRPr sz="800" b="1"/>
            </a:lvl5pPr>
            <a:lvl6pPr lvl="5" rtl="0">
              <a:lnSpc>
                <a:spcPct val="100000"/>
              </a:lnSpc>
              <a:spcBef>
                <a:spcPts val="0"/>
              </a:spcBef>
              <a:spcAft>
                <a:spcPts val="0"/>
              </a:spcAft>
              <a:buNone/>
              <a:defRPr sz="800" b="1"/>
            </a:lvl6pPr>
            <a:lvl7pPr lvl="6" rtl="0">
              <a:lnSpc>
                <a:spcPct val="100000"/>
              </a:lnSpc>
              <a:spcBef>
                <a:spcPts val="0"/>
              </a:spcBef>
              <a:spcAft>
                <a:spcPts val="0"/>
              </a:spcAft>
              <a:buNone/>
              <a:defRPr sz="800" b="1"/>
            </a:lvl7pPr>
            <a:lvl8pPr lvl="7" rtl="0">
              <a:lnSpc>
                <a:spcPct val="100000"/>
              </a:lnSpc>
              <a:spcBef>
                <a:spcPts val="0"/>
              </a:spcBef>
              <a:spcAft>
                <a:spcPts val="0"/>
              </a:spcAft>
              <a:buNone/>
              <a:defRPr sz="800" b="1"/>
            </a:lvl8pPr>
            <a:lvl9pPr lvl="8" rtl="0">
              <a:lnSpc>
                <a:spcPct val="100000"/>
              </a:lnSpc>
              <a:spcBef>
                <a:spcPts val="0"/>
              </a:spcBef>
              <a:spcAft>
                <a:spcPts val="0"/>
              </a:spcAft>
              <a:buNone/>
              <a:defRPr sz="800" b="1"/>
            </a:lvl9pPr>
          </a:lstStyle>
          <a:p>
            <a:endParaRPr/>
          </a:p>
        </p:txBody>
      </p:sp>
      <p:sp>
        <p:nvSpPr>
          <p:cNvPr id="2226" name="Google Shape;2226;p252"/>
          <p:cNvSpPr txBox="1">
            <a:spLocks noGrp="1"/>
          </p:cNvSpPr>
          <p:nvPr>
            <p:ph type="subTitle" idx="6"/>
          </p:nvPr>
        </p:nvSpPr>
        <p:spPr>
          <a:xfrm>
            <a:off x="7713384" y="2881220"/>
            <a:ext cx="685800" cy="3966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None/>
              <a:defRPr sz="800"/>
            </a:lvl1pPr>
            <a:lvl2pPr lvl="1" rtl="0">
              <a:lnSpc>
                <a:spcPct val="100000"/>
              </a:lnSpc>
              <a:spcBef>
                <a:spcPts val="0"/>
              </a:spcBef>
              <a:spcAft>
                <a:spcPts val="0"/>
              </a:spcAft>
              <a:buNone/>
              <a:defRPr sz="800" b="1"/>
            </a:lvl2pPr>
            <a:lvl3pPr lvl="2" rtl="0">
              <a:lnSpc>
                <a:spcPct val="100000"/>
              </a:lnSpc>
              <a:spcBef>
                <a:spcPts val="0"/>
              </a:spcBef>
              <a:spcAft>
                <a:spcPts val="0"/>
              </a:spcAft>
              <a:buNone/>
              <a:defRPr sz="800" b="1"/>
            </a:lvl3pPr>
            <a:lvl4pPr lvl="3" rtl="0">
              <a:lnSpc>
                <a:spcPct val="100000"/>
              </a:lnSpc>
              <a:spcBef>
                <a:spcPts val="0"/>
              </a:spcBef>
              <a:spcAft>
                <a:spcPts val="0"/>
              </a:spcAft>
              <a:buNone/>
              <a:defRPr sz="800" b="1"/>
            </a:lvl4pPr>
            <a:lvl5pPr lvl="4" rtl="0">
              <a:lnSpc>
                <a:spcPct val="100000"/>
              </a:lnSpc>
              <a:spcBef>
                <a:spcPts val="0"/>
              </a:spcBef>
              <a:spcAft>
                <a:spcPts val="0"/>
              </a:spcAft>
              <a:buNone/>
              <a:defRPr sz="800" b="1"/>
            </a:lvl5pPr>
            <a:lvl6pPr lvl="5" rtl="0">
              <a:lnSpc>
                <a:spcPct val="100000"/>
              </a:lnSpc>
              <a:spcBef>
                <a:spcPts val="0"/>
              </a:spcBef>
              <a:spcAft>
                <a:spcPts val="0"/>
              </a:spcAft>
              <a:buNone/>
              <a:defRPr sz="800" b="1"/>
            </a:lvl6pPr>
            <a:lvl7pPr lvl="6" rtl="0">
              <a:lnSpc>
                <a:spcPct val="100000"/>
              </a:lnSpc>
              <a:spcBef>
                <a:spcPts val="0"/>
              </a:spcBef>
              <a:spcAft>
                <a:spcPts val="0"/>
              </a:spcAft>
              <a:buNone/>
              <a:defRPr sz="800" b="1"/>
            </a:lvl7pPr>
            <a:lvl8pPr lvl="7" rtl="0">
              <a:lnSpc>
                <a:spcPct val="100000"/>
              </a:lnSpc>
              <a:spcBef>
                <a:spcPts val="0"/>
              </a:spcBef>
              <a:spcAft>
                <a:spcPts val="0"/>
              </a:spcAft>
              <a:buNone/>
              <a:defRPr sz="800" b="1"/>
            </a:lvl8pPr>
            <a:lvl9pPr lvl="8" rtl="0">
              <a:lnSpc>
                <a:spcPct val="100000"/>
              </a:lnSpc>
              <a:spcBef>
                <a:spcPts val="0"/>
              </a:spcBef>
              <a:spcAft>
                <a:spcPts val="0"/>
              </a:spcAft>
              <a:buNone/>
              <a:defRPr sz="800" b="1"/>
            </a:lvl9pPr>
          </a:lstStyle>
          <a:p>
            <a:endParaRPr/>
          </a:p>
        </p:txBody>
      </p:sp>
      <p:sp>
        <p:nvSpPr>
          <p:cNvPr id="2227" name="Google Shape;2227;p252"/>
          <p:cNvSpPr txBox="1">
            <a:spLocks noGrp="1"/>
          </p:cNvSpPr>
          <p:nvPr>
            <p:ph type="subTitle" idx="7"/>
          </p:nvPr>
        </p:nvSpPr>
        <p:spPr>
          <a:xfrm>
            <a:off x="6808678" y="3452645"/>
            <a:ext cx="685800" cy="3966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None/>
              <a:defRPr sz="800"/>
            </a:lvl1pPr>
            <a:lvl2pPr lvl="1" rtl="0">
              <a:lnSpc>
                <a:spcPct val="100000"/>
              </a:lnSpc>
              <a:spcBef>
                <a:spcPts val="0"/>
              </a:spcBef>
              <a:spcAft>
                <a:spcPts val="0"/>
              </a:spcAft>
              <a:buNone/>
              <a:defRPr sz="800" b="1"/>
            </a:lvl2pPr>
            <a:lvl3pPr lvl="2" rtl="0">
              <a:lnSpc>
                <a:spcPct val="100000"/>
              </a:lnSpc>
              <a:spcBef>
                <a:spcPts val="0"/>
              </a:spcBef>
              <a:spcAft>
                <a:spcPts val="0"/>
              </a:spcAft>
              <a:buNone/>
              <a:defRPr sz="800" b="1"/>
            </a:lvl3pPr>
            <a:lvl4pPr lvl="3" rtl="0">
              <a:lnSpc>
                <a:spcPct val="100000"/>
              </a:lnSpc>
              <a:spcBef>
                <a:spcPts val="0"/>
              </a:spcBef>
              <a:spcAft>
                <a:spcPts val="0"/>
              </a:spcAft>
              <a:buNone/>
              <a:defRPr sz="800" b="1"/>
            </a:lvl4pPr>
            <a:lvl5pPr lvl="4" rtl="0">
              <a:lnSpc>
                <a:spcPct val="100000"/>
              </a:lnSpc>
              <a:spcBef>
                <a:spcPts val="0"/>
              </a:spcBef>
              <a:spcAft>
                <a:spcPts val="0"/>
              </a:spcAft>
              <a:buNone/>
              <a:defRPr sz="800" b="1"/>
            </a:lvl5pPr>
            <a:lvl6pPr lvl="5" rtl="0">
              <a:lnSpc>
                <a:spcPct val="100000"/>
              </a:lnSpc>
              <a:spcBef>
                <a:spcPts val="0"/>
              </a:spcBef>
              <a:spcAft>
                <a:spcPts val="0"/>
              </a:spcAft>
              <a:buNone/>
              <a:defRPr sz="800" b="1"/>
            </a:lvl6pPr>
            <a:lvl7pPr lvl="6" rtl="0">
              <a:lnSpc>
                <a:spcPct val="100000"/>
              </a:lnSpc>
              <a:spcBef>
                <a:spcPts val="0"/>
              </a:spcBef>
              <a:spcAft>
                <a:spcPts val="0"/>
              </a:spcAft>
              <a:buNone/>
              <a:defRPr sz="800" b="1"/>
            </a:lvl7pPr>
            <a:lvl8pPr lvl="7" rtl="0">
              <a:lnSpc>
                <a:spcPct val="100000"/>
              </a:lnSpc>
              <a:spcBef>
                <a:spcPts val="0"/>
              </a:spcBef>
              <a:spcAft>
                <a:spcPts val="0"/>
              </a:spcAft>
              <a:buNone/>
              <a:defRPr sz="800" b="1"/>
            </a:lvl8pPr>
            <a:lvl9pPr lvl="8" rtl="0">
              <a:lnSpc>
                <a:spcPct val="100000"/>
              </a:lnSpc>
              <a:spcBef>
                <a:spcPts val="0"/>
              </a:spcBef>
              <a:spcAft>
                <a:spcPts val="0"/>
              </a:spcAft>
              <a:buNone/>
              <a:defRPr sz="800" b="1"/>
            </a:lvl9pPr>
          </a:lstStyle>
          <a:p>
            <a:endParaRPr/>
          </a:p>
        </p:txBody>
      </p:sp>
      <p:sp>
        <p:nvSpPr>
          <p:cNvPr id="2228" name="Google Shape;2228;p252"/>
          <p:cNvSpPr txBox="1">
            <a:spLocks noGrp="1"/>
          </p:cNvSpPr>
          <p:nvPr>
            <p:ph type="subTitle" idx="8"/>
          </p:nvPr>
        </p:nvSpPr>
        <p:spPr>
          <a:xfrm>
            <a:off x="7713384" y="3452645"/>
            <a:ext cx="685800" cy="3966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None/>
              <a:defRPr sz="800"/>
            </a:lvl1pPr>
            <a:lvl2pPr lvl="1" rtl="0">
              <a:lnSpc>
                <a:spcPct val="100000"/>
              </a:lnSpc>
              <a:spcBef>
                <a:spcPts val="0"/>
              </a:spcBef>
              <a:spcAft>
                <a:spcPts val="0"/>
              </a:spcAft>
              <a:buNone/>
              <a:defRPr sz="800" b="1"/>
            </a:lvl2pPr>
            <a:lvl3pPr lvl="2" rtl="0">
              <a:lnSpc>
                <a:spcPct val="100000"/>
              </a:lnSpc>
              <a:spcBef>
                <a:spcPts val="0"/>
              </a:spcBef>
              <a:spcAft>
                <a:spcPts val="0"/>
              </a:spcAft>
              <a:buNone/>
              <a:defRPr sz="800" b="1"/>
            </a:lvl3pPr>
            <a:lvl4pPr lvl="3" rtl="0">
              <a:lnSpc>
                <a:spcPct val="100000"/>
              </a:lnSpc>
              <a:spcBef>
                <a:spcPts val="0"/>
              </a:spcBef>
              <a:spcAft>
                <a:spcPts val="0"/>
              </a:spcAft>
              <a:buNone/>
              <a:defRPr sz="800" b="1"/>
            </a:lvl4pPr>
            <a:lvl5pPr lvl="4" rtl="0">
              <a:lnSpc>
                <a:spcPct val="100000"/>
              </a:lnSpc>
              <a:spcBef>
                <a:spcPts val="0"/>
              </a:spcBef>
              <a:spcAft>
                <a:spcPts val="0"/>
              </a:spcAft>
              <a:buNone/>
              <a:defRPr sz="800" b="1"/>
            </a:lvl5pPr>
            <a:lvl6pPr lvl="5" rtl="0">
              <a:lnSpc>
                <a:spcPct val="100000"/>
              </a:lnSpc>
              <a:spcBef>
                <a:spcPts val="0"/>
              </a:spcBef>
              <a:spcAft>
                <a:spcPts val="0"/>
              </a:spcAft>
              <a:buNone/>
              <a:defRPr sz="800" b="1"/>
            </a:lvl6pPr>
            <a:lvl7pPr lvl="6" rtl="0">
              <a:lnSpc>
                <a:spcPct val="100000"/>
              </a:lnSpc>
              <a:spcBef>
                <a:spcPts val="0"/>
              </a:spcBef>
              <a:spcAft>
                <a:spcPts val="0"/>
              </a:spcAft>
              <a:buNone/>
              <a:defRPr sz="800" b="1"/>
            </a:lvl7pPr>
            <a:lvl8pPr lvl="7" rtl="0">
              <a:lnSpc>
                <a:spcPct val="100000"/>
              </a:lnSpc>
              <a:spcBef>
                <a:spcPts val="0"/>
              </a:spcBef>
              <a:spcAft>
                <a:spcPts val="0"/>
              </a:spcAft>
              <a:buNone/>
              <a:defRPr sz="800" b="1"/>
            </a:lvl8pPr>
            <a:lvl9pPr lvl="8" rtl="0">
              <a:lnSpc>
                <a:spcPct val="100000"/>
              </a:lnSpc>
              <a:spcBef>
                <a:spcPts val="0"/>
              </a:spcBef>
              <a:spcAft>
                <a:spcPts val="0"/>
              </a:spcAft>
              <a:buNone/>
              <a:defRPr sz="800" b="1"/>
            </a:lvl9pPr>
          </a:lstStyle>
          <a:p>
            <a:endParaRPr/>
          </a:p>
        </p:txBody>
      </p:sp>
      <p:sp>
        <p:nvSpPr>
          <p:cNvPr id="2229" name="Google Shape;2229;p252"/>
          <p:cNvSpPr txBox="1">
            <a:spLocks noGrp="1"/>
          </p:cNvSpPr>
          <p:nvPr>
            <p:ph type="subTitle" idx="9"/>
          </p:nvPr>
        </p:nvSpPr>
        <p:spPr>
          <a:xfrm>
            <a:off x="335831" y="41580"/>
            <a:ext cx="3861600" cy="612300"/>
          </a:xfrm>
          <a:prstGeom prst="rect">
            <a:avLst/>
          </a:prstGeom>
        </p:spPr>
        <p:txBody>
          <a:bodyPr spcFirstLastPara="1" wrap="square" lIns="329175" tIns="68575" rIns="68575" bIns="68575" anchor="ctr" anchorCtr="0">
            <a:noAutofit/>
          </a:bodyPr>
          <a:lstStyle>
            <a:lvl1pPr lvl="0"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9pPr>
          </a:lstStyle>
          <a:p>
            <a:endParaRPr/>
          </a:p>
        </p:txBody>
      </p:sp>
      <p:sp>
        <p:nvSpPr>
          <p:cNvPr id="2230" name="Google Shape;2230;p252"/>
          <p:cNvSpPr txBox="1">
            <a:spLocks noGrp="1"/>
          </p:cNvSpPr>
          <p:nvPr>
            <p:ph type="title"/>
          </p:nvPr>
        </p:nvSpPr>
        <p:spPr>
          <a:xfrm>
            <a:off x="663788" y="825263"/>
            <a:ext cx="7816500" cy="414900"/>
          </a:xfrm>
          <a:prstGeom prst="rect">
            <a:avLst/>
          </a:prstGeom>
        </p:spPr>
        <p:txBody>
          <a:bodyPr spcFirstLastPara="1" wrap="square" lIns="0" tIns="0" rIns="0" bIns="0" anchor="t" anchorCtr="0">
            <a:noAutofit/>
          </a:bodyPr>
          <a:lstStyle>
            <a:lvl1pPr lvl="0" algn="ctr" rtl="0">
              <a:lnSpc>
                <a:spcPct val="130000"/>
              </a:lnSpc>
              <a:spcBef>
                <a:spcPts val="0"/>
              </a:spcBef>
              <a:spcAft>
                <a:spcPts val="0"/>
              </a:spcAft>
              <a:buNone/>
              <a:defRPr sz="2100"/>
            </a:lvl1pPr>
            <a:lvl2pPr lvl="1" algn="ctr" rtl="0">
              <a:lnSpc>
                <a:spcPct val="130000"/>
              </a:lnSpc>
              <a:spcBef>
                <a:spcPts val="0"/>
              </a:spcBef>
              <a:spcAft>
                <a:spcPts val="0"/>
              </a:spcAft>
              <a:buNone/>
              <a:defRPr sz="2000"/>
            </a:lvl2pPr>
            <a:lvl3pPr lvl="2" algn="ctr" rtl="0">
              <a:lnSpc>
                <a:spcPct val="130000"/>
              </a:lnSpc>
              <a:spcBef>
                <a:spcPts val="0"/>
              </a:spcBef>
              <a:spcAft>
                <a:spcPts val="0"/>
              </a:spcAft>
              <a:buNone/>
              <a:defRPr sz="2000"/>
            </a:lvl3pPr>
            <a:lvl4pPr lvl="3" algn="ctr" rtl="0">
              <a:lnSpc>
                <a:spcPct val="130000"/>
              </a:lnSpc>
              <a:spcBef>
                <a:spcPts val="0"/>
              </a:spcBef>
              <a:spcAft>
                <a:spcPts val="0"/>
              </a:spcAft>
              <a:buNone/>
              <a:defRPr sz="2000"/>
            </a:lvl4pPr>
            <a:lvl5pPr lvl="4" algn="ctr" rtl="0">
              <a:lnSpc>
                <a:spcPct val="130000"/>
              </a:lnSpc>
              <a:spcBef>
                <a:spcPts val="0"/>
              </a:spcBef>
              <a:spcAft>
                <a:spcPts val="0"/>
              </a:spcAft>
              <a:buNone/>
              <a:defRPr sz="2000"/>
            </a:lvl5pPr>
            <a:lvl6pPr lvl="5" algn="ctr" rtl="0">
              <a:lnSpc>
                <a:spcPct val="130000"/>
              </a:lnSpc>
              <a:spcBef>
                <a:spcPts val="0"/>
              </a:spcBef>
              <a:spcAft>
                <a:spcPts val="0"/>
              </a:spcAft>
              <a:buNone/>
              <a:defRPr sz="2000"/>
            </a:lvl6pPr>
            <a:lvl7pPr lvl="6" algn="ctr" rtl="0">
              <a:lnSpc>
                <a:spcPct val="130000"/>
              </a:lnSpc>
              <a:spcBef>
                <a:spcPts val="0"/>
              </a:spcBef>
              <a:spcAft>
                <a:spcPts val="0"/>
              </a:spcAft>
              <a:buNone/>
              <a:defRPr sz="2000"/>
            </a:lvl7pPr>
            <a:lvl8pPr lvl="7" algn="ctr" rtl="0">
              <a:lnSpc>
                <a:spcPct val="130000"/>
              </a:lnSpc>
              <a:spcBef>
                <a:spcPts val="0"/>
              </a:spcBef>
              <a:spcAft>
                <a:spcPts val="0"/>
              </a:spcAft>
              <a:buNone/>
              <a:defRPr sz="2000"/>
            </a:lvl8pPr>
            <a:lvl9pPr lvl="8" algn="ctr" rtl="0">
              <a:lnSpc>
                <a:spcPct val="130000"/>
              </a:lnSpc>
              <a:spcBef>
                <a:spcPts val="0"/>
              </a:spcBef>
              <a:spcAft>
                <a:spcPts val="0"/>
              </a:spcAft>
              <a:buNone/>
              <a:defRPr sz="2000"/>
            </a:lvl9pPr>
          </a:lstStyle>
          <a:p>
            <a:endParaRPr/>
          </a:p>
        </p:txBody>
      </p:sp>
      <p:sp>
        <p:nvSpPr>
          <p:cNvPr id="2231" name="Google Shape;2231;p252"/>
          <p:cNvSpPr txBox="1">
            <a:spLocks noGrp="1"/>
          </p:cNvSpPr>
          <p:nvPr>
            <p:ph type="subTitle" idx="13"/>
          </p:nvPr>
        </p:nvSpPr>
        <p:spPr>
          <a:xfrm>
            <a:off x="663844" y="1240163"/>
            <a:ext cx="7816500" cy="219000"/>
          </a:xfrm>
          <a:prstGeom prst="rect">
            <a:avLst/>
          </a:prstGeom>
        </p:spPr>
        <p:txBody>
          <a:bodyPr spcFirstLastPara="1" wrap="square" lIns="0" tIns="0" rIns="0" bIns="0" anchor="t" anchorCtr="0">
            <a:noAutofit/>
          </a:bodyPr>
          <a:lstStyle>
            <a:lvl1pPr lvl="0" algn="ctr" rtl="0">
              <a:spcBef>
                <a:spcPts val="0"/>
              </a:spcBef>
              <a:spcAft>
                <a:spcPts val="0"/>
              </a:spcAft>
              <a:buNone/>
              <a:defRPr sz="1400">
                <a:solidFill>
                  <a:schemeClr val="accent1"/>
                </a:solidFill>
              </a:defRPr>
            </a:lvl1pPr>
            <a:lvl2pPr lvl="1" algn="ctr" rtl="0">
              <a:spcBef>
                <a:spcPts val="400"/>
              </a:spcBef>
              <a:spcAft>
                <a:spcPts val="0"/>
              </a:spcAft>
              <a:buNone/>
              <a:defRPr sz="1400">
                <a:solidFill>
                  <a:schemeClr val="accent1"/>
                </a:solidFill>
              </a:defRPr>
            </a:lvl2pPr>
            <a:lvl3pPr lvl="2" algn="ctr" rtl="0">
              <a:spcBef>
                <a:spcPts val="400"/>
              </a:spcBef>
              <a:spcAft>
                <a:spcPts val="0"/>
              </a:spcAft>
              <a:buNone/>
              <a:defRPr sz="1400">
                <a:solidFill>
                  <a:schemeClr val="accent1"/>
                </a:solidFill>
              </a:defRPr>
            </a:lvl3pPr>
            <a:lvl4pPr lvl="3" algn="ctr" rtl="0">
              <a:spcBef>
                <a:spcPts val="400"/>
              </a:spcBef>
              <a:spcAft>
                <a:spcPts val="0"/>
              </a:spcAft>
              <a:buNone/>
              <a:defRPr sz="1400">
                <a:solidFill>
                  <a:schemeClr val="accent1"/>
                </a:solidFill>
              </a:defRPr>
            </a:lvl4pPr>
            <a:lvl5pPr lvl="4" algn="ctr" rtl="0">
              <a:spcBef>
                <a:spcPts val="400"/>
              </a:spcBef>
              <a:spcAft>
                <a:spcPts val="0"/>
              </a:spcAft>
              <a:buNone/>
              <a:defRPr sz="1400">
                <a:solidFill>
                  <a:schemeClr val="accent1"/>
                </a:solidFill>
              </a:defRPr>
            </a:lvl5pPr>
            <a:lvl6pPr lvl="5" algn="ctr" rtl="0">
              <a:spcBef>
                <a:spcPts val="400"/>
              </a:spcBef>
              <a:spcAft>
                <a:spcPts val="0"/>
              </a:spcAft>
              <a:buNone/>
              <a:defRPr sz="1400">
                <a:solidFill>
                  <a:schemeClr val="accent1"/>
                </a:solidFill>
              </a:defRPr>
            </a:lvl6pPr>
            <a:lvl7pPr lvl="6" algn="ctr" rtl="0">
              <a:spcBef>
                <a:spcPts val="400"/>
              </a:spcBef>
              <a:spcAft>
                <a:spcPts val="0"/>
              </a:spcAft>
              <a:buNone/>
              <a:defRPr sz="1400">
                <a:solidFill>
                  <a:schemeClr val="accent1"/>
                </a:solidFill>
              </a:defRPr>
            </a:lvl7pPr>
            <a:lvl8pPr lvl="7" algn="ctr" rtl="0">
              <a:spcBef>
                <a:spcPts val="400"/>
              </a:spcBef>
              <a:spcAft>
                <a:spcPts val="0"/>
              </a:spcAft>
              <a:buNone/>
              <a:defRPr sz="1400">
                <a:solidFill>
                  <a:schemeClr val="accent1"/>
                </a:solidFill>
              </a:defRPr>
            </a:lvl8pPr>
            <a:lvl9pPr lvl="8" algn="ctr" rtl="0">
              <a:spcBef>
                <a:spcPts val="400"/>
              </a:spcBef>
              <a:spcAft>
                <a:spcPts val="400"/>
              </a:spcAft>
              <a:buNone/>
              <a:defRPr sz="1400">
                <a:solidFill>
                  <a:schemeClr val="accent1"/>
                </a:solidFill>
              </a:defRPr>
            </a:lvl9pPr>
          </a:lstStyle>
          <a:p>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matchingName="Interior data percentage bars">
  <p:cSld name="CUSTOM_4_10">
    <p:spTree>
      <p:nvGrpSpPr>
        <p:cNvPr id="1" name="Shape 2232"/>
        <p:cNvGrpSpPr/>
        <p:nvPr/>
      </p:nvGrpSpPr>
      <p:grpSpPr>
        <a:xfrm>
          <a:off x="0" y="0"/>
          <a:ext cx="0" cy="0"/>
          <a:chOff x="0" y="0"/>
          <a:chExt cx="0" cy="0"/>
        </a:xfrm>
      </p:grpSpPr>
      <p:cxnSp>
        <p:nvCxnSpPr>
          <p:cNvPr id="2233" name="Google Shape;2233;p253"/>
          <p:cNvCxnSpPr/>
          <p:nvPr/>
        </p:nvCxnSpPr>
        <p:spPr>
          <a:xfrm rot="10800000">
            <a:off x="335831" y="150"/>
            <a:ext cx="0" cy="664800"/>
          </a:xfrm>
          <a:prstGeom prst="straightConnector1">
            <a:avLst/>
          </a:prstGeom>
          <a:noFill/>
          <a:ln w="9525" cap="flat" cmpd="sng">
            <a:solidFill>
              <a:schemeClr val="accent1"/>
            </a:solidFill>
            <a:prstDash val="solid"/>
            <a:round/>
            <a:headEnd type="none" w="med" len="med"/>
            <a:tailEnd type="none" w="med" len="med"/>
          </a:ln>
        </p:spPr>
      </p:cxnSp>
      <p:cxnSp>
        <p:nvCxnSpPr>
          <p:cNvPr id="2234" name="Google Shape;2234;p253"/>
          <p:cNvCxnSpPr/>
          <p:nvPr/>
        </p:nvCxnSpPr>
        <p:spPr>
          <a:xfrm rot="10800000">
            <a:off x="335825" y="4801200"/>
            <a:ext cx="0" cy="342300"/>
          </a:xfrm>
          <a:prstGeom prst="straightConnector1">
            <a:avLst/>
          </a:prstGeom>
          <a:noFill/>
          <a:ln w="9525" cap="flat" cmpd="sng">
            <a:solidFill>
              <a:schemeClr val="accent1"/>
            </a:solidFill>
            <a:prstDash val="solid"/>
            <a:round/>
            <a:headEnd type="none" w="med" len="med"/>
            <a:tailEnd type="none" w="med" len="med"/>
          </a:ln>
        </p:spPr>
      </p:cxnSp>
      <p:sp>
        <p:nvSpPr>
          <p:cNvPr id="2235" name="Google Shape;2235;p253"/>
          <p:cNvSpPr txBox="1">
            <a:spLocks noGrp="1"/>
          </p:cNvSpPr>
          <p:nvPr>
            <p:ph type="sldNum" idx="12"/>
          </p:nvPr>
        </p:nvSpPr>
        <p:spPr>
          <a:xfrm>
            <a:off x="61481" y="4627167"/>
            <a:ext cx="548700" cy="107700"/>
          </a:xfrm>
          <a:prstGeom prst="rect">
            <a:avLst/>
          </a:prstGeom>
          <a:noFill/>
          <a:ln>
            <a:noFill/>
          </a:ln>
        </p:spPr>
        <p:txBody>
          <a:bodyPr spcFirstLastPara="1" wrap="square" lIns="0" tIns="0" rIns="0" bIns="0" anchor="b" anchorCtr="0">
            <a:noAutofit/>
          </a:bodyPr>
          <a:lstStyle>
            <a:lvl1pPr lvl="0" algn="ctr" rtl="0">
              <a:buNone/>
              <a:defRPr sz="600">
                <a:latin typeface="Red Hat Text Medium"/>
                <a:ea typeface="Red Hat Text Medium"/>
                <a:cs typeface="Red Hat Text Medium"/>
                <a:sym typeface="Red Hat Text Medium"/>
              </a:defRPr>
            </a:lvl1pPr>
            <a:lvl2pPr lvl="1" algn="ctr" rtl="0">
              <a:buNone/>
              <a:defRPr sz="600">
                <a:latin typeface="Red Hat Text Medium"/>
                <a:ea typeface="Red Hat Text Medium"/>
                <a:cs typeface="Red Hat Text Medium"/>
                <a:sym typeface="Red Hat Text Medium"/>
              </a:defRPr>
            </a:lvl2pPr>
            <a:lvl3pPr lvl="2" algn="ctr" rtl="0">
              <a:buNone/>
              <a:defRPr sz="600">
                <a:latin typeface="Red Hat Text Medium"/>
                <a:ea typeface="Red Hat Text Medium"/>
                <a:cs typeface="Red Hat Text Medium"/>
                <a:sym typeface="Red Hat Text Medium"/>
              </a:defRPr>
            </a:lvl3pPr>
            <a:lvl4pPr lvl="3" algn="ctr" rtl="0">
              <a:buNone/>
              <a:defRPr sz="600">
                <a:latin typeface="Red Hat Text Medium"/>
                <a:ea typeface="Red Hat Text Medium"/>
                <a:cs typeface="Red Hat Text Medium"/>
                <a:sym typeface="Red Hat Text Medium"/>
              </a:defRPr>
            </a:lvl4pPr>
            <a:lvl5pPr lvl="4" algn="ctr" rtl="0">
              <a:buNone/>
              <a:defRPr sz="600">
                <a:latin typeface="Red Hat Text Medium"/>
                <a:ea typeface="Red Hat Text Medium"/>
                <a:cs typeface="Red Hat Text Medium"/>
                <a:sym typeface="Red Hat Text Medium"/>
              </a:defRPr>
            </a:lvl5pPr>
            <a:lvl6pPr lvl="5" algn="ctr" rtl="0">
              <a:buNone/>
              <a:defRPr sz="600">
                <a:latin typeface="Red Hat Text Medium"/>
                <a:ea typeface="Red Hat Text Medium"/>
                <a:cs typeface="Red Hat Text Medium"/>
                <a:sym typeface="Red Hat Text Medium"/>
              </a:defRPr>
            </a:lvl6pPr>
            <a:lvl7pPr lvl="6" algn="ctr" rtl="0">
              <a:buNone/>
              <a:defRPr sz="600">
                <a:latin typeface="Red Hat Text Medium"/>
                <a:ea typeface="Red Hat Text Medium"/>
                <a:cs typeface="Red Hat Text Medium"/>
                <a:sym typeface="Red Hat Text Medium"/>
              </a:defRPr>
            </a:lvl7pPr>
            <a:lvl8pPr lvl="7" algn="ctr" rtl="0">
              <a:buNone/>
              <a:defRPr sz="600">
                <a:latin typeface="Red Hat Text Medium"/>
                <a:ea typeface="Red Hat Text Medium"/>
                <a:cs typeface="Red Hat Text Medium"/>
                <a:sym typeface="Red Hat Text Medium"/>
              </a:defRPr>
            </a:lvl8pPr>
            <a:lvl9pPr lvl="8" algn="ctr" rtl="0">
              <a:buNone/>
              <a:defRPr sz="6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pic>
        <p:nvPicPr>
          <p:cNvPr id="2236" name="Google Shape;2236;p253"/>
          <p:cNvPicPr preferRelativeResize="0"/>
          <p:nvPr/>
        </p:nvPicPr>
        <p:blipFill rotWithShape="1">
          <a:blip r:embed="rId2">
            <a:alphaModFix/>
          </a:blip>
          <a:srcRect t="327" b="317"/>
          <a:stretch/>
        </p:blipFill>
        <p:spPr>
          <a:xfrm>
            <a:off x="8033460" y="4734938"/>
            <a:ext cx="731888" cy="171091"/>
          </a:xfrm>
          <a:prstGeom prst="rect">
            <a:avLst/>
          </a:prstGeom>
          <a:noFill/>
          <a:ln>
            <a:noFill/>
          </a:ln>
        </p:spPr>
      </p:pic>
      <p:sp>
        <p:nvSpPr>
          <p:cNvPr id="2237" name="Google Shape;2237;p253"/>
          <p:cNvSpPr txBox="1">
            <a:spLocks noGrp="1"/>
          </p:cNvSpPr>
          <p:nvPr>
            <p:ph type="subTitle" idx="1"/>
          </p:nvPr>
        </p:nvSpPr>
        <p:spPr>
          <a:xfrm>
            <a:off x="663788" y="4627163"/>
            <a:ext cx="6001800" cy="420000"/>
          </a:xfrm>
          <a:prstGeom prst="rect">
            <a:avLst/>
          </a:prstGeom>
        </p:spPr>
        <p:txBody>
          <a:bodyPr spcFirstLastPara="1" wrap="square" lIns="0" tIns="0" rIns="0" bIns="0" anchor="b" anchorCtr="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a:endParaRPr/>
          </a:p>
        </p:txBody>
      </p:sp>
      <p:sp>
        <p:nvSpPr>
          <p:cNvPr id="2238" name="Google Shape;2238;p253"/>
          <p:cNvSpPr txBox="1">
            <a:spLocks noGrp="1"/>
          </p:cNvSpPr>
          <p:nvPr>
            <p:ph type="subTitle" idx="2"/>
          </p:nvPr>
        </p:nvSpPr>
        <p:spPr>
          <a:xfrm>
            <a:off x="6036038" y="2173950"/>
            <a:ext cx="2557800" cy="538800"/>
          </a:xfrm>
          <a:prstGeom prst="rect">
            <a:avLst/>
          </a:prstGeom>
        </p:spPr>
        <p:txBody>
          <a:bodyPr spcFirstLastPara="1" wrap="square" lIns="0" tIns="0" rIns="0" bIns="0" anchor="t" anchorCtr="0">
            <a:noAutofit/>
          </a:bodyPr>
          <a:lstStyle>
            <a:lvl1pPr lvl="0" rtl="0">
              <a:lnSpc>
                <a:spcPct val="140000"/>
              </a:lnSpc>
              <a:spcBef>
                <a:spcPts val="0"/>
              </a:spcBef>
              <a:spcAft>
                <a:spcPts val="0"/>
              </a:spcAft>
              <a:buNone/>
              <a:defRPr sz="900"/>
            </a:lvl1pPr>
            <a:lvl2pPr lvl="1" rtl="0">
              <a:lnSpc>
                <a:spcPct val="140000"/>
              </a:lnSpc>
              <a:spcBef>
                <a:spcPts val="0"/>
              </a:spcBef>
              <a:spcAft>
                <a:spcPts val="0"/>
              </a:spcAft>
              <a:buNone/>
              <a:defRPr sz="900"/>
            </a:lvl2pPr>
            <a:lvl3pPr lvl="2" rtl="0">
              <a:lnSpc>
                <a:spcPct val="140000"/>
              </a:lnSpc>
              <a:spcBef>
                <a:spcPts val="0"/>
              </a:spcBef>
              <a:spcAft>
                <a:spcPts val="0"/>
              </a:spcAft>
              <a:buNone/>
              <a:defRPr sz="900"/>
            </a:lvl3pPr>
            <a:lvl4pPr lvl="3" rtl="0">
              <a:lnSpc>
                <a:spcPct val="140000"/>
              </a:lnSpc>
              <a:spcBef>
                <a:spcPts val="0"/>
              </a:spcBef>
              <a:spcAft>
                <a:spcPts val="0"/>
              </a:spcAft>
              <a:buNone/>
              <a:defRPr sz="900"/>
            </a:lvl4pPr>
            <a:lvl5pPr lvl="4" rtl="0">
              <a:lnSpc>
                <a:spcPct val="140000"/>
              </a:lnSpc>
              <a:spcBef>
                <a:spcPts val="0"/>
              </a:spcBef>
              <a:spcAft>
                <a:spcPts val="0"/>
              </a:spcAft>
              <a:buNone/>
              <a:defRPr sz="900"/>
            </a:lvl5pPr>
            <a:lvl6pPr lvl="5" rtl="0">
              <a:lnSpc>
                <a:spcPct val="140000"/>
              </a:lnSpc>
              <a:spcBef>
                <a:spcPts val="0"/>
              </a:spcBef>
              <a:spcAft>
                <a:spcPts val="0"/>
              </a:spcAft>
              <a:buNone/>
              <a:defRPr sz="900"/>
            </a:lvl6pPr>
            <a:lvl7pPr lvl="6" rtl="0">
              <a:lnSpc>
                <a:spcPct val="140000"/>
              </a:lnSpc>
              <a:spcBef>
                <a:spcPts val="0"/>
              </a:spcBef>
              <a:spcAft>
                <a:spcPts val="0"/>
              </a:spcAft>
              <a:buNone/>
              <a:defRPr sz="900"/>
            </a:lvl7pPr>
            <a:lvl8pPr lvl="7" rtl="0">
              <a:lnSpc>
                <a:spcPct val="140000"/>
              </a:lnSpc>
              <a:spcBef>
                <a:spcPts val="0"/>
              </a:spcBef>
              <a:spcAft>
                <a:spcPts val="0"/>
              </a:spcAft>
              <a:buNone/>
              <a:defRPr sz="900"/>
            </a:lvl8pPr>
            <a:lvl9pPr lvl="8" rtl="0">
              <a:lnSpc>
                <a:spcPct val="140000"/>
              </a:lnSpc>
              <a:spcBef>
                <a:spcPts val="0"/>
              </a:spcBef>
              <a:spcAft>
                <a:spcPts val="0"/>
              </a:spcAft>
              <a:buNone/>
              <a:defRPr sz="900"/>
            </a:lvl9pPr>
          </a:lstStyle>
          <a:p>
            <a:endParaRPr/>
          </a:p>
        </p:txBody>
      </p:sp>
      <p:sp>
        <p:nvSpPr>
          <p:cNvPr id="2239" name="Google Shape;2239;p253"/>
          <p:cNvSpPr txBox="1">
            <a:spLocks noGrp="1"/>
          </p:cNvSpPr>
          <p:nvPr>
            <p:ph type="subTitle" idx="3"/>
          </p:nvPr>
        </p:nvSpPr>
        <p:spPr>
          <a:xfrm>
            <a:off x="6036038" y="1905450"/>
            <a:ext cx="2557800" cy="249900"/>
          </a:xfrm>
          <a:prstGeom prst="rect">
            <a:avLst/>
          </a:prstGeom>
        </p:spPr>
        <p:txBody>
          <a:bodyPr spcFirstLastPara="1" wrap="square" lIns="0" tIns="0" rIns="0" bIns="0" anchor="b" anchorCtr="0">
            <a:noAutofit/>
          </a:bodyPr>
          <a:lstStyle>
            <a:lvl1pPr lvl="0" rtl="0">
              <a:lnSpc>
                <a:spcPct val="100000"/>
              </a:lnSpc>
              <a:spcBef>
                <a:spcPts val="0"/>
              </a:spcBef>
              <a:spcAft>
                <a:spcPts val="0"/>
              </a:spcAft>
              <a:buNone/>
              <a:defRPr sz="21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None/>
              <a:defRPr sz="21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None/>
              <a:defRPr sz="21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None/>
              <a:defRPr sz="21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None/>
              <a:defRPr sz="21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None/>
              <a:defRPr sz="21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None/>
              <a:defRPr sz="21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None/>
              <a:defRPr sz="21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None/>
              <a:defRPr sz="2100">
                <a:solidFill>
                  <a:schemeClr val="accent1"/>
                </a:solidFill>
                <a:latin typeface="Red Hat Display Medium"/>
                <a:ea typeface="Red Hat Display Medium"/>
                <a:cs typeface="Red Hat Display Medium"/>
                <a:sym typeface="Red Hat Display Medium"/>
              </a:defRPr>
            </a:lvl9pPr>
          </a:lstStyle>
          <a:p>
            <a:endParaRPr/>
          </a:p>
        </p:txBody>
      </p:sp>
      <p:sp>
        <p:nvSpPr>
          <p:cNvPr id="2240" name="Google Shape;2240;p253"/>
          <p:cNvSpPr txBox="1">
            <a:spLocks noGrp="1"/>
          </p:cNvSpPr>
          <p:nvPr>
            <p:ph type="subTitle" idx="4"/>
          </p:nvPr>
        </p:nvSpPr>
        <p:spPr>
          <a:xfrm>
            <a:off x="6036038" y="3507600"/>
            <a:ext cx="2557800" cy="538800"/>
          </a:xfrm>
          <a:prstGeom prst="rect">
            <a:avLst/>
          </a:prstGeom>
        </p:spPr>
        <p:txBody>
          <a:bodyPr spcFirstLastPara="1" wrap="square" lIns="0" tIns="0" rIns="0" bIns="0" anchor="t" anchorCtr="0">
            <a:noAutofit/>
          </a:bodyPr>
          <a:lstStyle>
            <a:lvl1pPr lvl="0" rtl="0">
              <a:lnSpc>
                <a:spcPct val="140000"/>
              </a:lnSpc>
              <a:spcBef>
                <a:spcPts val="0"/>
              </a:spcBef>
              <a:spcAft>
                <a:spcPts val="0"/>
              </a:spcAft>
              <a:buNone/>
              <a:defRPr sz="900"/>
            </a:lvl1pPr>
            <a:lvl2pPr lvl="1" rtl="0">
              <a:lnSpc>
                <a:spcPct val="140000"/>
              </a:lnSpc>
              <a:spcBef>
                <a:spcPts val="0"/>
              </a:spcBef>
              <a:spcAft>
                <a:spcPts val="0"/>
              </a:spcAft>
              <a:buNone/>
              <a:defRPr sz="900"/>
            </a:lvl2pPr>
            <a:lvl3pPr lvl="2" rtl="0">
              <a:lnSpc>
                <a:spcPct val="140000"/>
              </a:lnSpc>
              <a:spcBef>
                <a:spcPts val="0"/>
              </a:spcBef>
              <a:spcAft>
                <a:spcPts val="0"/>
              </a:spcAft>
              <a:buNone/>
              <a:defRPr sz="900"/>
            </a:lvl3pPr>
            <a:lvl4pPr lvl="3" rtl="0">
              <a:lnSpc>
                <a:spcPct val="140000"/>
              </a:lnSpc>
              <a:spcBef>
                <a:spcPts val="0"/>
              </a:spcBef>
              <a:spcAft>
                <a:spcPts val="0"/>
              </a:spcAft>
              <a:buNone/>
              <a:defRPr sz="900"/>
            </a:lvl4pPr>
            <a:lvl5pPr lvl="4" rtl="0">
              <a:lnSpc>
                <a:spcPct val="140000"/>
              </a:lnSpc>
              <a:spcBef>
                <a:spcPts val="0"/>
              </a:spcBef>
              <a:spcAft>
                <a:spcPts val="0"/>
              </a:spcAft>
              <a:buNone/>
              <a:defRPr sz="900"/>
            </a:lvl5pPr>
            <a:lvl6pPr lvl="5" rtl="0">
              <a:lnSpc>
                <a:spcPct val="140000"/>
              </a:lnSpc>
              <a:spcBef>
                <a:spcPts val="0"/>
              </a:spcBef>
              <a:spcAft>
                <a:spcPts val="0"/>
              </a:spcAft>
              <a:buNone/>
              <a:defRPr sz="900"/>
            </a:lvl6pPr>
            <a:lvl7pPr lvl="6" rtl="0">
              <a:lnSpc>
                <a:spcPct val="140000"/>
              </a:lnSpc>
              <a:spcBef>
                <a:spcPts val="0"/>
              </a:spcBef>
              <a:spcAft>
                <a:spcPts val="0"/>
              </a:spcAft>
              <a:buNone/>
              <a:defRPr sz="900"/>
            </a:lvl7pPr>
            <a:lvl8pPr lvl="7" rtl="0">
              <a:lnSpc>
                <a:spcPct val="140000"/>
              </a:lnSpc>
              <a:spcBef>
                <a:spcPts val="0"/>
              </a:spcBef>
              <a:spcAft>
                <a:spcPts val="0"/>
              </a:spcAft>
              <a:buNone/>
              <a:defRPr sz="900"/>
            </a:lvl8pPr>
            <a:lvl9pPr lvl="8" rtl="0">
              <a:lnSpc>
                <a:spcPct val="140000"/>
              </a:lnSpc>
              <a:spcBef>
                <a:spcPts val="0"/>
              </a:spcBef>
              <a:spcAft>
                <a:spcPts val="0"/>
              </a:spcAft>
              <a:buNone/>
              <a:defRPr sz="900"/>
            </a:lvl9pPr>
          </a:lstStyle>
          <a:p>
            <a:endParaRPr/>
          </a:p>
        </p:txBody>
      </p:sp>
      <p:sp>
        <p:nvSpPr>
          <p:cNvPr id="2241" name="Google Shape;2241;p253"/>
          <p:cNvSpPr txBox="1">
            <a:spLocks noGrp="1"/>
          </p:cNvSpPr>
          <p:nvPr>
            <p:ph type="subTitle" idx="5"/>
          </p:nvPr>
        </p:nvSpPr>
        <p:spPr>
          <a:xfrm>
            <a:off x="6036038" y="3239100"/>
            <a:ext cx="2557800" cy="249900"/>
          </a:xfrm>
          <a:prstGeom prst="rect">
            <a:avLst/>
          </a:prstGeom>
        </p:spPr>
        <p:txBody>
          <a:bodyPr spcFirstLastPara="1" wrap="square" lIns="0" tIns="0" rIns="0" bIns="0" anchor="b" anchorCtr="0">
            <a:noAutofit/>
          </a:bodyPr>
          <a:lstStyle>
            <a:lvl1pPr lvl="0" rtl="0">
              <a:lnSpc>
                <a:spcPct val="100000"/>
              </a:lnSpc>
              <a:spcBef>
                <a:spcPts val="0"/>
              </a:spcBef>
              <a:spcAft>
                <a:spcPts val="0"/>
              </a:spcAft>
              <a:buNone/>
              <a:defRPr sz="2100">
                <a:latin typeface="Red Hat Display Medium"/>
                <a:ea typeface="Red Hat Display Medium"/>
                <a:cs typeface="Red Hat Display Medium"/>
                <a:sym typeface="Red Hat Display Medium"/>
              </a:defRPr>
            </a:lvl1pPr>
            <a:lvl2pPr lvl="1" rtl="0">
              <a:lnSpc>
                <a:spcPct val="100000"/>
              </a:lnSpc>
              <a:spcBef>
                <a:spcPts val="0"/>
              </a:spcBef>
              <a:spcAft>
                <a:spcPts val="0"/>
              </a:spcAft>
              <a:buNone/>
              <a:defRPr sz="2100">
                <a:solidFill>
                  <a:schemeClr val="accent2"/>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None/>
              <a:defRPr sz="2100">
                <a:solidFill>
                  <a:schemeClr val="accent2"/>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None/>
              <a:defRPr sz="2100">
                <a:solidFill>
                  <a:schemeClr val="accent2"/>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None/>
              <a:defRPr sz="2100">
                <a:solidFill>
                  <a:schemeClr val="accent2"/>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None/>
              <a:defRPr sz="2100">
                <a:solidFill>
                  <a:schemeClr val="accent2"/>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None/>
              <a:defRPr sz="2100">
                <a:solidFill>
                  <a:schemeClr val="accent2"/>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None/>
              <a:defRPr sz="2100">
                <a:solidFill>
                  <a:schemeClr val="accent2"/>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None/>
              <a:defRPr sz="2100">
                <a:solidFill>
                  <a:schemeClr val="accent2"/>
                </a:solidFill>
                <a:latin typeface="Red Hat Display Medium"/>
                <a:ea typeface="Red Hat Display Medium"/>
                <a:cs typeface="Red Hat Display Medium"/>
                <a:sym typeface="Red Hat Display Medium"/>
              </a:defRPr>
            </a:lvl9pPr>
          </a:lstStyle>
          <a:p>
            <a:endParaRPr/>
          </a:p>
        </p:txBody>
      </p:sp>
      <p:sp>
        <p:nvSpPr>
          <p:cNvPr id="2242" name="Google Shape;2242;p253"/>
          <p:cNvSpPr/>
          <p:nvPr/>
        </p:nvSpPr>
        <p:spPr>
          <a:xfrm>
            <a:off x="667144" y="1905450"/>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243" name="Google Shape;2243;p253"/>
          <p:cNvSpPr/>
          <p:nvPr/>
        </p:nvSpPr>
        <p:spPr>
          <a:xfrm>
            <a:off x="667144" y="1986881"/>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244" name="Google Shape;2244;p253"/>
          <p:cNvSpPr/>
          <p:nvPr/>
        </p:nvSpPr>
        <p:spPr>
          <a:xfrm>
            <a:off x="667144" y="2068313"/>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245" name="Google Shape;2245;p253"/>
          <p:cNvSpPr/>
          <p:nvPr/>
        </p:nvSpPr>
        <p:spPr>
          <a:xfrm>
            <a:off x="667144" y="2149744"/>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246" name="Google Shape;2246;p253"/>
          <p:cNvSpPr/>
          <p:nvPr/>
        </p:nvSpPr>
        <p:spPr>
          <a:xfrm>
            <a:off x="667144" y="2231175"/>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247" name="Google Shape;2247;p253"/>
          <p:cNvSpPr/>
          <p:nvPr/>
        </p:nvSpPr>
        <p:spPr>
          <a:xfrm>
            <a:off x="667144" y="2312606"/>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248" name="Google Shape;2248;p253"/>
          <p:cNvSpPr/>
          <p:nvPr/>
        </p:nvSpPr>
        <p:spPr>
          <a:xfrm>
            <a:off x="667144" y="2394038"/>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249" name="Google Shape;2249;p253"/>
          <p:cNvSpPr/>
          <p:nvPr/>
        </p:nvSpPr>
        <p:spPr>
          <a:xfrm>
            <a:off x="667144" y="2475469"/>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250" name="Google Shape;2250;p253"/>
          <p:cNvSpPr/>
          <p:nvPr/>
        </p:nvSpPr>
        <p:spPr>
          <a:xfrm>
            <a:off x="667144" y="2556900"/>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251" name="Google Shape;2251;p253"/>
          <p:cNvSpPr/>
          <p:nvPr/>
        </p:nvSpPr>
        <p:spPr>
          <a:xfrm>
            <a:off x="667144" y="2638331"/>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252" name="Google Shape;2252;p253"/>
          <p:cNvSpPr/>
          <p:nvPr/>
        </p:nvSpPr>
        <p:spPr>
          <a:xfrm>
            <a:off x="1189500" y="1905450"/>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253" name="Google Shape;2253;p253"/>
          <p:cNvSpPr/>
          <p:nvPr/>
        </p:nvSpPr>
        <p:spPr>
          <a:xfrm>
            <a:off x="1189500" y="1986881"/>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254" name="Google Shape;2254;p253"/>
          <p:cNvSpPr/>
          <p:nvPr/>
        </p:nvSpPr>
        <p:spPr>
          <a:xfrm>
            <a:off x="1189500" y="2068313"/>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255" name="Google Shape;2255;p253"/>
          <p:cNvSpPr/>
          <p:nvPr/>
        </p:nvSpPr>
        <p:spPr>
          <a:xfrm>
            <a:off x="1189500" y="2149744"/>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256" name="Google Shape;2256;p253"/>
          <p:cNvSpPr/>
          <p:nvPr/>
        </p:nvSpPr>
        <p:spPr>
          <a:xfrm>
            <a:off x="1189500" y="2231175"/>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257" name="Google Shape;2257;p253"/>
          <p:cNvSpPr/>
          <p:nvPr/>
        </p:nvSpPr>
        <p:spPr>
          <a:xfrm>
            <a:off x="1189500" y="2312606"/>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258" name="Google Shape;2258;p253"/>
          <p:cNvSpPr/>
          <p:nvPr/>
        </p:nvSpPr>
        <p:spPr>
          <a:xfrm>
            <a:off x="1189500" y="2394038"/>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259" name="Google Shape;2259;p253"/>
          <p:cNvSpPr/>
          <p:nvPr/>
        </p:nvSpPr>
        <p:spPr>
          <a:xfrm>
            <a:off x="1189500" y="2475469"/>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260" name="Google Shape;2260;p253"/>
          <p:cNvSpPr/>
          <p:nvPr/>
        </p:nvSpPr>
        <p:spPr>
          <a:xfrm>
            <a:off x="1189500" y="2556900"/>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261" name="Google Shape;2261;p253"/>
          <p:cNvSpPr/>
          <p:nvPr/>
        </p:nvSpPr>
        <p:spPr>
          <a:xfrm>
            <a:off x="1189500" y="2638331"/>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sz="1100"/>
          </a:p>
        </p:txBody>
      </p:sp>
      <p:sp>
        <p:nvSpPr>
          <p:cNvPr id="2262" name="Google Shape;2262;p253"/>
          <p:cNvSpPr/>
          <p:nvPr/>
        </p:nvSpPr>
        <p:spPr>
          <a:xfrm>
            <a:off x="1711856" y="1905450"/>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263" name="Google Shape;2263;p253"/>
          <p:cNvSpPr/>
          <p:nvPr/>
        </p:nvSpPr>
        <p:spPr>
          <a:xfrm>
            <a:off x="1711856" y="1986881"/>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264" name="Google Shape;2264;p253"/>
          <p:cNvSpPr/>
          <p:nvPr/>
        </p:nvSpPr>
        <p:spPr>
          <a:xfrm>
            <a:off x="1711856" y="2068313"/>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265" name="Google Shape;2265;p253"/>
          <p:cNvSpPr/>
          <p:nvPr/>
        </p:nvSpPr>
        <p:spPr>
          <a:xfrm>
            <a:off x="1711856" y="2149744"/>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266" name="Google Shape;2266;p253"/>
          <p:cNvSpPr/>
          <p:nvPr/>
        </p:nvSpPr>
        <p:spPr>
          <a:xfrm>
            <a:off x="1711856" y="2231175"/>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267" name="Google Shape;2267;p253"/>
          <p:cNvSpPr/>
          <p:nvPr/>
        </p:nvSpPr>
        <p:spPr>
          <a:xfrm>
            <a:off x="1711856" y="2312606"/>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268" name="Google Shape;2268;p253"/>
          <p:cNvSpPr/>
          <p:nvPr/>
        </p:nvSpPr>
        <p:spPr>
          <a:xfrm>
            <a:off x="1711856" y="2394038"/>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269" name="Google Shape;2269;p253"/>
          <p:cNvSpPr/>
          <p:nvPr/>
        </p:nvSpPr>
        <p:spPr>
          <a:xfrm>
            <a:off x="1711856" y="2475469"/>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270" name="Google Shape;2270;p253"/>
          <p:cNvSpPr/>
          <p:nvPr/>
        </p:nvSpPr>
        <p:spPr>
          <a:xfrm>
            <a:off x="1711856" y="2556900"/>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271" name="Google Shape;2271;p253"/>
          <p:cNvSpPr/>
          <p:nvPr/>
        </p:nvSpPr>
        <p:spPr>
          <a:xfrm>
            <a:off x="1711856" y="2638331"/>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sz="1100"/>
          </a:p>
        </p:txBody>
      </p:sp>
      <p:sp>
        <p:nvSpPr>
          <p:cNvPr id="2272" name="Google Shape;2272;p253"/>
          <p:cNvSpPr/>
          <p:nvPr/>
        </p:nvSpPr>
        <p:spPr>
          <a:xfrm>
            <a:off x="2234213" y="1905450"/>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273" name="Google Shape;2273;p253"/>
          <p:cNvSpPr/>
          <p:nvPr/>
        </p:nvSpPr>
        <p:spPr>
          <a:xfrm>
            <a:off x="2234213" y="1986881"/>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274" name="Google Shape;2274;p253"/>
          <p:cNvSpPr/>
          <p:nvPr/>
        </p:nvSpPr>
        <p:spPr>
          <a:xfrm>
            <a:off x="2234213" y="2068313"/>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275" name="Google Shape;2275;p253"/>
          <p:cNvSpPr/>
          <p:nvPr/>
        </p:nvSpPr>
        <p:spPr>
          <a:xfrm>
            <a:off x="2234213" y="2149744"/>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276" name="Google Shape;2276;p253"/>
          <p:cNvSpPr/>
          <p:nvPr/>
        </p:nvSpPr>
        <p:spPr>
          <a:xfrm>
            <a:off x="2234213" y="2231175"/>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277" name="Google Shape;2277;p253"/>
          <p:cNvSpPr/>
          <p:nvPr/>
        </p:nvSpPr>
        <p:spPr>
          <a:xfrm>
            <a:off x="2234213" y="2312606"/>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278" name="Google Shape;2278;p253"/>
          <p:cNvSpPr/>
          <p:nvPr/>
        </p:nvSpPr>
        <p:spPr>
          <a:xfrm>
            <a:off x="2234213" y="2394038"/>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279" name="Google Shape;2279;p253"/>
          <p:cNvSpPr/>
          <p:nvPr/>
        </p:nvSpPr>
        <p:spPr>
          <a:xfrm>
            <a:off x="2234213" y="2475469"/>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280" name="Google Shape;2280;p253"/>
          <p:cNvSpPr/>
          <p:nvPr/>
        </p:nvSpPr>
        <p:spPr>
          <a:xfrm>
            <a:off x="2234213" y="2556900"/>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281" name="Google Shape;2281;p253"/>
          <p:cNvSpPr/>
          <p:nvPr/>
        </p:nvSpPr>
        <p:spPr>
          <a:xfrm>
            <a:off x="2234213" y="2638331"/>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sz="1100"/>
          </a:p>
        </p:txBody>
      </p:sp>
      <p:sp>
        <p:nvSpPr>
          <p:cNvPr id="2282" name="Google Shape;2282;p253"/>
          <p:cNvSpPr/>
          <p:nvPr/>
        </p:nvSpPr>
        <p:spPr>
          <a:xfrm>
            <a:off x="2756569" y="1905450"/>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283" name="Google Shape;2283;p253"/>
          <p:cNvSpPr/>
          <p:nvPr/>
        </p:nvSpPr>
        <p:spPr>
          <a:xfrm>
            <a:off x="2756569" y="1986881"/>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284" name="Google Shape;2284;p253"/>
          <p:cNvSpPr/>
          <p:nvPr/>
        </p:nvSpPr>
        <p:spPr>
          <a:xfrm>
            <a:off x="2756569" y="2068313"/>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285" name="Google Shape;2285;p253"/>
          <p:cNvSpPr/>
          <p:nvPr/>
        </p:nvSpPr>
        <p:spPr>
          <a:xfrm>
            <a:off x="2756569" y="2149744"/>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286" name="Google Shape;2286;p253"/>
          <p:cNvSpPr/>
          <p:nvPr/>
        </p:nvSpPr>
        <p:spPr>
          <a:xfrm>
            <a:off x="2756569" y="2231175"/>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287" name="Google Shape;2287;p253"/>
          <p:cNvSpPr/>
          <p:nvPr/>
        </p:nvSpPr>
        <p:spPr>
          <a:xfrm>
            <a:off x="2756569" y="2312606"/>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288" name="Google Shape;2288;p253"/>
          <p:cNvSpPr/>
          <p:nvPr/>
        </p:nvSpPr>
        <p:spPr>
          <a:xfrm>
            <a:off x="2756569" y="2394038"/>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289" name="Google Shape;2289;p253"/>
          <p:cNvSpPr/>
          <p:nvPr/>
        </p:nvSpPr>
        <p:spPr>
          <a:xfrm>
            <a:off x="2756569" y="2475469"/>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290" name="Google Shape;2290;p253"/>
          <p:cNvSpPr/>
          <p:nvPr/>
        </p:nvSpPr>
        <p:spPr>
          <a:xfrm>
            <a:off x="2756569" y="2556900"/>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291" name="Google Shape;2291;p253"/>
          <p:cNvSpPr/>
          <p:nvPr/>
        </p:nvSpPr>
        <p:spPr>
          <a:xfrm>
            <a:off x="2756569" y="2638331"/>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sz="1100"/>
          </a:p>
        </p:txBody>
      </p:sp>
      <p:sp>
        <p:nvSpPr>
          <p:cNvPr id="2292" name="Google Shape;2292;p253"/>
          <p:cNvSpPr/>
          <p:nvPr/>
        </p:nvSpPr>
        <p:spPr>
          <a:xfrm>
            <a:off x="3278925" y="1905450"/>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293" name="Google Shape;2293;p253"/>
          <p:cNvSpPr/>
          <p:nvPr/>
        </p:nvSpPr>
        <p:spPr>
          <a:xfrm>
            <a:off x="3278925" y="1986881"/>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294" name="Google Shape;2294;p253"/>
          <p:cNvSpPr/>
          <p:nvPr/>
        </p:nvSpPr>
        <p:spPr>
          <a:xfrm>
            <a:off x="3278925" y="2068313"/>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295" name="Google Shape;2295;p253"/>
          <p:cNvSpPr/>
          <p:nvPr/>
        </p:nvSpPr>
        <p:spPr>
          <a:xfrm>
            <a:off x="3278925" y="2149744"/>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296" name="Google Shape;2296;p253"/>
          <p:cNvSpPr/>
          <p:nvPr/>
        </p:nvSpPr>
        <p:spPr>
          <a:xfrm>
            <a:off x="3278925" y="2231175"/>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297" name="Google Shape;2297;p253"/>
          <p:cNvSpPr/>
          <p:nvPr/>
        </p:nvSpPr>
        <p:spPr>
          <a:xfrm>
            <a:off x="3278925" y="2312606"/>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298" name="Google Shape;2298;p253"/>
          <p:cNvSpPr/>
          <p:nvPr/>
        </p:nvSpPr>
        <p:spPr>
          <a:xfrm>
            <a:off x="3278925" y="2394038"/>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299" name="Google Shape;2299;p253"/>
          <p:cNvSpPr/>
          <p:nvPr/>
        </p:nvSpPr>
        <p:spPr>
          <a:xfrm>
            <a:off x="3278925" y="2475469"/>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300" name="Google Shape;2300;p253"/>
          <p:cNvSpPr/>
          <p:nvPr/>
        </p:nvSpPr>
        <p:spPr>
          <a:xfrm>
            <a:off x="3278925" y="2556900"/>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301" name="Google Shape;2301;p253"/>
          <p:cNvSpPr/>
          <p:nvPr/>
        </p:nvSpPr>
        <p:spPr>
          <a:xfrm>
            <a:off x="3278925" y="2638331"/>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sz="1100"/>
          </a:p>
        </p:txBody>
      </p:sp>
      <p:sp>
        <p:nvSpPr>
          <p:cNvPr id="2302" name="Google Shape;2302;p253"/>
          <p:cNvSpPr/>
          <p:nvPr/>
        </p:nvSpPr>
        <p:spPr>
          <a:xfrm>
            <a:off x="3801281" y="1905450"/>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303" name="Google Shape;2303;p253"/>
          <p:cNvSpPr/>
          <p:nvPr/>
        </p:nvSpPr>
        <p:spPr>
          <a:xfrm>
            <a:off x="3801281" y="1986881"/>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304" name="Google Shape;2304;p253"/>
          <p:cNvSpPr/>
          <p:nvPr/>
        </p:nvSpPr>
        <p:spPr>
          <a:xfrm>
            <a:off x="3801281" y="2068313"/>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305" name="Google Shape;2305;p253"/>
          <p:cNvSpPr/>
          <p:nvPr/>
        </p:nvSpPr>
        <p:spPr>
          <a:xfrm>
            <a:off x="3801281" y="2149744"/>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306" name="Google Shape;2306;p253"/>
          <p:cNvSpPr/>
          <p:nvPr/>
        </p:nvSpPr>
        <p:spPr>
          <a:xfrm>
            <a:off x="3801281" y="2231175"/>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307" name="Google Shape;2307;p253"/>
          <p:cNvSpPr/>
          <p:nvPr/>
        </p:nvSpPr>
        <p:spPr>
          <a:xfrm>
            <a:off x="3801281" y="2312606"/>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308" name="Google Shape;2308;p253"/>
          <p:cNvSpPr/>
          <p:nvPr/>
        </p:nvSpPr>
        <p:spPr>
          <a:xfrm>
            <a:off x="3801281" y="2394038"/>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309" name="Google Shape;2309;p253"/>
          <p:cNvSpPr/>
          <p:nvPr/>
        </p:nvSpPr>
        <p:spPr>
          <a:xfrm>
            <a:off x="3801281" y="2475469"/>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310" name="Google Shape;2310;p253"/>
          <p:cNvSpPr/>
          <p:nvPr/>
        </p:nvSpPr>
        <p:spPr>
          <a:xfrm>
            <a:off x="3801281" y="2556900"/>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311" name="Google Shape;2311;p253"/>
          <p:cNvSpPr/>
          <p:nvPr/>
        </p:nvSpPr>
        <p:spPr>
          <a:xfrm>
            <a:off x="3801281" y="2638331"/>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sz="1100"/>
          </a:p>
        </p:txBody>
      </p:sp>
      <p:sp>
        <p:nvSpPr>
          <p:cNvPr id="2312" name="Google Shape;2312;p253"/>
          <p:cNvSpPr/>
          <p:nvPr/>
        </p:nvSpPr>
        <p:spPr>
          <a:xfrm>
            <a:off x="4323638" y="1905450"/>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313" name="Google Shape;2313;p253"/>
          <p:cNvSpPr/>
          <p:nvPr/>
        </p:nvSpPr>
        <p:spPr>
          <a:xfrm>
            <a:off x="4323638" y="1986881"/>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314" name="Google Shape;2314;p253"/>
          <p:cNvSpPr/>
          <p:nvPr/>
        </p:nvSpPr>
        <p:spPr>
          <a:xfrm>
            <a:off x="4323638" y="2068313"/>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315" name="Google Shape;2315;p253"/>
          <p:cNvSpPr/>
          <p:nvPr/>
        </p:nvSpPr>
        <p:spPr>
          <a:xfrm>
            <a:off x="4323638" y="2149744"/>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316" name="Google Shape;2316;p253"/>
          <p:cNvSpPr/>
          <p:nvPr/>
        </p:nvSpPr>
        <p:spPr>
          <a:xfrm>
            <a:off x="4323638" y="2231175"/>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317" name="Google Shape;2317;p253"/>
          <p:cNvSpPr/>
          <p:nvPr/>
        </p:nvSpPr>
        <p:spPr>
          <a:xfrm>
            <a:off x="4323638" y="2312606"/>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318" name="Google Shape;2318;p253"/>
          <p:cNvSpPr/>
          <p:nvPr/>
        </p:nvSpPr>
        <p:spPr>
          <a:xfrm>
            <a:off x="4323638" y="2394038"/>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319" name="Google Shape;2319;p253"/>
          <p:cNvSpPr/>
          <p:nvPr/>
        </p:nvSpPr>
        <p:spPr>
          <a:xfrm>
            <a:off x="4323638" y="2475469"/>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320" name="Google Shape;2320;p253"/>
          <p:cNvSpPr/>
          <p:nvPr/>
        </p:nvSpPr>
        <p:spPr>
          <a:xfrm>
            <a:off x="4323638" y="2556900"/>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321" name="Google Shape;2321;p253"/>
          <p:cNvSpPr/>
          <p:nvPr/>
        </p:nvSpPr>
        <p:spPr>
          <a:xfrm>
            <a:off x="4323638" y="2638331"/>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sz="1100"/>
          </a:p>
        </p:txBody>
      </p:sp>
      <p:sp>
        <p:nvSpPr>
          <p:cNvPr id="2322" name="Google Shape;2322;p253"/>
          <p:cNvSpPr/>
          <p:nvPr/>
        </p:nvSpPr>
        <p:spPr>
          <a:xfrm>
            <a:off x="4845994" y="1905450"/>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323" name="Google Shape;2323;p253"/>
          <p:cNvSpPr/>
          <p:nvPr/>
        </p:nvSpPr>
        <p:spPr>
          <a:xfrm>
            <a:off x="4845994" y="1986881"/>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324" name="Google Shape;2324;p253"/>
          <p:cNvSpPr/>
          <p:nvPr/>
        </p:nvSpPr>
        <p:spPr>
          <a:xfrm>
            <a:off x="4845994" y="2068313"/>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325" name="Google Shape;2325;p253"/>
          <p:cNvSpPr/>
          <p:nvPr/>
        </p:nvSpPr>
        <p:spPr>
          <a:xfrm>
            <a:off x="4845994" y="2149744"/>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326" name="Google Shape;2326;p253"/>
          <p:cNvSpPr/>
          <p:nvPr/>
        </p:nvSpPr>
        <p:spPr>
          <a:xfrm>
            <a:off x="4845994" y="2231175"/>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327" name="Google Shape;2327;p253"/>
          <p:cNvSpPr/>
          <p:nvPr/>
        </p:nvSpPr>
        <p:spPr>
          <a:xfrm>
            <a:off x="4845994" y="2312606"/>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328" name="Google Shape;2328;p253"/>
          <p:cNvSpPr/>
          <p:nvPr/>
        </p:nvSpPr>
        <p:spPr>
          <a:xfrm>
            <a:off x="4845994" y="2394038"/>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329" name="Google Shape;2329;p253"/>
          <p:cNvSpPr/>
          <p:nvPr/>
        </p:nvSpPr>
        <p:spPr>
          <a:xfrm>
            <a:off x="4845994" y="2475469"/>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330" name="Google Shape;2330;p253"/>
          <p:cNvSpPr/>
          <p:nvPr/>
        </p:nvSpPr>
        <p:spPr>
          <a:xfrm>
            <a:off x="4845994" y="2556900"/>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331" name="Google Shape;2331;p253"/>
          <p:cNvSpPr/>
          <p:nvPr/>
        </p:nvSpPr>
        <p:spPr>
          <a:xfrm>
            <a:off x="4845994" y="2638331"/>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sz="1100"/>
          </a:p>
        </p:txBody>
      </p:sp>
      <p:sp>
        <p:nvSpPr>
          <p:cNvPr id="2332" name="Google Shape;2332;p253"/>
          <p:cNvSpPr/>
          <p:nvPr/>
        </p:nvSpPr>
        <p:spPr>
          <a:xfrm>
            <a:off x="5368350" y="1905450"/>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333" name="Google Shape;2333;p253"/>
          <p:cNvSpPr/>
          <p:nvPr/>
        </p:nvSpPr>
        <p:spPr>
          <a:xfrm>
            <a:off x="5368350" y="1986881"/>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334" name="Google Shape;2334;p253"/>
          <p:cNvSpPr/>
          <p:nvPr/>
        </p:nvSpPr>
        <p:spPr>
          <a:xfrm>
            <a:off x="5368350" y="2068313"/>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335" name="Google Shape;2335;p253"/>
          <p:cNvSpPr/>
          <p:nvPr/>
        </p:nvSpPr>
        <p:spPr>
          <a:xfrm>
            <a:off x="5368350" y="2149744"/>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336" name="Google Shape;2336;p253"/>
          <p:cNvSpPr/>
          <p:nvPr/>
        </p:nvSpPr>
        <p:spPr>
          <a:xfrm>
            <a:off x="5368350" y="2231175"/>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337" name="Google Shape;2337;p253"/>
          <p:cNvSpPr/>
          <p:nvPr/>
        </p:nvSpPr>
        <p:spPr>
          <a:xfrm>
            <a:off x="5368350" y="2312606"/>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338" name="Google Shape;2338;p253"/>
          <p:cNvSpPr/>
          <p:nvPr/>
        </p:nvSpPr>
        <p:spPr>
          <a:xfrm>
            <a:off x="5368350" y="2394038"/>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339" name="Google Shape;2339;p253"/>
          <p:cNvSpPr/>
          <p:nvPr/>
        </p:nvSpPr>
        <p:spPr>
          <a:xfrm>
            <a:off x="5368350" y="2475469"/>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340" name="Google Shape;2340;p253"/>
          <p:cNvSpPr/>
          <p:nvPr/>
        </p:nvSpPr>
        <p:spPr>
          <a:xfrm>
            <a:off x="5368350" y="2556900"/>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341" name="Google Shape;2341;p253"/>
          <p:cNvSpPr/>
          <p:nvPr/>
        </p:nvSpPr>
        <p:spPr>
          <a:xfrm>
            <a:off x="5368350" y="2638331"/>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sz="1100"/>
          </a:p>
        </p:txBody>
      </p:sp>
      <p:sp>
        <p:nvSpPr>
          <p:cNvPr id="2342" name="Google Shape;2342;p253"/>
          <p:cNvSpPr/>
          <p:nvPr/>
        </p:nvSpPr>
        <p:spPr>
          <a:xfrm>
            <a:off x="667144" y="3239092"/>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343" name="Google Shape;2343;p253"/>
          <p:cNvSpPr/>
          <p:nvPr/>
        </p:nvSpPr>
        <p:spPr>
          <a:xfrm>
            <a:off x="667144" y="3320523"/>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344" name="Google Shape;2344;p253"/>
          <p:cNvSpPr/>
          <p:nvPr/>
        </p:nvSpPr>
        <p:spPr>
          <a:xfrm>
            <a:off x="667144" y="3401955"/>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345" name="Google Shape;2345;p253"/>
          <p:cNvSpPr/>
          <p:nvPr/>
        </p:nvSpPr>
        <p:spPr>
          <a:xfrm>
            <a:off x="667144" y="3483386"/>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346" name="Google Shape;2346;p253"/>
          <p:cNvSpPr/>
          <p:nvPr/>
        </p:nvSpPr>
        <p:spPr>
          <a:xfrm>
            <a:off x="667144" y="3564817"/>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347" name="Google Shape;2347;p253"/>
          <p:cNvSpPr/>
          <p:nvPr/>
        </p:nvSpPr>
        <p:spPr>
          <a:xfrm>
            <a:off x="667144" y="3646248"/>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348" name="Google Shape;2348;p253"/>
          <p:cNvSpPr/>
          <p:nvPr/>
        </p:nvSpPr>
        <p:spPr>
          <a:xfrm>
            <a:off x="667144" y="3727680"/>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349" name="Google Shape;2349;p253"/>
          <p:cNvSpPr/>
          <p:nvPr/>
        </p:nvSpPr>
        <p:spPr>
          <a:xfrm>
            <a:off x="667144" y="3809111"/>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350" name="Google Shape;2350;p253"/>
          <p:cNvSpPr/>
          <p:nvPr/>
        </p:nvSpPr>
        <p:spPr>
          <a:xfrm>
            <a:off x="667144" y="3890542"/>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351" name="Google Shape;2351;p253"/>
          <p:cNvSpPr/>
          <p:nvPr/>
        </p:nvSpPr>
        <p:spPr>
          <a:xfrm>
            <a:off x="667144" y="3971973"/>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sz="1100"/>
          </a:p>
        </p:txBody>
      </p:sp>
      <p:sp>
        <p:nvSpPr>
          <p:cNvPr id="2352" name="Google Shape;2352;p253"/>
          <p:cNvSpPr/>
          <p:nvPr/>
        </p:nvSpPr>
        <p:spPr>
          <a:xfrm>
            <a:off x="1189500" y="3239092"/>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353" name="Google Shape;2353;p253"/>
          <p:cNvSpPr/>
          <p:nvPr/>
        </p:nvSpPr>
        <p:spPr>
          <a:xfrm>
            <a:off x="1189500" y="3320523"/>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354" name="Google Shape;2354;p253"/>
          <p:cNvSpPr/>
          <p:nvPr/>
        </p:nvSpPr>
        <p:spPr>
          <a:xfrm>
            <a:off x="1189500" y="3401955"/>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355" name="Google Shape;2355;p253"/>
          <p:cNvSpPr/>
          <p:nvPr/>
        </p:nvSpPr>
        <p:spPr>
          <a:xfrm>
            <a:off x="1189500" y="3483386"/>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356" name="Google Shape;2356;p253"/>
          <p:cNvSpPr/>
          <p:nvPr/>
        </p:nvSpPr>
        <p:spPr>
          <a:xfrm>
            <a:off x="1189500" y="3564817"/>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357" name="Google Shape;2357;p253"/>
          <p:cNvSpPr/>
          <p:nvPr/>
        </p:nvSpPr>
        <p:spPr>
          <a:xfrm>
            <a:off x="1189500" y="3646248"/>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358" name="Google Shape;2358;p253"/>
          <p:cNvSpPr/>
          <p:nvPr/>
        </p:nvSpPr>
        <p:spPr>
          <a:xfrm>
            <a:off x="1189500" y="3727680"/>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359" name="Google Shape;2359;p253"/>
          <p:cNvSpPr/>
          <p:nvPr/>
        </p:nvSpPr>
        <p:spPr>
          <a:xfrm>
            <a:off x="1189500" y="3809111"/>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360" name="Google Shape;2360;p253"/>
          <p:cNvSpPr/>
          <p:nvPr/>
        </p:nvSpPr>
        <p:spPr>
          <a:xfrm>
            <a:off x="1189500" y="3890542"/>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361" name="Google Shape;2361;p253"/>
          <p:cNvSpPr/>
          <p:nvPr/>
        </p:nvSpPr>
        <p:spPr>
          <a:xfrm>
            <a:off x="1189500" y="3971973"/>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sz="1100"/>
          </a:p>
        </p:txBody>
      </p:sp>
      <p:sp>
        <p:nvSpPr>
          <p:cNvPr id="2362" name="Google Shape;2362;p253"/>
          <p:cNvSpPr/>
          <p:nvPr/>
        </p:nvSpPr>
        <p:spPr>
          <a:xfrm>
            <a:off x="1711856" y="3239092"/>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363" name="Google Shape;2363;p253"/>
          <p:cNvSpPr/>
          <p:nvPr/>
        </p:nvSpPr>
        <p:spPr>
          <a:xfrm>
            <a:off x="1711856" y="3320523"/>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364" name="Google Shape;2364;p253"/>
          <p:cNvSpPr/>
          <p:nvPr/>
        </p:nvSpPr>
        <p:spPr>
          <a:xfrm>
            <a:off x="1711856" y="3401955"/>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365" name="Google Shape;2365;p253"/>
          <p:cNvSpPr/>
          <p:nvPr/>
        </p:nvSpPr>
        <p:spPr>
          <a:xfrm>
            <a:off x="1711856" y="3483386"/>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366" name="Google Shape;2366;p253"/>
          <p:cNvSpPr/>
          <p:nvPr/>
        </p:nvSpPr>
        <p:spPr>
          <a:xfrm>
            <a:off x="1711856" y="3564817"/>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367" name="Google Shape;2367;p253"/>
          <p:cNvSpPr/>
          <p:nvPr/>
        </p:nvSpPr>
        <p:spPr>
          <a:xfrm>
            <a:off x="1711856" y="3646248"/>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368" name="Google Shape;2368;p253"/>
          <p:cNvSpPr/>
          <p:nvPr/>
        </p:nvSpPr>
        <p:spPr>
          <a:xfrm>
            <a:off x="1711856" y="3727680"/>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369" name="Google Shape;2369;p253"/>
          <p:cNvSpPr/>
          <p:nvPr/>
        </p:nvSpPr>
        <p:spPr>
          <a:xfrm>
            <a:off x="1711856" y="3809111"/>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370" name="Google Shape;2370;p253"/>
          <p:cNvSpPr/>
          <p:nvPr/>
        </p:nvSpPr>
        <p:spPr>
          <a:xfrm>
            <a:off x="1711856" y="3890542"/>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371" name="Google Shape;2371;p253"/>
          <p:cNvSpPr/>
          <p:nvPr/>
        </p:nvSpPr>
        <p:spPr>
          <a:xfrm>
            <a:off x="1711856" y="3971973"/>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sz="1100"/>
          </a:p>
        </p:txBody>
      </p:sp>
      <p:sp>
        <p:nvSpPr>
          <p:cNvPr id="2372" name="Google Shape;2372;p253"/>
          <p:cNvSpPr/>
          <p:nvPr/>
        </p:nvSpPr>
        <p:spPr>
          <a:xfrm>
            <a:off x="2234213" y="3239092"/>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373" name="Google Shape;2373;p253"/>
          <p:cNvSpPr/>
          <p:nvPr/>
        </p:nvSpPr>
        <p:spPr>
          <a:xfrm>
            <a:off x="2234213" y="3320523"/>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374" name="Google Shape;2374;p253"/>
          <p:cNvSpPr/>
          <p:nvPr/>
        </p:nvSpPr>
        <p:spPr>
          <a:xfrm>
            <a:off x="2234213" y="3401955"/>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375" name="Google Shape;2375;p253"/>
          <p:cNvSpPr/>
          <p:nvPr/>
        </p:nvSpPr>
        <p:spPr>
          <a:xfrm>
            <a:off x="2234213" y="3483386"/>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376" name="Google Shape;2376;p253"/>
          <p:cNvSpPr/>
          <p:nvPr/>
        </p:nvSpPr>
        <p:spPr>
          <a:xfrm>
            <a:off x="2234213" y="3564817"/>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377" name="Google Shape;2377;p253"/>
          <p:cNvSpPr/>
          <p:nvPr/>
        </p:nvSpPr>
        <p:spPr>
          <a:xfrm>
            <a:off x="2234213" y="3646248"/>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378" name="Google Shape;2378;p253"/>
          <p:cNvSpPr/>
          <p:nvPr/>
        </p:nvSpPr>
        <p:spPr>
          <a:xfrm>
            <a:off x="2234213" y="3727680"/>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379" name="Google Shape;2379;p253"/>
          <p:cNvSpPr/>
          <p:nvPr/>
        </p:nvSpPr>
        <p:spPr>
          <a:xfrm>
            <a:off x="2234213" y="3809111"/>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380" name="Google Shape;2380;p253"/>
          <p:cNvSpPr/>
          <p:nvPr/>
        </p:nvSpPr>
        <p:spPr>
          <a:xfrm>
            <a:off x="2234213" y="3890542"/>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381" name="Google Shape;2381;p253"/>
          <p:cNvSpPr/>
          <p:nvPr/>
        </p:nvSpPr>
        <p:spPr>
          <a:xfrm>
            <a:off x="2234213" y="3971973"/>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sz="1100"/>
          </a:p>
        </p:txBody>
      </p:sp>
      <p:sp>
        <p:nvSpPr>
          <p:cNvPr id="2382" name="Google Shape;2382;p253"/>
          <p:cNvSpPr/>
          <p:nvPr/>
        </p:nvSpPr>
        <p:spPr>
          <a:xfrm>
            <a:off x="2756569" y="3239092"/>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383" name="Google Shape;2383;p253"/>
          <p:cNvSpPr/>
          <p:nvPr/>
        </p:nvSpPr>
        <p:spPr>
          <a:xfrm>
            <a:off x="2756569" y="3320523"/>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384" name="Google Shape;2384;p253"/>
          <p:cNvSpPr/>
          <p:nvPr/>
        </p:nvSpPr>
        <p:spPr>
          <a:xfrm>
            <a:off x="2756569" y="3401955"/>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385" name="Google Shape;2385;p253"/>
          <p:cNvSpPr/>
          <p:nvPr/>
        </p:nvSpPr>
        <p:spPr>
          <a:xfrm>
            <a:off x="2756569" y="3483386"/>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386" name="Google Shape;2386;p253"/>
          <p:cNvSpPr/>
          <p:nvPr/>
        </p:nvSpPr>
        <p:spPr>
          <a:xfrm>
            <a:off x="2756569" y="3564817"/>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387" name="Google Shape;2387;p253"/>
          <p:cNvSpPr/>
          <p:nvPr/>
        </p:nvSpPr>
        <p:spPr>
          <a:xfrm>
            <a:off x="2756569" y="3646248"/>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388" name="Google Shape;2388;p253"/>
          <p:cNvSpPr/>
          <p:nvPr/>
        </p:nvSpPr>
        <p:spPr>
          <a:xfrm>
            <a:off x="2756569" y="3727680"/>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389" name="Google Shape;2389;p253"/>
          <p:cNvSpPr/>
          <p:nvPr/>
        </p:nvSpPr>
        <p:spPr>
          <a:xfrm>
            <a:off x="2756569" y="3809111"/>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390" name="Google Shape;2390;p253"/>
          <p:cNvSpPr/>
          <p:nvPr/>
        </p:nvSpPr>
        <p:spPr>
          <a:xfrm>
            <a:off x="2756569" y="3890542"/>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391" name="Google Shape;2391;p253"/>
          <p:cNvSpPr/>
          <p:nvPr/>
        </p:nvSpPr>
        <p:spPr>
          <a:xfrm>
            <a:off x="2756569" y="3971973"/>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sz="1100"/>
          </a:p>
        </p:txBody>
      </p:sp>
      <p:sp>
        <p:nvSpPr>
          <p:cNvPr id="2392" name="Google Shape;2392;p253"/>
          <p:cNvSpPr/>
          <p:nvPr/>
        </p:nvSpPr>
        <p:spPr>
          <a:xfrm>
            <a:off x="3278925" y="3239092"/>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393" name="Google Shape;2393;p253"/>
          <p:cNvSpPr/>
          <p:nvPr/>
        </p:nvSpPr>
        <p:spPr>
          <a:xfrm>
            <a:off x="3278925" y="3320523"/>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394" name="Google Shape;2394;p253"/>
          <p:cNvSpPr/>
          <p:nvPr/>
        </p:nvSpPr>
        <p:spPr>
          <a:xfrm>
            <a:off x="3278925" y="3401955"/>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395" name="Google Shape;2395;p253"/>
          <p:cNvSpPr/>
          <p:nvPr/>
        </p:nvSpPr>
        <p:spPr>
          <a:xfrm>
            <a:off x="3278925" y="3483386"/>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396" name="Google Shape;2396;p253"/>
          <p:cNvSpPr/>
          <p:nvPr/>
        </p:nvSpPr>
        <p:spPr>
          <a:xfrm>
            <a:off x="3278925" y="3564817"/>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397" name="Google Shape;2397;p253"/>
          <p:cNvSpPr/>
          <p:nvPr/>
        </p:nvSpPr>
        <p:spPr>
          <a:xfrm>
            <a:off x="3278925" y="3646248"/>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398" name="Google Shape;2398;p253"/>
          <p:cNvSpPr/>
          <p:nvPr/>
        </p:nvSpPr>
        <p:spPr>
          <a:xfrm>
            <a:off x="3278925" y="3727680"/>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399" name="Google Shape;2399;p253"/>
          <p:cNvSpPr/>
          <p:nvPr/>
        </p:nvSpPr>
        <p:spPr>
          <a:xfrm>
            <a:off x="3278925" y="3809111"/>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400" name="Google Shape;2400;p253"/>
          <p:cNvSpPr/>
          <p:nvPr/>
        </p:nvSpPr>
        <p:spPr>
          <a:xfrm>
            <a:off x="3278925" y="3890542"/>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401" name="Google Shape;2401;p253"/>
          <p:cNvSpPr/>
          <p:nvPr/>
        </p:nvSpPr>
        <p:spPr>
          <a:xfrm>
            <a:off x="3278925" y="3971973"/>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sz="1100"/>
          </a:p>
        </p:txBody>
      </p:sp>
      <p:sp>
        <p:nvSpPr>
          <p:cNvPr id="2402" name="Google Shape;2402;p253"/>
          <p:cNvSpPr/>
          <p:nvPr/>
        </p:nvSpPr>
        <p:spPr>
          <a:xfrm>
            <a:off x="3801281" y="3239092"/>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403" name="Google Shape;2403;p253"/>
          <p:cNvSpPr/>
          <p:nvPr/>
        </p:nvSpPr>
        <p:spPr>
          <a:xfrm>
            <a:off x="3801281" y="3320523"/>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404" name="Google Shape;2404;p253"/>
          <p:cNvSpPr/>
          <p:nvPr/>
        </p:nvSpPr>
        <p:spPr>
          <a:xfrm>
            <a:off x="3801281" y="3401955"/>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405" name="Google Shape;2405;p253"/>
          <p:cNvSpPr/>
          <p:nvPr/>
        </p:nvSpPr>
        <p:spPr>
          <a:xfrm>
            <a:off x="3801281" y="3483386"/>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406" name="Google Shape;2406;p253"/>
          <p:cNvSpPr/>
          <p:nvPr/>
        </p:nvSpPr>
        <p:spPr>
          <a:xfrm>
            <a:off x="3801281" y="3564817"/>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407" name="Google Shape;2407;p253"/>
          <p:cNvSpPr/>
          <p:nvPr/>
        </p:nvSpPr>
        <p:spPr>
          <a:xfrm>
            <a:off x="3801281" y="3646248"/>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408" name="Google Shape;2408;p253"/>
          <p:cNvSpPr/>
          <p:nvPr/>
        </p:nvSpPr>
        <p:spPr>
          <a:xfrm>
            <a:off x="3801281" y="3727680"/>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409" name="Google Shape;2409;p253"/>
          <p:cNvSpPr/>
          <p:nvPr/>
        </p:nvSpPr>
        <p:spPr>
          <a:xfrm>
            <a:off x="3801281" y="3809111"/>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410" name="Google Shape;2410;p253"/>
          <p:cNvSpPr/>
          <p:nvPr/>
        </p:nvSpPr>
        <p:spPr>
          <a:xfrm>
            <a:off x="3801281" y="3890542"/>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411" name="Google Shape;2411;p253"/>
          <p:cNvSpPr/>
          <p:nvPr/>
        </p:nvSpPr>
        <p:spPr>
          <a:xfrm>
            <a:off x="3801281" y="3971973"/>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sz="1100"/>
          </a:p>
        </p:txBody>
      </p:sp>
      <p:sp>
        <p:nvSpPr>
          <p:cNvPr id="2412" name="Google Shape;2412;p253"/>
          <p:cNvSpPr/>
          <p:nvPr/>
        </p:nvSpPr>
        <p:spPr>
          <a:xfrm>
            <a:off x="4323638" y="3239092"/>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413" name="Google Shape;2413;p253"/>
          <p:cNvSpPr/>
          <p:nvPr/>
        </p:nvSpPr>
        <p:spPr>
          <a:xfrm>
            <a:off x="4323638" y="3320523"/>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414" name="Google Shape;2414;p253"/>
          <p:cNvSpPr/>
          <p:nvPr/>
        </p:nvSpPr>
        <p:spPr>
          <a:xfrm>
            <a:off x="4323638" y="3401955"/>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415" name="Google Shape;2415;p253"/>
          <p:cNvSpPr/>
          <p:nvPr/>
        </p:nvSpPr>
        <p:spPr>
          <a:xfrm>
            <a:off x="4323638" y="3483386"/>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416" name="Google Shape;2416;p253"/>
          <p:cNvSpPr/>
          <p:nvPr/>
        </p:nvSpPr>
        <p:spPr>
          <a:xfrm>
            <a:off x="4323638" y="3564817"/>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417" name="Google Shape;2417;p253"/>
          <p:cNvSpPr/>
          <p:nvPr/>
        </p:nvSpPr>
        <p:spPr>
          <a:xfrm>
            <a:off x="4323638" y="3646248"/>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418" name="Google Shape;2418;p253"/>
          <p:cNvSpPr/>
          <p:nvPr/>
        </p:nvSpPr>
        <p:spPr>
          <a:xfrm>
            <a:off x="4323638" y="3727680"/>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419" name="Google Shape;2419;p253"/>
          <p:cNvSpPr/>
          <p:nvPr/>
        </p:nvSpPr>
        <p:spPr>
          <a:xfrm>
            <a:off x="4323638" y="3809111"/>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420" name="Google Shape;2420;p253"/>
          <p:cNvSpPr/>
          <p:nvPr/>
        </p:nvSpPr>
        <p:spPr>
          <a:xfrm>
            <a:off x="4323638" y="3890542"/>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421" name="Google Shape;2421;p253"/>
          <p:cNvSpPr/>
          <p:nvPr/>
        </p:nvSpPr>
        <p:spPr>
          <a:xfrm>
            <a:off x="4323638" y="3971973"/>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sz="1100"/>
          </a:p>
        </p:txBody>
      </p:sp>
      <p:sp>
        <p:nvSpPr>
          <p:cNvPr id="2422" name="Google Shape;2422;p253"/>
          <p:cNvSpPr/>
          <p:nvPr/>
        </p:nvSpPr>
        <p:spPr>
          <a:xfrm>
            <a:off x="4845994" y="3239092"/>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423" name="Google Shape;2423;p253"/>
          <p:cNvSpPr/>
          <p:nvPr/>
        </p:nvSpPr>
        <p:spPr>
          <a:xfrm>
            <a:off x="4845994" y="3320523"/>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424" name="Google Shape;2424;p253"/>
          <p:cNvSpPr/>
          <p:nvPr/>
        </p:nvSpPr>
        <p:spPr>
          <a:xfrm>
            <a:off x="4845994" y="3401955"/>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425" name="Google Shape;2425;p253"/>
          <p:cNvSpPr/>
          <p:nvPr/>
        </p:nvSpPr>
        <p:spPr>
          <a:xfrm>
            <a:off x="4845994" y="3483386"/>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426" name="Google Shape;2426;p253"/>
          <p:cNvSpPr/>
          <p:nvPr/>
        </p:nvSpPr>
        <p:spPr>
          <a:xfrm>
            <a:off x="4845994" y="3564817"/>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427" name="Google Shape;2427;p253"/>
          <p:cNvSpPr/>
          <p:nvPr/>
        </p:nvSpPr>
        <p:spPr>
          <a:xfrm>
            <a:off x="4845994" y="3646248"/>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428" name="Google Shape;2428;p253"/>
          <p:cNvSpPr/>
          <p:nvPr/>
        </p:nvSpPr>
        <p:spPr>
          <a:xfrm>
            <a:off x="4845994" y="3727680"/>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429" name="Google Shape;2429;p253"/>
          <p:cNvSpPr/>
          <p:nvPr/>
        </p:nvSpPr>
        <p:spPr>
          <a:xfrm>
            <a:off x="4845994" y="3809111"/>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430" name="Google Shape;2430;p253"/>
          <p:cNvSpPr/>
          <p:nvPr/>
        </p:nvSpPr>
        <p:spPr>
          <a:xfrm>
            <a:off x="4845994" y="3890542"/>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431" name="Google Shape;2431;p253"/>
          <p:cNvSpPr/>
          <p:nvPr/>
        </p:nvSpPr>
        <p:spPr>
          <a:xfrm>
            <a:off x="4845994" y="3971973"/>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sz="1100"/>
          </a:p>
        </p:txBody>
      </p:sp>
      <p:sp>
        <p:nvSpPr>
          <p:cNvPr id="2432" name="Google Shape;2432;p253"/>
          <p:cNvSpPr/>
          <p:nvPr/>
        </p:nvSpPr>
        <p:spPr>
          <a:xfrm>
            <a:off x="5368350" y="3239092"/>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433" name="Google Shape;2433;p253"/>
          <p:cNvSpPr/>
          <p:nvPr/>
        </p:nvSpPr>
        <p:spPr>
          <a:xfrm>
            <a:off x="5368350" y="3320523"/>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434" name="Google Shape;2434;p253"/>
          <p:cNvSpPr/>
          <p:nvPr/>
        </p:nvSpPr>
        <p:spPr>
          <a:xfrm>
            <a:off x="5368350" y="3401955"/>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435" name="Google Shape;2435;p253"/>
          <p:cNvSpPr/>
          <p:nvPr/>
        </p:nvSpPr>
        <p:spPr>
          <a:xfrm>
            <a:off x="5368350" y="3483386"/>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436" name="Google Shape;2436;p253"/>
          <p:cNvSpPr/>
          <p:nvPr/>
        </p:nvSpPr>
        <p:spPr>
          <a:xfrm>
            <a:off x="5368350" y="3564817"/>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437" name="Google Shape;2437;p253"/>
          <p:cNvSpPr/>
          <p:nvPr/>
        </p:nvSpPr>
        <p:spPr>
          <a:xfrm>
            <a:off x="5368350" y="3646248"/>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438" name="Google Shape;2438;p253"/>
          <p:cNvSpPr/>
          <p:nvPr/>
        </p:nvSpPr>
        <p:spPr>
          <a:xfrm>
            <a:off x="5368350" y="3727680"/>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439" name="Google Shape;2439;p253"/>
          <p:cNvSpPr/>
          <p:nvPr/>
        </p:nvSpPr>
        <p:spPr>
          <a:xfrm>
            <a:off x="5368350" y="3809111"/>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440" name="Google Shape;2440;p253"/>
          <p:cNvSpPr/>
          <p:nvPr/>
        </p:nvSpPr>
        <p:spPr>
          <a:xfrm>
            <a:off x="5368350" y="3890542"/>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441" name="Google Shape;2441;p253"/>
          <p:cNvSpPr/>
          <p:nvPr/>
        </p:nvSpPr>
        <p:spPr>
          <a:xfrm>
            <a:off x="5368350" y="3971973"/>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sz="1100"/>
          </a:p>
        </p:txBody>
      </p:sp>
      <p:sp>
        <p:nvSpPr>
          <p:cNvPr id="2442" name="Google Shape;2442;p253"/>
          <p:cNvSpPr txBox="1">
            <a:spLocks noGrp="1"/>
          </p:cNvSpPr>
          <p:nvPr>
            <p:ph type="subTitle" idx="6"/>
          </p:nvPr>
        </p:nvSpPr>
        <p:spPr>
          <a:xfrm>
            <a:off x="335831" y="41580"/>
            <a:ext cx="3861600" cy="612300"/>
          </a:xfrm>
          <a:prstGeom prst="rect">
            <a:avLst/>
          </a:prstGeom>
        </p:spPr>
        <p:txBody>
          <a:bodyPr spcFirstLastPara="1" wrap="square" lIns="329175" tIns="68575" rIns="68575" bIns="68575" anchor="ctr" anchorCtr="0">
            <a:noAutofit/>
          </a:bodyPr>
          <a:lstStyle>
            <a:lvl1pPr lvl="0"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9pPr>
          </a:lstStyle>
          <a:p>
            <a:endParaRPr/>
          </a:p>
        </p:txBody>
      </p:sp>
      <p:sp>
        <p:nvSpPr>
          <p:cNvPr id="2443" name="Google Shape;2443;p253"/>
          <p:cNvSpPr txBox="1">
            <a:spLocks noGrp="1"/>
          </p:cNvSpPr>
          <p:nvPr>
            <p:ph type="title"/>
          </p:nvPr>
        </p:nvSpPr>
        <p:spPr>
          <a:xfrm>
            <a:off x="663788" y="825263"/>
            <a:ext cx="7816500" cy="414900"/>
          </a:xfrm>
          <a:prstGeom prst="rect">
            <a:avLst/>
          </a:prstGeom>
        </p:spPr>
        <p:txBody>
          <a:bodyPr spcFirstLastPara="1" wrap="square" lIns="0" tIns="0" rIns="0" bIns="0" anchor="t" anchorCtr="0">
            <a:noAutofit/>
          </a:bodyPr>
          <a:lstStyle>
            <a:lvl1pPr lvl="0" algn="ctr" rtl="0">
              <a:lnSpc>
                <a:spcPct val="130000"/>
              </a:lnSpc>
              <a:spcBef>
                <a:spcPts val="0"/>
              </a:spcBef>
              <a:spcAft>
                <a:spcPts val="0"/>
              </a:spcAft>
              <a:buNone/>
              <a:defRPr sz="2100"/>
            </a:lvl1pPr>
            <a:lvl2pPr lvl="1" algn="ctr" rtl="0">
              <a:lnSpc>
                <a:spcPct val="130000"/>
              </a:lnSpc>
              <a:spcBef>
                <a:spcPts val="0"/>
              </a:spcBef>
              <a:spcAft>
                <a:spcPts val="0"/>
              </a:spcAft>
              <a:buNone/>
              <a:defRPr sz="2000"/>
            </a:lvl2pPr>
            <a:lvl3pPr lvl="2" algn="ctr" rtl="0">
              <a:lnSpc>
                <a:spcPct val="130000"/>
              </a:lnSpc>
              <a:spcBef>
                <a:spcPts val="0"/>
              </a:spcBef>
              <a:spcAft>
                <a:spcPts val="0"/>
              </a:spcAft>
              <a:buNone/>
              <a:defRPr sz="2000"/>
            </a:lvl3pPr>
            <a:lvl4pPr lvl="3" algn="ctr" rtl="0">
              <a:lnSpc>
                <a:spcPct val="130000"/>
              </a:lnSpc>
              <a:spcBef>
                <a:spcPts val="0"/>
              </a:spcBef>
              <a:spcAft>
                <a:spcPts val="0"/>
              </a:spcAft>
              <a:buNone/>
              <a:defRPr sz="2000"/>
            </a:lvl4pPr>
            <a:lvl5pPr lvl="4" algn="ctr" rtl="0">
              <a:lnSpc>
                <a:spcPct val="130000"/>
              </a:lnSpc>
              <a:spcBef>
                <a:spcPts val="0"/>
              </a:spcBef>
              <a:spcAft>
                <a:spcPts val="0"/>
              </a:spcAft>
              <a:buNone/>
              <a:defRPr sz="2000"/>
            </a:lvl5pPr>
            <a:lvl6pPr lvl="5" algn="ctr" rtl="0">
              <a:lnSpc>
                <a:spcPct val="130000"/>
              </a:lnSpc>
              <a:spcBef>
                <a:spcPts val="0"/>
              </a:spcBef>
              <a:spcAft>
                <a:spcPts val="0"/>
              </a:spcAft>
              <a:buNone/>
              <a:defRPr sz="2000"/>
            </a:lvl6pPr>
            <a:lvl7pPr lvl="6" algn="ctr" rtl="0">
              <a:lnSpc>
                <a:spcPct val="130000"/>
              </a:lnSpc>
              <a:spcBef>
                <a:spcPts val="0"/>
              </a:spcBef>
              <a:spcAft>
                <a:spcPts val="0"/>
              </a:spcAft>
              <a:buNone/>
              <a:defRPr sz="2000"/>
            </a:lvl7pPr>
            <a:lvl8pPr lvl="7" algn="ctr" rtl="0">
              <a:lnSpc>
                <a:spcPct val="130000"/>
              </a:lnSpc>
              <a:spcBef>
                <a:spcPts val="0"/>
              </a:spcBef>
              <a:spcAft>
                <a:spcPts val="0"/>
              </a:spcAft>
              <a:buNone/>
              <a:defRPr sz="2000"/>
            </a:lvl8pPr>
            <a:lvl9pPr lvl="8" algn="ctr" rtl="0">
              <a:lnSpc>
                <a:spcPct val="130000"/>
              </a:lnSpc>
              <a:spcBef>
                <a:spcPts val="0"/>
              </a:spcBef>
              <a:spcAft>
                <a:spcPts val="0"/>
              </a:spcAft>
              <a:buNone/>
              <a:defRPr sz="2000"/>
            </a:lvl9pPr>
          </a:lstStyle>
          <a:p>
            <a:endParaRPr/>
          </a:p>
        </p:txBody>
      </p:sp>
      <p:sp>
        <p:nvSpPr>
          <p:cNvPr id="2444" name="Google Shape;2444;p253"/>
          <p:cNvSpPr txBox="1">
            <a:spLocks noGrp="1"/>
          </p:cNvSpPr>
          <p:nvPr>
            <p:ph type="subTitle" idx="7"/>
          </p:nvPr>
        </p:nvSpPr>
        <p:spPr>
          <a:xfrm>
            <a:off x="663844" y="1240163"/>
            <a:ext cx="7816500" cy="219000"/>
          </a:xfrm>
          <a:prstGeom prst="rect">
            <a:avLst/>
          </a:prstGeom>
        </p:spPr>
        <p:txBody>
          <a:bodyPr spcFirstLastPara="1" wrap="square" lIns="0" tIns="0" rIns="0" bIns="0" anchor="t" anchorCtr="0">
            <a:noAutofit/>
          </a:bodyPr>
          <a:lstStyle>
            <a:lvl1pPr lvl="0" algn="ctr" rtl="0">
              <a:spcBef>
                <a:spcPts val="0"/>
              </a:spcBef>
              <a:spcAft>
                <a:spcPts val="0"/>
              </a:spcAft>
              <a:buNone/>
              <a:defRPr sz="1400">
                <a:solidFill>
                  <a:schemeClr val="accent1"/>
                </a:solidFill>
              </a:defRPr>
            </a:lvl1pPr>
            <a:lvl2pPr lvl="1" algn="ctr" rtl="0">
              <a:spcBef>
                <a:spcPts val="400"/>
              </a:spcBef>
              <a:spcAft>
                <a:spcPts val="0"/>
              </a:spcAft>
              <a:buNone/>
              <a:defRPr sz="1400">
                <a:solidFill>
                  <a:schemeClr val="accent1"/>
                </a:solidFill>
              </a:defRPr>
            </a:lvl2pPr>
            <a:lvl3pPr lvl="2" algn="ctr" rtl="0">
              <a:spcBef>
                <a:spcPts val="400"/>
              </a:spcBef>
              <a:spcAft>
                <a:spcPts val="0"/>
              </a:spcAft>
              <a:buNone/>
              <a:defRPr sz="1400">
                <a:solidFill>
                  <a:schemeClr val="accent1"/>
                </a:solidFill>
              </a:defRPr>
            </a:lvl3pPr>
            <a:lvl4pPr lvl="3" algn="ctr" rtl="0">
              <a:spcBef>
                <a:spcPts val="400"/>
              </a:spcBef>
              <a:spcAft>
                <a:spcPts val="0"/>
              </a:spcAft>
              <a:buNone/>
              <a:defRPr sz="1400">
                <a:solidFill>
                  <a:schemeClr val="accent1"/>
                </a:solidFill>
              </a:defRPr>
            </a:lvl4pPr>
            <a:lvl5pPr lvl="4" algn="ctr" rtl="0">
              <a:spcBef>
                <a:spcPts val="400"/>
              </a:spcBef>
              <a:spcAft>
                <a:spcPts val="0"/>
              </a:spcAft>
              <a:buNone/>
              <a:defRPr sz="1400">
                <a:solidFill>
                  <a:schemeClr val="accent1"/>
                </a:solidFill>
              </a:defRPr>
            </a:lvl5pPr>
            <a:lvl6pPr lvl="5" algn="ctr" rtl="0">
              <a:spcBef>
                <a:spcPts val="400"/>
              </a:spcBef>
              <a:spcAft>
                <a:spcPts val="0"/>
              </a:spcAft>
              <a:buNone/>
              <a:defRPr sz="1400">
                <a:solidFill>
                  <a:schemeClr val="accent1"/>
                </a:solidFill>
              </a:defRPr>
            </a:lvl6pPr>
            <a:lvl7pPr lvl="6" algn="ctr" rtl="0">
              <a:spcBef>
                <a:spcPts val="400"/>
              </a:spcBef>
              <a:spcAft>
                <a:spcPts val="0"/>
              </a:spcAft>
              <a:buNone/>
              <a:defRPr sz="1400">
                <a:solidFill>
                  <a:schemeClr val="accent1"/>
                </a:solidFill>
              </a:defRPr>
            </a:lvl7pPr>
            <a:lvl8pPr lvl="7" algn="ctr" rtl="0">
              <a:spcBef>
                <a:spcPts val="400"/>
              </a:spcBef>
              <a:spcAft>
                <a:spcPts val="0"/>
              </a:spcAft>
              <a:buNone/>
              <a:defRPr sz="1400">
                <a:solidFill>
                  <a:schemeClr val="accent1"/>
                </a:solidFill>
              </a:defRPr>
            </a:lvl8pPr>
            <a:lvl9pPr lvl="8" algn="ctr" rtl="0">
              <a:spcBef>
                <a:spcPts val="400"/>
              </a:spcBef>
              <a:spcAft>
                <a:spcPts val="400"/>
              </a:spcAft>
              <a:buNone/>
              <a:defRPr sz="1400">
                <a:solidFill>
                  <a:schemeClr val="accent1"/>
                </a:solidFill>
              </a:defRPr>
            </a:lvl9pPr>
          </a:lstStyle>
          <a:p>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matchingName="Interior quote three column">
  <p:cSld name="CUSTOM_4_9">
    <p:spTree>
      <p:nvGrpSpPr>
        <p:cNvPr id="1" name="Shape 2445"/>
        <p:cNvGrpSpPr/>
        <p:nvPr/>
      </p:nvGrpSpPr>
      <p:grpSpPr>
        <a:xfrm>
          <a:off x="0" y="0"/>
          <a:ext cx="0" cy="0"/>
          <a:chOff x="0" y="0"/>
          <a:chExt cx="0" cy="0"/>
        </a:xfrm>
      </p:grpSpPr>
      <p:cxnSp>
        <p:nvCxnSpPr>
          <p:cNvPr id="2446" name="Google Shape;2446;p254"/>
          <p:cNvCxnSpPr/>
          <p:nvPr/>
        </p:nvCxnSpPr>
        <p:spPr>
          <a:xfrm rot="10800000">
            <a:off x="335831" y="150"/>
            <a:ext cx="0" cy="664800"/>
          </a:xfrm>
          <a:prstGeom prst="straightConnector1">
            <a:avLst/>
          </a:prstGeom>
          <a:noFill/>
          <a:ln w="9525" cap="flat" cmpd="sng">
            <a:solidFill>
              <a:schemeClr val="accent1"/>
            </a:solidFill>
            <a:prstDash val="solid"/>
            <a:round/>
            <a:headEnd type="none" w="med" len="med"/>
            <a:tailEnd type="none" w="med" len="med"/>
          </a:ln>
        </p:spPr>
      </p:cxnSp>
      <p:cxnSp>
        <p:nvCxnSpPr>
          <p:cNvPr id="2447" name="Google Shape;2447;p254"/>
          <p:cNvCxnSpPr/>
          <p:nvPr/>
        </p:nvCxnSpPr>
        <p:spPr>
          <a:xfrm rot="10800000">
            <a:off x="335825" y="4801200"/>
            <a:ext cx="0" cy="342300"/>
          </a:xfrm>
          <a:prstGeom prst="straightConnector1">
            <a:avLst/>
          </a:prstGeom>
          <a:noFill/>
          <a:ln w="9525" cap="flat" cmpd="sng">
            <a:solidFill>
              <a:schemeClr val="accent1"/>
            </a:solidFill>
            <a:prstDash val="solid"/>
            <a:round/>
            <a:headEnd type="none" w="med" len="med"/>
            <a:tailEnd type="none" w="med" len="med"/>
          </a:ln>
        </p:spPr>
      </p:cxnSp>
      <p:sp>
        <p:nvSpPr>
          <p:cNvPr id="2448" name="Google Shape;2448;p254"/>
          <p:cNvSpPr txBox="1">
            <a:spLocks noGrp="1"/>
          </p:cNvSpPr>
          <p:nvPr>
            <p:ph type="sldNum" idx="12"/>
          </p:nvPr>
        </p:nvSpPr>
        <p:spPr>
          <a:xfrm>
            <a:off x="61481" y="4627167"/>
            <a:ext cx="548700" cy="107700"/>
          </a:xfrm>
          <a:prstGeom prst="rect">
            <a:avLst/>
          </a:prstGeom>
          <a:noFill/>
          <a:ln>
            <a:noFill/>
          </a:ln>
        </p:spPr>
        <p:txBody>
          <a:bodyPr spcFirstLastPara="1" wrap="square" lIns="0" tIns="0" rIns="0" bIns="0" anchor="b" anchorCtr="0">
            <a:noAutofit/>
          </a:bodyPr>
          <a:lstStyle>
            <a:lvl1pPr lvl="0" algn="ctr" rtl="0">
              <a:buNone/>
              <a:defRPr sz="600">
                <a:latin typeface="Red Hat Text Medium"/>
                <a:ea typeface="Red Hat Text Medium"/>
                <a:cs typeface="Red Hat Text Medium"/>
                <a:sym typeface="Red Hat Text Medium"/>
              </a:defRPr>
            </a:lvl1pPr>
            <a:lvl2pPr lvl="1" algn="ctr" rtl="0">
              <a:buNone/>
              <a:defRPr sz="600">
                <a:latin typeface="Red Hat Text Medium"/>
                <a:ea typeface="Red Hat Text Medium"/>
                <a:cs typeface="Red Hat Text Medium"/>
                <a:sym typeface="Red Hat Text Medium"/>
              </a:defRPr>
            </a:lvl2pPr>
            <a:lvl3pPr lvl="2" algn="ctr" rtl="0">
              <a:buNone/>
              <a:defRPr sz="600">
                <a:latin typeface="Red Hat Text Medium"/>
                <a:ea typeface="Red Hat Text Medium"/>
                <a:cs typeface="Red Hat Text Medium"/>
                <a:sym typeface="Red Hat Text Medium"/>
              </a:defRPr>
            </a:lvl3pPr>
            <a:lvl4pPr lvl="3" algn="ctr" rtl="0">
              <a:buNone/>
              <a:defRPr sz="600">
                <a:latin typeface="Red Hat Text Medium"/>
                <a:ea typeface="Red Hat Text Medium"/>
                <a:cs typeface="Red Hat Text Medium"/>
                <a:sym typeface="Red Hat Text Medium"/>
              </a:defRPr>
            </a:lvl4pPr>
            <a:lvl5pPr lvl="4" algn="ctr" rtl="0">
              <a:buNone/>
              <a:defRPr sz="600">
                <a:latin typeface="Red Hat Text Medium"/>
                <a:ea typeface="Red Hat Text Medium"/>
                <a:cs typeface="Red Hat Text Medium"/>
                <a:sym typeface="Red Hat Text Medium"/>
              </a:defRPr>
            </a:lvl5pPr>
            <a:lvl6pPr lvl="5" algn="ctr" rtl="0">
              <a:buNone/>
              <a:defRPr sz="600">
                <a:latin typeface="Red Hat Text Medium"/>
                <a:ea typeface="Red Hat Text Medium"/>
                <a:cs typeface="Red Hat Text Medium"/>
                <a:sym typeface="Red Hat Text Medium"/>
              </a:defRPr>
            </a:lvl6pPr>
            <a:lvl7pPr lvl="6" algn="ctr" rtl="0">
              <a:buNone/>
              <a:defRPr sz="600">
                <a:latin typeface="Red Hat Text Medium"/>
                <a:ea typeface="Red Hat Text Medium"/>
                <a:cs typeface="Red Hat Text Medium"/>
                <a:sym typeface="Red Hat Text Medium"/>
              </a:defRPr>
            </a:lvl7pPr>
            <a:lvl8pPr lvl="7" algn="ctr" rtl="0">
              <a:buNone/>
              <a:defRPr sz="600">
                <a:latin typeface="Red Hat Text Medium"/>
                <a:ea typeface="Red Hat Text Medium"/>
                <a:cs typeface="Red Hat Text Medium"/>
                <a:sym typeface="Red Hat Text Medium"/>
              </a:defRPr>
            </a:lvl8pPr>
            <a:lvl9pPr lvl="8" algn="ctr" rtl="0">
              <a:buNone/>
              <a:defRPr sz="6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pic>
        <p:nvPicPr>
          <p:cNvPr id="2449" name="Google Shape;2449;p254"/>
          <p:cNvPicPr preferRelativeResize="0"/>
          <p:nvPr/>
        </p:nvPicPr>
        <p:blipFill rotWithShape="1">
          <a:blip r:embed="rId2">
            <a:alphaModFix/>
          </a:blip>
          <a:srcRect t="327" b="317"/>
          <a:stretch/>
        </p:blipFill>
        <p:spPr>
          <a:xfrm>
            <a:off x="8033460" y="4734938"/>
            <a:ext cx="731888" cy="171091"/>
          </a:xfrm>
          <a:prstGeom prst="rect">
            <a:avLst/>
          </a:prstGeom>
          <a:noFill/>
          <a:ln>
            <a:noFill/>
          </a:ln>
        </p:spPr>
      </p:pic>
      <p:sp>
        <p:nvSpPr>
          <p:cNvPr id="2450" name="Google Shape;2450;p254"/>
          <p:cNvSpPr txBox="1">
            <a:spLocks noGrp="1"/>
          </p:cNvSpPr>
          <p:nvPr>
            <p:ph type="subTitle" idx="1"/>
          </p:nvPr>
        </p:nvSpPr>
        <p:spPr>
          <a:xfrm>
            <a:off x="663788" y="4627163"/>
            <a:ext cx="6001800" cy="420000"/>
          </a:xfrm>
          <a:prstGeom prst="rect">
            <a:avLst/>
          </a:prstGeom>
        </p:spPr>
        <p:txBody>
          <a:bodyPr spcFirstLastPara="1" wrap="square" lIns="0" tIns="0" rIns="0" bIns="0" anchor="b" anchorCtr="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a:endParaRPr/>
          </a:p>
        </p:txBody>
      </p:sp>
      <p:cxnSp>
        <p:nvCxnSpPr>
          <p:cNvPr id="2451" name="Google Shape;2451;p254"/>
          <p:cNvCxnSpPr/>
          <p:nvPr/>
        </p:nvCxnSpPr>
        <p:spPr>
          <a:xfrm>
            <a:off x="3230700" y="2082713"/>
            <a:ext cx="0" cy="1726800"/>
          </a:xfrm>
          <a:prstGeom prst="straightConnector1">
            <a:avLst/>
          </a:prstGeom>
          <a:noFill/>
          <a:ln w="9525" cap="flat" cmpd="sng">
            <a:solidFill>
              <a:schemeClr val="dk2"/>
            </a:solidFill>
            <a:prstDash val="dot"/>
            <a:round/>
            <a:headEnd type="none" w="med" len="med"/>
            <a:tailEnd type="none" w="med" len="med"/>
          </a:ln>
        </p:spPr>
      </p:cxnSp>
      <p:cxnSp>
        <p:nvCxnSpPr>
          <p:cNvPr id="2452" name="Google Shape;2452;p254"/>
          <p:cNvCxnSpPr/>
          <p:nvPr/>
        </p:nvCxnSpPr>
        <p:spPr>
          <a:xfrm>
            <a:off x="5917913" y="2082713"/>
            <a:ext cx="0" cy="1726800"/>
          </a:xfrm>
          <a:prstGeom prst="straightConnector1">
            <a:avLst/>
          </a:prstGeom>
          <a:noFill/>
          <a:ln w="9525" cap="flat" cmpd="sng">
            <a:solidFill>
              <a:schemeClr val="dk2"/>
            </a:solidFill>
            <a:prstDash val="dot"/>
            <a:round/>
            <a:headEnd type="none" w="med" len="med"/>
            <a:tailEnd type="none" w="med" len="med"/>
          </a:ln>
        </p:spPr>
      </p:cxnSp>
      <p:sp>
        <p:nvSpPr>
          <p:cNvPr id="2453" name="Google Shape;2453;p254"/>
          <p:cNvSpPr txBox="1">
            <a:spLocks noGrp="1"/>
          </p:cNvSpPr>
          <p:nvPr>
            <p:ph type="subTitle" idx="2"/>
          </p:nvPr>
        </p:nvSpPr>
        <p:spPr>
          <a:xfrm>
            <a:off x="855694" y="3510788"/>
            <a:ext cx="2062800" cy="319500"/>
          </a:xfrm>
          <a:prstGeom prst="rect">
            <a:avLst/>
          </a:prstGeom>
        </p:spPr>
        <p:txBody>
          <a:bodyPr spcFirstLastPara="1" wrap="square" lIns="0" tIns="0" rIns="0" bIns="0" anchor="t" anchorCtr="0">
            <a:noAutofit/>
          </a:bodyPr>
          <a:lstStyle>
            <a:lvl1pPr lvl="0" rtl="0">
              <a:lnSpc>
                <a:spcPct val="115000"/>
              </a:lnSpc>
              <a:spcBef>
                <a:spcPts val="0"/>
              </a:spcBef>
              <a:spcAft>
                <a:spcPts val="0"/>
              </a:spcAft>
              <a:buNone/>
              <a:defRPr sz="900"/>
            </a:lvl1pPr>
            <a:lvl2pPr lvl="1" rtl="0">
              <a:lnSpc>
                <a:spcPct val="115000"/>
              </a:lnSpc>
              <a:spcBef>
                <a:spcPts val="0"/>
              </a:spcBef>
              <a:spcAft>
                <a:spcPts val="0"/>
              </a:spcAft>
              <a:buNone/>
              <a:defRPr sz="900"/>
            </a:lvl2pPr>
            <a:lvl3pPr lvl="2" rtl="0">
              <a:lnSpc>
                <a:spcPct val="115000"/>
              </a:lnSpc>
              <a:spcBef>
                <a:spcPts val="0"/>
              </a:spcBef>
              <a:spcAft>
                <a:spcPts val="0"/>
              </a:spcAft>
              <a:buNone/>
              <a:defRPr sz="900"/>
            </a:lvl3pPr>
            <a:lvl4pPr lvl="3" rtl="0">
              <a:lnSpc>
                <a:spcPct val="115000"/>
              </a:lnSpc>
              <a:spcBef>
                <a:spcPts val="0"/>
              </a:spcBef>
              <a:spcAft>
                <a:spcPts val="0"/>
              </a:spcAft>
              <a:buNone/>
              <a:defRPr sz="900"/>
            </a:lvl4pPr>
            <a:lvl5pPr lvl="4" rtl="0">
              <a:lnSpc>
                <a:spcPct val="115000"/>
              </a:lnSpc>
              <a:spcBef>
                <a:spcPts val="0"/>
              </a:spcBef>
              <a:spcAft>
                <a:spcPts val="0"/>
              </a:spcAft>
              <a:buNone/>
              <a:defRPr sz="900"/>
            </a:lvl5pPr>
            <a:lvl6pPr lvl="5" rtl="0">
              <a:lnSpc>
                <a:spcPct val="115000"/>
              </a:lnSpc>
              <a:spcBef>
                <a:spcPts val="0"/>
              </a:spcBef>
              <a:spcAft>
                <a:spcPts val="0"/>
              </a:spcAft>
              <a:buNone/>
              <a:defRPr sz="900"/>
            </a:lvl6pPr>
            <a:lvl7pPr lvl="6" rtl="0">
              <a:lnSpc>
                <a:spcPct val="115000"/>
              </a:lnSpc>
              <a:spcBef>
                <a:spcPts val="0"/>
              </a:spcBef>
              <a:spcAft>
                <a:spcPts val="0"/>
              </a:spcAft>
              <a:buNone/>
              <a:defRPr sz="900"/>
            </a:lvl7pPr>
            <a:lvl8pPr lvl="7" rtl="0">
              <a:lnSpc>
                <a:spcPct val="115000"/>
              </a:lnSpc>
              <a:spcBef>
                <a:spcPts val="0"/>
              </a:spcBef>
              <a:spcAft>
                <a:spcPts val="0"/>
              </a:spcAft>
              <a:buNone/>
              <a:defRPr sz="900"/>
            </a:lvl8pPr>
            <a:lvl9pPr lvl="8" rtl="0">
              <a:lnSpc>
                <a:spcPct val="115000"/>
              </a:lnSpc>
              <a:spcBef>
                <a:spcPts val="0"/>
              </a:spcBef>
              <a:spcAft>
                <a:spcPts val="0"/>
              </a:spcAft>
              <a:buNone/>
              <a:defRPr sz="900"/>
            </a:lvl9pPr>
          </a:lstStyle>
          <a:p>
            <a:endParaRPr/>
          </a:p>
        </p:txBody>
      </p:sp>
      <p:sp>
        <p:nvSpPr>
          <p:cNvPr id="2454" name="Google Shape;2454;p254"/>
          <p:cNvSpPr txBox="1">
            <a:spLocks noGrp="1"/>
          </p:cNvSpPr>
          <p:nvPr>
            <p:ph type="subTitle" idx="3"/>
          </p:nvPr>
        </p:nvSpPr>
        <p:spPr>
          <a:xfrm>
            <a:off x="855694" y="2110282"/>
            <a:ext cx="2062800" cy="1161300"/>
          </a:xfrm>
          <a:prstGeom prst="rect">
            <a:avLst/>
          </a:prstGeom>
        </p:spPr>
        <p:txBody>
          <a:bodyPr spcFirstLastPara="1" wrap="square" lIns="0" tIns="0" rIns="0" bIns="0" anchor="t" anchorCtr="0">
            <a:noAutofit/>
          </a:bodyPr>
          <a:lstStyle>
            <a:lvl1pPr lvl="0" rtl="0">
              <a:lnSpc>
                <a:spcPct val="140000"/>
              </a:lnSpc>
              <a:spcBef>
                <a:spcPts val="0"/>
              </a:spcBef>
              <a:spcAft>
                <a:spcPts val="0"/>
              </a:spcAft>
              <a:buNone/>
              <a:defRPr sz="1100"/>
            </a:lvl1pPr>
            <a:lvl2pPr lvl="1" rtl="0">
              <a:lnSpc>
                <a:spcPct val="140000"/>
              </a:lnSpc>
              <a:spcBef>
                <a:spcPts val="0"/>
              </a:spcBef>
              <a:spcAft>
                <a:spcPts val="0"/>
              </a:spcAft>
              <a:buNone/>
              <a:defRPr sz="1100"/>
            </a:lvl2pPr>
            <a:lvl3pPr lvl="2" rtl="0">
              <a:lnSpc>
                <a:spcPct val="140000"/>
              </a:lnSpc>
              <a:spcBef>
                <a:spcPts val="0"/>
              </a:spcBef>
              <a:spcAft>
                <a:spcPts val="0"/>
              </a:spcAft>
              <a:buNone/>
              <a:defRPr sz="1100"/>
            </a:lvl3pPr>
            <a:lvl4pPr lvl="3" rtl="0">
              <a:lnSpc>
                <a:spcPct val="140000"/>
              </a:lnSpc>
              <a:spcBef>
                <a:spcPts val="0"/>
              </a:spcBef>
              <a:spcAft>
                <a:spcPts val="0"/>
              </a:spcAft>
              <a:buNone/>
              <a:defRPr sz="1100"/>
            </a:lvl4pPr>
            <a:lvl5pPr lvl="4" rtl="0">
              <a:lnSpc>
                <a:spcPct val="140000"/>
              </a:lnSpc>
              <a:spcBef>
                <a:spcPts val="0"/>
              </a:spcBef>
              <a:spcAft>
                <a:spcPts val="0"/>
              </a:spcAft>
              <a:buNone/>
              <a:defRPr sz="1100"/>
            </a:lvl5pPr>
            <a:lvl6pPr lvl="5" rtl="0">
              <a:lnSpc>
                <a:spcPct val="140000"/>
              </a:lnSpc>
              <a:spcBef>
                <a:spcPts val="0"/>
              </a:spcBef>
              <a:spcAft>
                <a:spcPts val="0"/>
              </a:spcAft>
              <a:buNone/>
              <a:defRPr sz="1100"/>
            </a:lvl6pPr>
            <a:lvl7pPr lvl="6" rtl="0">
              <a:lnSpc>
                <a:spcPct val="140000"/>
              </a:lnSpc>
              <a:spcBef>
                <a:spcPts val="0"/>
              </a:spcBef>
              <a:spcAft>
                <a:spcPts val="0"/>
              </a:spcAft>
              <a:buNone/>
              <a:defRPr sz="1100"/>
            </a:lvl7pPr>
            <a:lvl8pPr lvl="7" rtl="0">
              <a:lnSpc>
                <a:spcPct val="140000"/>
              </a:lnSpc>
              <a:spcBef>
                <a:spcPts val="0"/>
              </a:spcBef>
              <a:spcAft>
                <a:spcPts val="0"/>
              </a:spcAft>
              <a:buNone/>
              <a:defRPr sz="1100"/>
            </a:lvl8pPr>
            <a:lvl9pPr lvl="8" rtl="0">
              <a:lnSpc>
                <a:spcPct val="140000"/>
              </a:lnSpc>
              <a:spcBef>
                <a:spcPts val="0"/>
              </a:spcBef>
              <a:spcAft>
                <a:spcPts val="0"/>
              </a:spcAft>
              <a:buNone/>
              <a:defRPr sz="1100"/>
            </a:lvl9pPr>
          </a:lstStyle>
          <a:p>
            <a:endParaRPr/>
          </a:p>
        </p:txBody>
      </p:sp>
      <p:sp>
        <p:nvSpPr>
          <p:cNvPr id="2455" name="Google Shape;2455;p254"/>
          <p:cNvSpPr txBox="1">
            <a:spLocks noGrp="1"/>
          </p:cNvSpPr>
          <p:nvPr>
            <p:ph type="subTitle" idx="4"/>
          </p:nvPr>
        </p:nvSpPr>
        <p:spPr>
          <a:xfrm>
            <a:off x="3542906" y="2110282"/>
            <a:ext cx="2062800" cy="1161300"/>
          </a:xfrm>
          <a:prstGeom prst="rect">
            <a:avLst/>
          </a:prstGeom>
        </p:spPr>
        <p:txBody>
          <a:bodyPr spcFirstLastPara="1" wrap="square" lIns="0" tIns="0" rIns="0" bIns="0" anchor="t" anchorCtr="0">
            <a:noAutofit/>
          </a:bodyPr>
          <a:lstStyle>
            <a:lvl1pPr lvl="0" rtl="0">
              <a:lnSpc>
                <a:spcPct val="140000"/>
              </a:lnSpc>
              <a:spcBef>
                <a:spcPts val="0"/>
              </a:spcBef>
              <a:spcAft>
                <a:spcPts val="0"/>
              </a:spcAft>
              <a:buNone/>
              <a:defRPr sz="1100"/>
            </a:lvl1pPr>
            <a:lvl2pPr lvl="1" rtl="0">
              <a:lnSpc>
                <a:spcPct val="140000"/>
              </a:lnSpc>
              <a:spcBef>
                <a:spcPts val="0"/>
              </a:spcBef>
              <a:spcAft>
                <a:spcPts val="0"/>
              </a:spcAft>
              <a:buNone/>
              <a:defRPr sz="1100"/>
            </a:lvl2pPr>
            <a:lvl3pPr lvl="2" rtl="0">
              <a:lnSpc>
                <a:spcPct val="140000"/>
              </a:lnSpc>
              <a:spcBef>
                <a:spcPts val="0"/>
              </a:spcBef>
              <a:spcAft>
                <a:spcPts val="0"/>
              </a:spcAft>
              <a:buNone/>
              <a:defRPr sz="1100"/>
            </a:lvl3pPr>
            <a:lvl4pPr lvl="3" rtl="0">
              <a:lnSpc>
                <a:spcPct val="140000"/>
              </a:lnSpc>
              <a:spcBef>
                <a:spcPts val="0"/>
              </a:spcBef>
              <a:spcAft>
                <a:spcPts val="0"/>
              </a:spcAft>
              <a:buNone/>
              <a:defRPr sz="1100"/>
            </a:lvl4pPr>
            <a:lvl5pPr lvl="4" rtl="0">
              <a:lnSpc>
                <a:spcPct val="140000"/>
              </a:lnSpc>
              <a:spcBef>
                <a:spcPts val="0"/>
              </a:spcBef>
              <a:spcAft>
                <a:spcPts val="0"/>
              </a:spcAft>
              <a:buNone/>
              <a:defRPr sz="1100"/>
            </a:lvl5pPr>
            <a:lvl6pPr lvl="5" rtl="0">
              <a:lnSpc>
                <a:spcPct val="140000"/>
              </a:lnSpc>
              <a:spcBef>
                <a:spcPts val="0"/>
              </a:spcBef>
              <a:spcAft>
                <a:spcPts val="0"/>
              </a:spcAft>
              <a:buNone/>
              <a:defRPr sz="1100"/>
            </a:lvl6pPr>
            <a:lvl7pPr lvl="6" rtl="0">
              <a:lnSpc>
                <a:spcPct val="140000"/>
              </a:lnSpc>
              <a:spcBef>
                <a:spcPts val="0"/>
              </a:spcBef>
              <a:spcAft>
                <a:spcPts val="0"/>
              </a:spcAft>
              <a:buNone/>
              <a:defRPr sz="1100"/>
            </a:lvl7pPr>
            <a:lvl8pPr lvl="7" rtl="0">
              <a:lnSpc>
                <a:spcPct val="140000"/>
              </a:lnSpc>
              <a:spcBef>
                <a:spcPts val="0"/>
              </a:spcBef>
              <a:spcAft>
                <a:spcPts val="0"/>
              </a:spcAft>
              <a:buNone/>
              <a:defRPr sz="1100"/>
            </a:lvl8pPr>
            <a:lvl9pPr lvl="8" rtl="0">
              <a:lnSpc>
                <a:spcPct val="140000"/>
              </a:lnSpc>
              <a:spcBef>
                <a:spcPts val="0"/>
              </a:spcBef>
              <a:spcAft>
                <a:spcPts val="0"/>
              </a:spcAft>
              <a:buNone/>
              <a:defRPr sz="1100"/>
            </a:lvl9pPr>
          </a:lstStyle>
          <a:p>
            <a:endParaRPr/>
          </a:p>
        </p:txBody>
      </p:sp>
      <p:sp>
        <p:nvSpPr>
          <p:cNvPr id="2456" name="Google Shape;2456;p254"/>
          <p:cNvSpPr txBox="1">
            <a:spLocks noGrp="1"/>
          </p:cNvSpPr>
          <p:nvPr>
            <p:ph type="subTitle" idx="5"/>
          </p:nvPr>
        </p:nvSpPr>
        <p:spPr>
          <a:xfrm>
            <a:off x="6230119" y="2110282"/>
            <a:ext cx="2062800" cy="1161300"/>
          </a:xfrm>
          <a:prstGeom prst="rect">
            <a:avLst/>
          </a:prstGeom>
        </p:spPr>
        <p:txBody>
          <a:bodyPr spcFirstLastPara="1" wrap="square" lIns="0" tIns="0" rIns="0" bIns="0" anchor="t" anchorCtr="0">
            <a:noAutofit/>
          </a:bodyPr>
          <a:lstStyle>
            <a:lvl1pPr lvl="0" rtl="0">
              <a:lnSpc>
                <a:spcPct val="140000"/>
              </a:lnSpc>
              <a:spcBef>
                <a:spcPts val="0"/>
              </a:spcBef>
              <a:spcAft>
                <a:spcPts val="0"/>
              </a:spcAft>
              <a:buNone/>
              <a:defRPr sz="1100"/>
            </a:lvl1pPr>
            <a:lvl2pPr lvl="1" rtl="0">
              <a:lnSpc>
                <a:spcPct val="140000"/>
              </a:lnSpc>
              <a:spcBef>
                <a:spcPts val="0"/>
              </a:spcBef>
              <a:spcAft>
                <a:spcPts val="0"/>
              </a:spcAft>
              <a:buNone/>
              <a:defRPr sz="1100"/>
            </a:lvl2pPr>
            <a:lvl3pPr lvl="2" rtl="0">
              <a:lnSpc>
                <a:spcPct val="140000"/>
              </a:lnSpc>
              <a:spcBef>
                <a:spcPts val="0"/>
              </a:spcBef>
              <a:spcAft>
                <a:spcPts val="0"/>
              </a:spcAft>
              <a:buNone/>
              <a:defRPr sz="1100"/>
            </a:lvl3pPr>
            <a:lvl4pPr lvl="3" rtl="0">
              <a:lnSpc>
                <a:spcPct val="140000"/>
              </a:lnSpc>
              <a:spcBef>
                <a:spcPts val="0"/>
              </a:spcBef>
              <a:spcAft>
                <a:spcPts val="0"/>
              </a:spcAft>
              <a:buNone/>
              <a:defRPr sz="1100"/>
            </a:lvl4pPr>
            <a:lvl5pPr lvl="4" rtl="0">
              <a:lnSpc>
                <a:spcPct val="140000"/>
              </a:lnSpc>
              <a:spcBef>
                <a:spcPts val="0"/>
              </a:spcBef>
              <a:spcAft>
                <a:spcPts val="0"/>
              </a:spcAft>
              <a:buNone/>
              <a:defRPr sz="1100"/>
            </a:lvl5pPr>
            <a:lvl6pPr lvl="5" rtl="0">
              <a:lnSpc>
                <a:spcPct val="140000"/>
              </a:lnSpc>
              <a:spcBef>
                <a:spcPts val="0"/>
              </a:spcBef>
              <a:spcAft>
                <a:spcPts val="0"/>
              </a:spcAft>
              <a:buNone/>
              <a:defRPr sz="1100"/>
            </a:lvl6pPr>
            <a:lvl7pPr lvl="6" rtl="0">
              <a:lnSpc>
                <a:spcPct val="140000"/>
              </a:lnSpc>
              <a:spcBef>
                <a:spcPts val="0"/>
              </a:spcBef>
              <a:spcAft>
                <a:spcPts val="0"/>
              </a:spcAft>
              <a:buNone/>
              <a:defRPr sz="1100"/>
            </a:lvl7pPr>
            <a:lvl8pPr lvl="7" rtl="0">
              <a:lnSpc>
                <a:spcPct val="140000"/>
              </a:lnSpc>
              <a:spcBef>
                <a:spcPts val="0"/>
              </a:spcBef>
              <a:spcAft>
                <a:spcPts val="0"/>
              </a:spcAft>
              <a:buNone/>
              <a:defRPr sz="1100"/>
            </a:lvl8pPr>
            <a:lvl9pPr lvl="8" rtl="0">
              <a:lnSpc>
                <a:spcPct val="140000"/>
              </a:lnSpc>
              <a:spcBef>
                <a:spcPts val="0"/>
              </a:spcBef>
              <a:spcAft>
                <a:spcPts val="0"/>
              </a:spcAft>
              <a:buNone/>
              <a:defRPr sz="1100"/>
            </a:lvl9pPr>
          </a:lstStyle>
          <a:p>
            <a:endParaRPr/>
          </a:p>
        </p:txBody>
      </p:sp>
      <p:sp>
        <p:nvSpPr>
          <p:cNvPr id="2457" name="Google Shape;2457;p254"/>
          <p:cNvSpPr txBox="1">
            <a:spLocks noGrp="1"/>
          </p:cNvSpPr>
          <p:nvPr>
            <p:ph type="subTitle" idx="6"/>
          </p:nvPr>
        </p:nvSpPr>
        <p:spPr>
          <a:xfrm>
            <a:off x="3540600" y="3510788"/>
            <a:ext cx="2062800" cy="319500"/>
          </a:xfrm>
          <a:prstGeom prst="rect">
            <a:avLst/>
          </a:prstGeom>
        </p:spPr>
        <p:txBody>
          <a:bodyPr spcFirstLastPara="1" wrap="square" lIns="0" tIns="0" rIns="0" bIns="0" anchor="t" anchorCtr="0">
            <a:noAutofit/>
          </a:bodyPr>
          <a:lstStyle>
            <a:lvl1pPr lvl="0" rtl="0">
              <a:lnSpc>
                <a:spcPct val="115000"/>
              </a:lnSpc>
              <a:spcBef>
                <a:spcPts val="0"/>
              </a:spcBef>
              <a:spcAft>
                <a:spcPts val="0"/>
              </a:spcAft>
              <a:buNone/>
              <a:defRPr sz="900"/>
            </a:lvl1pPr>
            <a:lvl2pPr lvl="1" rtl="0">
              <a:lnSpc>
                <a:spcPct val="115000"/>
              </a:lnSpc>
              <a:spcBef>
                <a:spcPts val="0"/>
              </a:spcBef>
              <a:spcAft>
                <a:spcPts val="0"/>
              </a:spcAft>
              <a:buNone/>
              <a:defRPr sz="900"/>
            </a:lvl2pPr>
            <a:lvl3pPr lvl="2" rtl="0">
              <a:lnSpc>
                <a:spcPct val="115000"/>
              </a:lnSpc>
              <a:spcBef>
                <a:spcPts val="0"/>
              </a:spcBef>
              <a:spcAft>
                <a:spcPts val="0"/>
              </a:spcAft>
              <a:buNone/>
              <a:defRPr sz="900"/>
            </a:lvl3pPr>
            <a:lvl4pPr lvl="3" rtl="0">
              <a:lnSpc>
                <a:spcPct val="115000"/>
              </a:lnSpc>
              <a:spcBef>
                <a:spcPts val="0"/>
              </a:spcBef>
              <a:spcAft>
                <a:spcPts val="0"/>
              </a:spcAft>
              <a:buNone/>
              <a:defRPr sz="900"/>
            </a:lvl4pPr>
            <a:lvl5pPr lvl="4" rtl="0">
              <a:lnSpc>
                <a:spcPct val="115000"/>
              </a:lnSpc>
              <a:spcBef>
                <a:spcPts val="0"/>
              </a:spcBef>
              <a:spcAft>
                <a:spcPts val="0"/>
              </a:spcAft>
              <a:buNone/>
              <a:defRPr sz="900"/>
            </a:lvl5pPr>
            <a:lvl6pPr lvl="5" rtl="0">
              <a:lnSpc>
                <a:spcPct val="115000"/>
              </a:lnSpc>
              <a:spcBef>
                <a:spcPts val="0"/>
              </a:spcBef>
              <a:spcAft>
                <a:spcPts val="0"/>
              </a:spcAft>
              <a:buNone/>
              <a:defRPr sz="900"/>
            </a:lvl6pPr>
            <a:lvl7pPr lvl="6" rtl="0">
              <a:lnSpc>
                <a:spcPct val="115000"/>
              </a:lnSpc>
              <a:spcBef>
                <a:spcPts val="0"/>
              </a:spcBef>
              <a:spcAft>
                <a:spcPts val="0"/>
              </a:spcAft>
              <a:buNone/>
              <a:defRPr sz="900"/>
            </a:lvl7pPr>
            <a:lvl8pPr lvl="7" rtl="0">
              <a:lnSpc>
                <a:spcPct val="115000"/>
              </a:lnSpc>
              <a:spcBef>
                <a:spcPts val="0"/>
              </a:spcBef>
              <a:spcAft>
                <a:spcPts val="0"/>
              </a:spcAft>
              <a:buNone/>
              <a:defRPr sz="900"/>
            </a:lvl8pPr>
            <a:lvl9pPr lvl="8" rtl="0">
              <a:lnSpc>
                <a:spcPct val="115000"/>
              </a:lnSpc>
              <a:spcBef>
                <a:spcPts val="0"/>
              </a:spcBef>
              <a:spcAft>
                <a:spcPts val="0"/>
              </a:spcAft>
              <a:buNone/>
              <a:defRPr sz="900"/>
            </a:lvl9pPr>
          </a:lstStyle>
          <a:p>
            <a:endParaRPr/>
          </a:p>
        </p:txBody>
      </p:sp>
      <p:sp>
        <p:nvSpPr>
          <p:cNvPr id="2458" name="Google Shape;2458;p254"/>
          <p:cNvSpPr txBox="1">
            <a:spLocks noGrp="1"/>
          </p:cNvSpPr>
          <p:nvPr>
            <p:ph type="subTitle" idx="7"/>
          </p:nvPr>
        </p:nvSpPr>
        <p:spPr>
          <a:xfrm>
            <a:off x="6230119" y="3510788"/>
            <a:ext cx="2062800" cy="319500"/>
          </a:xfrm>
          <a:prstGeom prst="rect">
            <a:avLst/>
          </a:prstGeom>
        </p:spPr>
        <p:txBody>
          <a:bodyPr spcFirstLastPara="1" wrap="square" lIns="0" tIns="0" rIns="0" bIns="0" anchor="t" anchorCtr="0">
            <a:noAutofit/>
          </a:bodyPr>
          <a:lstStyle>
            <a:lvl1pPr lvl="0" rtl="0">
              <a:lnSpc>
                <a:spcPct val="115000"/>
              </a:lnSpc>
              <a:spcBef>
                <a:spcPts val="0"/>
              </a:spcBef>
              <a:spcAft>
                <a:spcPts val="0"/>
              </a:spcAft>
              <a:buNone/>
              <a:defRPr sz="900"/>
            </a:lvl1pPr>
            <a:lvl2pPr lvl="1" rtl="0">
              <a:lnSpc>
                <a:spcPct val="115000"/>
              </a:lnSpc>
              <a:spcBef>
                <a:spcPts val="0"/>
              </a:spcBef>
              <a:spcAft>
                <a:spcPts val="0"/>
              </a:spcAft>
              <a:buNone/>
              <a:defRPr sz="900"/>
            </a:lvl2pPr>
            <a:lvl3pPr lvl="2" rtl="0">
              <a:lnSpc>
                <a:spcPct val="115000"/>
              </a:lnSpc>
              <a:spcBef>
                <a:spcPts val="0"/>
              </a:spcBef>
              <a:spcAft>
                <a:spcPts val="0"/>
              </a:spcAft>
              <a:buNone/>
              <a:defRPr sz="900"/>
            </a:lvl3pPr>
            <a:lvl4pPr lvl="3" rtl="0">
              <a:lnSpc>
                <a:spcPct val="115000"/>
              </a:lnSpc>
              <a:spcBef>
                <a:spcPts val="0"/>
              </a:spcBef>
              <a:spcAft>
                <a:spcPts val="0"/>
              </a:spcAft>
              <a:buNone/>
              <a:defRPr sz="900"/>
            </a:lvl4pPr>
            <a:lvl5pPr lvl="4" rtl="0">
              <a:lnSpc>
                <a:spcPct val="115000"/>
              </a:lnSpc>
              <a:spcBef>
                <a:spcPts val="0"/>
              </a:spcBef>
              <a:spcAft>
                <a:spcPts val="0"/>
              </a:spcAft>
              <a:buNone/>
              <a:defRPr sz="900"/>
            </a:lvl5pPr>
            <a:lvl6pPr lvl="5" rtl="0">
              <a:lnSpc>
                <a:spcPct val="115000"/>
              </a:lnSpc>
              <a:spcBef>
                <a:spcPts val="0"/>
              </a:spcBef>
              <a:spcAft>
                <a:spcPts val="0"/>
              </a:spcAft>
              <a:buNone/>
              <a:defRPr sz="900"/>
            </a:lvl6pPr>
            <a:lvl7pPr lvl="6" rtl="0">
              <a:lnSpc>
                <a:spcPct val="115000"/>
              </a:lnSpc>
              <a:spcBef>
                <a:spcPts val="0"/>
              </a:spcBef>
              <a:spcAft>
                <a:spcPts val="0"/>
              </a:spcAft>
              <a:buNone/>
              <a:defRPr sz="900"/>
            </a:lvl7pPr>
            <a:lvl8pPr lvl="7" rtl="0">
              <a:lnSpc>
                <a:spcPct val="115000"/>
              </a:lnSpc>
              <a:spcBef>
                <a:spcPts val="0"/>
              </a:spcBef>
              <a:spcAft>
                <a:spcPts val="0"/>
              </a:spcAft>
              <a:buNone/>
              <a:defRPr sz="900"/>
            </a:lvl8pPr>
            <a:lvl9pPr lvl="8" rtl="0">
              <a:lnSpc>
                <a:spcPct val="115000"/>
              </a:lnSpc>
              <a:spcBef>
                <a:spcPts val="0"/>
              </a:spcBef>
              <a:spcAft>
                <a:spcPts val="0"/>
              </a:spcAft>
              <a:buNone/>
              <a:defRPr sz="900"/>
            </a:lvl9pPr>
          </a:lstStyle>
          <a:p>
            <a:endParaRPr/>
          </a:p>
        </p:txBody>
      </p:sp>
      <p:pic>
        <p:nvPicPr>
          <p:cNvPr id="2459" name="Google Shape;2459;p254"/>
          <p:cNvPicPr preferRelativeResize="0"/>
          <p:nvPr/>
        </p:nvPicPr>
        <p:blipFill rotWithShape="1">
          <a:blip r:embed="rId3">
            <a:alphaModFix/>
          </a:blip>
          <a:srcRect/>
          <a:stretch/>
        </p:blipFill>
        <p:spPr>
          <a:xfrm>
            <a:off x="783604" y="1662897"/>
            <a:ext cx="414914" cy="414900"/>
          </a:xfrm>
          <a:prstGeom prst="rect">
            <a:avLst/>
          </a:prstGeom>
          <a:noFill/>
          <a:ln>
            <a:noFill/>
          </a:ln>
        </p:spPr>
      </p:pic>
      <p:pic>
        <p:nvPicPr>
          <p:cNvPr id="2460" name="Google Shape;2460;p254"/>
          <p:cNvPicPr preferRelativeResize="0"/>
          <p:nvPr/>
        </p:nvPicPr>
        <p:blipFill rotWithShape="1">
          <a:blip r:embed="rId3">
            <a:alphaModFix/>
          </a:blip>
          <a:srcRect/>
          <a:stretch/>
        </p:blipFill>
        <p:spPr>
          <a:xfrm>
            <a:off x="3470819" y="1662897"/>
            <a:ext cx="414914" cy="414900"/>
          </a:xfrm>
          <a:prstGeom prst="rect">
            <a:avLst/>
          </a:prstGeom>
          <a:noFill/>
          <a:ln>
            <a:noFill/>
          </a:ln>
        </p:spPr>
      </p:pic>
      <p:pic>
        <p:nvPicPr>
          <p:cNvPr id="2461" name="Google Shape;2461;p254"/>
          <p:cNvPicPr preferRelativeResize="0"/>
          <p:nvPr/>
        </p:nvPicPr>
        <p:blipFill rotWithShape="1">
          <a:blip r:embed="rId3">
            <a:alphaModFix/>
          </a:blip>
          <a:srcRect/>
          <a:stretch/>
        </p:blipFill>
        <p:spPr>
          <a:xfrm>
            <a:off x="6158034" y="1662897"/>
            <a:ext cx="414914" cy="414900"/>
          </a:xfrm>
          <a:prstGeom prst="rect">
            <a:avLst/>
          </a:prstGeom>
          <a:noFill/>
          <a:ln>
            <a:noFill/>
          </a:ln>
        </p:spPr>
      </p:pic>
      <p:sp>
        <p:nvSpPr>
          <p:cNvPr id="2462" name="Google Shape;2462;p254"/>
          <p:cNvSpPr txBox="1">
            <a:spLocks noGrp="1"/>
          </p:cNvSpPr>
          <p:nvPr>
            <p:ph type="subTitle" idx="8"/>
          </p:nvPr>
        </p:nvSpPr>
        <p:spPr>
          <a:xfrm>
            <a:off x="335831" y="41580"/>
            <a:ext cx="3861600" cy="612300"/>
          </a:xfrm>
          <a:prstGeom prst="rect">
            <a:avLst/>
          </a:prstGeom>
        </p:spPr>
        <p:txBody>
          <a:bodyPr spcFirstLastPara="1" wrap="square" lIns="329175" tIns="68575" rIns="68575" bIns="68575" anchor="ctr" anchorCtr="0">
            <a:noAutofit/>
          </a:bodyPr>
          <a:lstStyle>
            <a:lvl1pPr lvl="0"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9pPr>
          </a:lstStyle>
          <a:p>
            <a:endParaRPr/>
          </a:p>
        </p:txBody>
      </p:sp>
      <p:sp>
        <p:nvSpPr>
          <p:cNvPr id="2463" name="Google Shape;2463;p254"/>
          <p:cNvSpPr txBox="1">
            <a:spLocks noGrp="1"/>
          </p:cNvSpPr>
          <p:nvPr>
            <p:ph type="title"/>
          </p:nvPr>
        </p:nvSpPr>
        <p:spPr>
          <a:xfrm>
            <a:off x="663788" y="825263"/>
            <a:ext cx="7816500" cy="414900"/>
          </a:xfrm>
          <a:prstGeom prst="rect">
            <a:avLst/>
          </a:prstGeom>
        </p:spPr>
        <p:txBody>
          <a:bodyPr spcFirstLastPara="1" wrap="square" lIns="0" tIns="0" rIns="0" bIns="0" anchor="t" anchorCtr="0">
            <a:noAutofit/>
          </a:bodyPr>
          <a:lstStyle>
            <a:lvl1pPr lvl="0" algn="ctr" rtl="0">
              <a:lnSpc>
                <a:spcPct val="130000"/>
              </a:lnSpc>
              <a:spcBef>
                <a:spcPts val="0"/>
              </a:spcBef>
              <a:spcAft>
                <a:spcPts val="0"/>
              </a:spcAft>
              <a:buNone/>
              <a:defRPr sz="2100"/>
            </a:lvl1pPr>
            <a:lvl2pPr lvl="1" algn="ctr" rtl="0">
              <a:lnSpc>
                <a:spcPct val="130000"/>
              </a:lnSpc>
              <a:spcBef>
                <a:spcPts val="0"/>
              </a:spcBef>
              <a:spcAft>
                <a:spcPts val="0"/>
              </a:spcAft>
              <a:buNone/>
              <a:defRPr sz="2000"/>
            </a:lvl2pPr>
            <a:lvl3pPr lvl="2" algn="ctr" rtl="0">
              <a:lnSpc>
                <a:spcPct val="130000"/>
              </a:lnSpc>
              <a:spcBef>
                <a:spcPts val="0"/>
              </a:spcBef>
              <a:spcAft>
                <a:spcPts val="0"/>
              </a:spcAft>
              <a:buNone/>
              <a:defRPr sz="2000"/>
            </a:lvl3pPr>
            <a:lvl4pPr lvl="3" algn="ctr" rtl="0">
              <a:lnSpc>
                <a:spcPct val="130000"/>
              </a:lnSpc>
              <a:spcBef>
                <a:spcPts val="0"/>
              </a:spcBef>
              <a:spcAft>
                <a:spcPts val="0"/>
              </a:spcAft>
              <a:buNone/>
              <a:defRPr sz="2000"/>
            </a:lvl4pPr>
            <a:lvl5pPr lvl="4" algn="ctr" rtl="0">
              <a:lnSpc>
                <a:spcPct val="130000"/>
              </a:lnSpc>
              <a:spcBef>
                <a:spcPts val="0"/>
              </a:spcBef>
              <a:spcAft>
                <a:spcPts val="0"/>
              </a:spcAft>
              <a:buNone/>
              <a:defRPr sz="2000"/>
            </a:lvl5pPr>
            <a:lvl6pPr lvl="5" algn="ctr" rtl="0">
              <a:lnSpc>
                <a:spcPct val="130000"/>
              </a:lnSpc>
              <a:spcBef>
                <a:spcPts val="0"/>
              </a:spcBef>
              <a:spcAft>
                <a:spcPts val="0"/>
              </a:spcAft>
              <a:buNone/>
              <a:defRPr sz="2000"/>
            </a:lvl6pPr>
            <a:lvl7pPr lvl="6" algn="ctr" rtl="0">
              <a:lnSpc>
                <a:spcPct val="130000"/>
              </a:lnSpc>
              <a:spcBef>
                <a:spcPts val="0"/>
              </a:spcBef>
              <a:spcAft>
                <a:spcPts val="0"/>
              </a:spcAft>
              <a:buNone/>
              <a:defRPr sz="2000"/>
            </a:lvl7pPr>
            <a:lvl8pPr lvl="7" algn="ctr" rtl="0">
              <a:lnSpc>
                <a:spcPct val="130000"/>
              </a:lnSpc>
              <a:spcBef>
                <a:spcPts val="0"/>
              </a:spcBef>
              <a:spcAft>
                <a:spcPts val="0"/>
              </a:spcAft>
              <a:buNone/>
              <a:defRPr sz="2000"/>
            </a:lvl8pPr>
            <a:lvl9pPr lvl="8" algn="ctr" rtl="0">
              <a:lnSpc>
                <a:spcPct val="130000"/>
              </a:lnSpc>
              <a:spcBef>
                <a:spcPts val="0"/>
              </a:spcBef>
              <a:spcAft>
                <a:spcPts val="0"/>
              </a:spcAft>
              <a:buNone/>
              <a:defRPr sz="2000"/>
            </a:lvl9pPr>
          </a:lstStyle>
          <a:p>
            <a:endParaRPr/>
          </a:p>
        </p:txBody>
      </p:sp>
      <p:sp>
        <p:nvSpPr>
          <p:cNvPr id="2464" name="Google Shape;2464;p254"/>
          <p:cNvSpPr txBox="1">
            <a:spLocks noGrp="1"/>
          </p:cNvSpPr>
          <p:nvPr>
            <p:ph type="subTitle" idx="9"/>
          </p:nvPr>
        </p:nvSpPr>
        <p:spPr>
          <a:xfrm>
            <a:off x="663844" y="1240163"/>
            <a:ext cx="7816500" cy="219000"/>
          </a:xfrm>
          <a:prstGeom prst="rect">
            <a:avLst/>
          </a:prstGeom>
        </p:spPr>
        <p:txBody>
          <a:bodyPr spcFirstLastPara="1" wrap="square" lIns="0" tIns="0" rIns="0" bIns="0" anchor="t" anchorCtr="0">
            <a:noAutofit/>
          </a:bodyPr>
          <a:lstStyle>
            <a:lvl1pPr lvl="0" algn="ctr" rtl="0">
              <a:spcBef>
                <a:spcPts val="0"/>
              </a:spcBef>
              <a:spcAft>
                <a:spcPts val="0"/>
              </a:spcAft>
              <a:buNone/>
              <a:defRPr sz="1400">
                <a:solidFill>
                  <a:schemeClr val="accent1"/>
                </a:solidFill>
              </a:defRPr>
            </a:lvl1pPr>
            <a:lvl2pPr lvl="1" algn="ctr" rtl="0">
              <a:spcBef>
                <a:spcPts val="400"/>
              </a:spcBef>
              <a:spcAft>
                <a:spcPts val="0"/>
              </a:spcAft>
              <a:buNone/>
              <a:defRPr sz="1400">
                <a:solidFill>
                  <a:schemeClr val="accent1"/>
                </a:solidFill>
              </a:defRPr>
            </a:lvl2pPr>
            <a:lvl3pPr lvl="2" algn="ctr" rtl="0">
              <a:spcBef>
                <a:spcPts val="400"/>
              </a:spcBef>
              <a:spcAft>
                <a:spcPts val="0"/>
              </a:spcAft>
              <a:buNone/>
              <a:defRPr sz="1400">
                <a:solidFill>
                  <a:schemeClr val="accent1"/>
                </a:solidFill>
              </a:defRPr>
            </a:lvl3pPr>
            <a:lvl4pPr lvl="3" algn="ctr" rtl="0">
              <a:spcBef>
                <a:spcPts val="400"/>
              </a:spcBef>
              <a:spcAft>
                <a:spcPts val="0"/>
              </a:spcAft>
              <a:buNone/>
              <a:defRPr sz="1400">
                <a:solidFill>
                  <a:schemeClr val="accent1"/>
                </a:solidFill>
              </a:defRPr>
            </a:lvl4pPr>
            <a:lvl5pPr lvl="4" algn="ctr" rtl="0">
              <a:spcBef>
                <a:spcPts val="400"/>
              </a:spcBef>
              <a:spcAft>
                <a:spcPts val="0"/>
              </a:spcAft>
              <a:buNone/>
              <a:defRPr sz="1400">
                <a:solidFill>
                  <a:schemeClr val="accent1"/>
                </a:solidFill>
              </a:defRPr>
            </a:lvl5pPr>
            <a:lvl6pPr lvl="5" algn="ctr" rtl="0">
              <a:spcBef>
                <a:spcPts val="400"/>
              </a:spcBef>
              <a:spcAft>
                <a:spcPts val="0"/>
              </a:spcAft>
              <a:buNone/>
              <a:defRPr sz="1400">
                <a:solidFill>
                  <a:schemeClr val="accent1"/>
                </a:solidFill>
              </a:defRPr>
            </a:lvl6pPr>
            <a:lvl7pPr lvl="6" algn="ctr" rtl="0">
              <a:spcBef>
                <a:spcPts val="400"/>
              </a:spcBef>
              <a:spcAft>
                <a:spcPts val="0"/>
              </a:spcAft>
              <a:buNone/>
              <a:defRPr sz="1400">
                <a:solidFill>
                  <a:schemeClr val="accent1"/>
                </a:solidFill>
              </a:defRPr>
            </a:lvl7pPr>
            <a:lvl8pPr lvl="7" algn="ctr" rtl="0">
              <a:spcBef>
                <a:spcPts val="400"/>
              </a:spcBef>
              <a:spcAft>
                <a:spcPts val="0"/>
              </a:spcAft>
              <a:buNone/>
              <a:defRPr sz="1400">
                <a:solidFill>
                  <a:schemeClr val="accent1"/>
                </a:solidFill>
              </a:defRPr>
            </a:lvl8pPr>
            <a:lvl9pPr lvl="8" algn="ctr" rtl="0">
              <a:spcBef>
                <a:spcPts val="400"/>
              </a:spcBef>
              <a:spcAft>
                <a:spcPts val="400"/>
              </a:spcAft>
              <a:buNone/>
              <a:defRPr sz="1400">
                <a:solidFill>
                  <a:schemeClr val="accent1"/>
                </a:solidFill>
              </a:defRPr>
            </a:lvl9pPr>
          </a:lstStyle>
          <a:p>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matchingName="Interior quote two column">
  <p:cSld name="CUSTOM_4_8">
    <p:spTree>
      <p:nvGrpSpPr>
        <p:cNvPr id="1" name="Shape 2465"/>
        <p:cNvGrpSpPr/>
        <p:nvPr/>
      </p:nvGrpSpPr>
      <p:grpSpPr>
        <a:xfrm>
          <a:off x="0" y="0"/>
          <a:ext cx="0" cy="0"/>
          <a:chOff x="0" y="0"/>
          <a:chExt cx="0" cy="0"/>
        </a:xfrm>
      </p:grpSpPr>
      <p:cxnSp>
        <p:nvCxnSpPr>
          <p:cNvPr id="2466" name="Google Shape;2466;p255"/>
          <p:cNvCxnSpPr/>
          <p:nvPr/>
        </p:nvCxnSpPr>
        <p:spPr>
          <a:xfrm rot="10800000">
            <a:off x="335831" y="150"/>
            <a:ext cx="0" cy="664800"/>
          </a:xfrm>
          <a:prstGeom prst="straightConnector1">
            <a:avLst/>
          </a:prstGeom>
          <a:noFill/>
          <a:ln w="9525" cap="flat" cmpd="sng">
            <a:solidFill>
              <a:schemeClr val="accent1"/>
            </a:solidFill>
            <a:prstDash val="solid"/>
            <a:round/>
            <a:headEnd type="none" w="med" len="med"/>
            <a:tailEnd type="none" w="med" len="med"/>
          </a:ln>
        </p:spPr>
      </p:cxnSp>
      <p:cxnSp>
        <p:nvCxnSpPr>
          <p:cNvPr id="2467" name="Google Shape;2467;p255"/>
          <p:cNvCxnSpPr/>
          <p:nvPr/>
        </p:nvCxnSpPr>
        <p:spPr>
          <a:xfrm rot="10800000">
            <a:off x="335825" y="4801200"/>
            <a:ext cx="0" cy="342300"/>
          </a:xfrm>
          <a:prstGeom prst="straightConnector1">
            <a:avLst/>
          </a:prstGeom>
          <a:noFill/>
          <a:ln w="9525" cap="flat" cmpd="sng">
            <a:solidFill>
              <a:schemeClr val="accent1"/>
            </a:solidFill>
            <a:prstDash val="solid"/>
            <a:round/>
            <a:headEnd type="none" w="med" len="med"/>
            <a:tailEnd type="none" w="med" len="med"/>
          </a:ln>
        </p:spPr>
      </p:cxnSp>
      <p:sp>
        <p:nvSpPr>
          <p:cNvPr id="2468" name="Google Shape;2468;p255"/>
          <p:cNvSpPr txBox="1">
            <a:spLocks noGrp="1"/>
          </p:cNvSpPr>
          <p:nvPr>
            <p:ph type="sldNum" idx="12"/>
          </p:nvPr>
        </p:nvSpPr>
        <p:spPr>
          <a:xfrm>
            <a:off x="61481" y="4627167"/>
            <a:ext cx="548700" cy="107700"/>
          </a:xfrm>
          <a:prstGeom prst="rect">
            <a:avLst/>
          </a:prstGeom>
          <a:noFill/>
          <a:ln>
            <a:noFill/>
          </a:ln>
        </p:spPr>
        <p:txBody>
          <a:bodyPr spcFirstLastPara="1" wrap="square" lIns="0" tIns="0" rIns="0" bIns="0" anchor="b" anchorCtr="0">
            <a:noAutofit/>
          </a:bodyPr>
          <a:lstStyle>
            <a:lvl1pPr lvl="0" algn="ctr" rtl="0">
              <a:buNone/>
              <a:defRPr sz="600">
                <a:latin typeface="Red Hat Text Medium"/>
                <a:ea typeface="Red Hat Text Medium"/>
                <a:cs typeface="Red Hat Text Medium"/>
                <a:sym typeface="Red Hat Text Medium"/>
              </a:defRPr>
            </a:lvl1pPr>
            <a:lvl2pPr lvl="1" algn="ctr" rtl="0">
              <a:buNone/>
              <a:defRPr sz="600">
                <a:latin typeface="Red Hat Text Medium"/>
                <a:ea typeface="Red Hat Text Medium"/>
                <a:cs typeface="Red Hat Text Medium"/>
                <a:sym typeface="Red Hat Text Medium"/>
              </a:defRPr>
            </a:lvl2pPr>
            <a:lvl3pPr lvl="2" algn="ctr" rtl="0">
              <a:buNone/>
              <a:defRPr sz="600">
                <a:latin typeface="Red Hat Text Medium"/>
                <a:ea typeface="Red Hat Text Medium"/>
                <a:cs typeface="Red Hat Text Medium"/>
                <a:sym typeface="Red Hat Text Medium"/>
              </a:defRPr>
            </a:lvl3pPr>
            <a:lvl4pPr lvl="3" algn="ctr" rtl="0">
              <a:buNone/>
              <a:defRPr sz="600">
                <a:latin typeface="Red Hat Text Medium"/>
                <a:ea typeface="Red Hat Text Medium"/>
                <a:cs typeface="Red Hat Text Medium"/>
                <a:sym typeface="Red Hat Text Medium"/>
              </a:defRPr>
            </a:lvl4pPr>
            <a:lvl5pPr lvl="4" algn="ctr" rtl="0">
              <a:buNone/>
              <a:defRPr sz="600">
                <a:latin typeface="Red Hat Text Medium"/>
                <a:ea typeface="Red Hat Text Medium"/>
                <a:cs typeface="Red Hat Text Medium"/>
                <a:sym typeface="Red Hat Text Medium"/>
              </a:defRPr>
            </a:lvl5pPr>
            <a:lvl6pPr lvl="5" algn="ctr" rtl="0">
              <a:buNone/>
              <a:defRPr sz="600">
                <a:latin typeface="Red Hat Text Medium"/>
                <a:ea typeface="Red Hat Text Medium"/>
                <a:cs typeface="Red Hat Text Medium"/>
                <a:sym typeface="Red Hat Text Medium"/>
              </a:defRPr>
            </a:lvl6pPr>
            <a:lvl7pPr lvl="6" algn="ctr" rtl="0">
              <a:buNone/>
              <a:defRPr sz="600">
                <a:latin typeface="Red Hat Text Medium"/>
                <a:ea typeface="Red Hat Text Medium"/>
                <a:cs typeface="Red Hat Text Medium"/>
                <a:sym typeface="Red Hat Text Medium"/>
              </a:defRPr>
            </a:lvl7pPr>
            <a:lvl8pPr lvl="7" algn="ctr" rtl="0">
              <a:buNone/>
              <a:defRPr sz="600">
                <a:latin typeface="Red Hat Text Medium"/>
                <a:ea typeface="Red Hat Text Medium"/>
                <a:cs typeface="Red Hat Text Medium"/>
                <a:sym typeface="Red Hat Text Medium"/>
              </a:defRPr>
            </a:lvl8pPr>
            <a:lvl9pPr lvl="8" algn="ctr" rtl="0">
              <a:buNone/>
              <a:defRPr sz="6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pic>
        <p:nvPicPr>
          <p:cNvPr id="2469" name="Google Shape;2469;p255"/>
          <p:cNvPicPr preferRelativeResize="0"/>
          <p:nvPr/>
        </p:nvPicPr>
        <p:blipFill rotWithShape="1">
          <a:blip r:embed="rId2">
            <a:alphaModFix/>
          </a:blip>
          <a:srcRect t="327" b="317"/>
          <a:stretch/>
        </p:blipFill>
        <p:spPr>
          <a:xfrm>
            <a:off x="8033460" y="4734938"/>
            <a:ext cx="731888" cy="171091"/>
          </a:xfrm>
          <a:prstGeom prst="rect">
            <a:avLst/>
          </a:prstGeom>
          <a:noFill/>
          <a:ln>
            <a:noFill/>
          </a:ln>
        </p:spPr>
      </p:pic>
      <p:sp>
        <p:nvSpPr>
          <p:cNvPr id="2470" name="Google Shape;2470;p255"/>
          <p:cNvSpPr txBox="1">
            <a:spLocks noGrp="1"/>
          </p:cNvSpPr>
          <p:nvPr>
            <p:ph type="subTitle" idx="1"/>
          </p:nvPr>
        </p:nvSpPr>
        <p:spPr>
          <a:xfrm>
            <a:off x="663788" y="4627163"/>
            <a:ext cx="6001800" cy="420000"/>
          </a:xfrm>
          <a:prstGeom prst="rect">
            <a:avLst/>
          </a:prstGeom>
        </p:spPr>
        <p:txBody>
          <a:bodyPr spcFirstLastPara="1" wrap="square" lIns="0" tIns="0" rIns="0" bIns="0" anchor="b" anchorCtr="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a:endParaRPr/>
          </a:p>
        </p:txBody>
      </p:sp>
      <p:cxnSp>
        <p:nvCxnSpPr>
          <p:cNvPr id="2471" name="Google Shape;2471;p255"/>
          <p:cNvCxnSpPr/>
          <p:nvPr/>
        </p:nvCxnSpPr>
        <p:spPr>
          <a:xfrm>
            <a:off x="4574182" y="2097150"/>
            <a:ext cx="0" cy="2192700"/>
          </a:xfrm>
          <a:prstGeom prst="straightConnector1">
            <a:avLst/>
          </a:prstGeom>
          <a:noFill/>
          <a:ln w="9525" cap="flat" cmpd="sng">
            <a:solidFill>
              <a:schemeClr val="dk2"/>
            </a:solidFill>
            <a:prstDash val="dot"/>
            <a:round/>
            <a:headEnd type="none" w="med" len="med"/>
            <a:tailEnd type="none" w="med" len="med"/>
          </a:ln>
        </p:spPr>
      </p:cxnSp>
      <p:sp>
        <p:nvSpPr>
          <p:cNvPr id="2472" name="Google Shape;2472;p255"/>
          <p:cNvSpPr txBox="1">
            <a:spLocks noGrp="1"/>
          </p:cNvSpPr>
          <p:nvPr>
            <p:ph type="subTitle" idx="2"/>
          </p:nvPr>
        </p:nvSpPr>
        <p:spPr>
          <a:xfrm>
            <a:off x="1007344" y="3777544"/>
            <a:ext cx="3298500" cy="319500"/>
          </a:xfrm>
          <a:prstGeom prst="rect">
            <a:avLst/>
          </a:prstGeom>
        </p:spPr>
        <p:txBody>
          <a:bodyPr spcFirstLastPara="1" wrap="square" lIns="0" tIns="0" rIns="0" bIns="0" anchor="t" anchorCtr="0">
            <a:noAutofit/>
          </a:bodyPr>
          <a:lstStyle>
            <a:lvl1pPr lvl="0" rtl="0">
              <a:lnSpc>
                <a:spcPct val="115000"/>
              </a:lnSpc>
              <a:spcBef>
                <a:spcPts val="0"/>
              </a:spcBef>
              <a:spcAft>
                <a:spcPts val="0"/>
              </a:spcAft>
              <a:buNone/>
              <a:defRPr sz="900"/>
            </a:lvl1pPr>
            <a:lvl2pPr lvl="1" rtl="0">
              <a:lnSpc>
                <a:spcPct val="115000"/>
              </a:lnSpc>
              <a:spcBef>
                <a:spcPts val="0"/>
              </a:spcBef>
              <a:spcAft>
                <a:spcPts val="0"/>
              </a:spcAft>
              <a:buNone/>
              <a:defRPr sz="900"/>
            </a:lvl2pPr>
            <a:lvl3pPr lvl="2" rtl="0">
              <a:lnSpc>
                <a:spcPct val="115000"/>
              </a:lnSpc>
              <a:spcBef>
                <a:spcPts val="0"/>
              </a:spcBef>
              <a:spcAft>
                <a:spcPts val="0"/>
              </a:spcAft>
              <a:buNone/>
              <a:defRPr sz="900"/>
            </a:lvl3pPr>
            <a:lvl4pPr lvl="3" rtl="0">
              <a:lnSpc>
                <a:spcPct val="115000"/>
              </a:lnSpc>
              <a:spcBef>
                <a:spcPts val="0"/>
              </a:spcBef>
              <a:spcAft>
                <a:spcPts val="0"/>
              </a:spcAft>
              <a:buNone/>
              <a:defRPr sz="900"/>
            </a:lvl4pPr>
            <a:lvl5pPr lvl="4" rtl="0">
              <a:lnSpc>
                <a:spcPct val="115000"/>
              </a:lnSpc>
              <a:spcBef>
                <a:spcPts val="0"/>
              </a:spcBef>
              <a:spcAft>
                <a:spcPts val="0"/>
              </a:spcAft>
              <a:buNone/>
              <a:defRPr sz="900"/>
            </a:lvl5pPr>
            <a:lvl6pPr lvl="5" rtl="0">
              <a:lnSpc>
                <a:spcPct val="115000"/>
              </a:lnSpc>
              <a:spcBef>
                <a:spcPts val="0"/>
              </a:spcBef>
              <a:spcAft>
                <a:spcPts val="0"/>
              </a:spcAft>
              <a:buNone/>
              <a:defRPr sz="900"/>
            </a:lvl6pPr>
            <a:lvl7pPr lvl="6" rtl="0">
              <a:lnSpc>
                <a:spcPct val="115000"/>
              </a:lnSpc>
              <a:spcBef>
                <a:spcPts val="0"/>
              </a:spcBef>
              <a:spcAft>
                <a:spcPts val="0"/>
              </a:spcAft>
              <a:buNone/>
              <a:defRPr sz="900"/>
            </a:lvl7pPr>
            <a:lvl8pPr lvl="7" rtl="0">
              <a:lnSpc>
                <a:spcPct val="115000"/>
              </a:lnSpc>
              <a:spcBef>
                <a:spcPts val="0"/>
              </a:spcBef>
              <a:spcAft>
                <a:spcPts val="0"/>
              </a:spcAft>
              <a:buNone/>
              <a:defRPr sz="900"/>
            </a:lvl8pPr>
            <a:lvl9pPr lvl="8" rtl="0">
              <a:lnSpc>
                <a:spcPct val="115000"/>
              </a:lnSpc>
              <a:spcBef>
                <a:spcPts val="0"/>
              </a:spcBef>
              <a:spcAft>
                <a:spcPts val="0"/>
              </a:spcAft>
              <a:buNone/>
              <a:defRPr sz="900"/>
            </a:lvl9pPr>
          </a:lstStyle>
          <a:p>
            <a:endParaRPr/>
          </a:p>
        </p:txBody>
      </p:sp>
      <p:sp>
        <p:nvSpPr>
          <p:cNvPr id="2473" name="Google Shape;2473;p255"/>
          <p:cNvSpPr txBox="1">
            <a:spLocks noGrp="1"/>
          </p:cNvSpPr>
          <p:nvPr>
            <p:ph type="subTitle" idx="3"/>
          </p:nvPr>
        </p:nvSpPr>
        <p:spPr>
          <a:xfrm>
            <a:off x="1007344" y="2136075"/>
            <a:ext cx="3298500" cy="1396200"/>
          </a:xfrm>
          <a:prstGeom prst="rect">
            <a:avLst/>
          </a:prstGeom>
        </p:spPr>
        <p:txBody>
          <a:bodyPr spcFirstLastPara="1" wrap="square" lIns="0" tIns="0" rIns="0" bIns="0" anchor="t" anchorCtr="0">
            <a:noAutofit/>
          </a:bodyPr>
          <a:lstStyle>
            <a:lvl1pPr lvl="0" rtl="0">
              <a:lnSpc>
                <a:spcPct val="150000"/>
              </a:lnSpc>
              <a:spcBef>
                <a:spcPts val="0"/>
              </a:spcBef>
              <a:spcAft>
                <a:spcPts val="0"/>
              </a:spcAft>
              <a:buNone/>
              <a:defRPr/>
            </a:lvl1pPr>
            <a:lvl2pPr lvl="1" rtl="0">
              <a:lnSpc>
                <a:spcPct val="150000"/>
              </a:lnSpc>
              <a:spcBef>
                <a:spcPts val="0"/>
              </a:spcBef>
              <a:spcAft>
                <a:spcPts val="0"/>
              </a:spcAft>
              <a:buNone/>
              <a:defRPr/>
            </a:lvl2pPr>
            <a:lvl3pPr lvl="2" rtl="0">
              <a:lnSpc>
                <a:spcPct val="150000"/>
              </a:lnSpc>
              <a:spcBef>
                <a:spcPts val="0"/>
              </a:spcBef>
              <a:spcAft>
                <a:spcPts val="0"/>
              </a:spcAft>
              <a:buNone/>
              <a:defRPr/>
            </a:lvl3pPr>
            <a:lvl4pPr lvl="3" rtl="0">
              <a:lnSpc>
                <a:spcPct val="150000"/>
              </a:lnSpc>
              <a:spcBef>
                <a:spcPts val="0"/>
              </a:spcBef>
              <a:spcAft>
                <a:spcPts val="0"/>
              </a:spcAft>
              <a:buNone/>
              <a:defRPr/>
            </a:lvl4pPr>
            <a:lvl5pPr lvl="4" rtl="0">
              <a:lnSpc>
                <a:spcPct val="150000"/>
              </a:lnSpc>
              <a:spcBef>
                <a:spcPts val="0"/>
              </a:spcBef>
              <a:spcAft>
                <a:spcPts val="0"/>
              </a:spcAft>
              <a:buNone/>
              <a:defRPr/>
            </a:lvl5pPr>
            <a:lvl6pPr lvl="5" rtl="0">
              <a:lnSpc>
                <a:spcPct val="150000"/>
              </a:lnSpc>
              <a:spcBef>
                <a:spcPts val="0"/>
              </a:spcBef>
              <a:spcAft>
                <a:spcPts val="0"/>
              </a:spcAft>
              <a:buNone/>
              <a:defRPr/>
            </a:lvl6pPr>
            <a:lvl7pPr lvl="6" rtl="0">
              <a:lnSpc>
                <a:spcPct val="150000"/>
              </a:lnSpc>
              <a:spcBef>
                <a:spcPts val="0"/>
              </a:spcBef>
              <a:spcAft>
                <a:spcPts val="0"/>
              </a:spcAft>
              <a:buNone/>
              <a:defRPr/>
            </a:lvl7pPr>
            <a:lvl8pPr lvl="7" rtl="0">
              <a:lnSpc>
                <a:spcPct val="150000"/>
              </a:lnSpc>
              <a:spcBef>
                <a:spcPts val="0"/>
              </a:spcBef>
              <a:spcAft>
                <a:spcPts val="0"/>
              </a:spcAft>
              <a:buNone/>
              <a:defRPr/>
            </a:lvl8pPr>
            <a:lvl9pPr lvl="8" rtl="0">
              <a:lnSpc>
                <a:spcPct val="150000"/>
              </a:lnSpc>
              <a:spcBef>
                <a:spcPts val="0"/>
              </a:spcBef>
              <a:spcAft>
                <a:spcPts val="0"/>
              </a:spcAft>
              <a:buNone/>
              <a:defRPr/>
            </a:lvl9pPr>
          </a:lstStyle>
          <a:p>
            <a:endParaRPr/>
          </a:p>
        </p:txBody>
      </p:sp>
      <p:sp>
        <p:nvSpPr>
          <p:cNvPr id="2474" name="Google Shape;2474;p255"/>
          <p:cNvSpPr txBox="1">
            <a:spLocks noGrp="1"/>
          </p:cNvSpPr>
          <p:nvPr>
            <p:ph type="subTitle" idx="4"/>
          </p:nvPr>
        </p:nvSpPr>
        <p:spPr>
          <a:xfrm>
            <a:off x="4896994" y="3777544"/>
            <a:ext cx="3298500" cy="319500"/>
          </a:xfrm>
          <a:prstGeom prst="rect">
            <a:avLst/>
          </a:prstGeom>
        </p:spPr>
        <p:txBody>
          <a:bodyPr spcFirstLastPara="1" wrap="square" lIns="0" tIns="0" rIns="0" bIns="0" anchor="t" anchorCtr="0">
            <a:noAutofit/>
          </a:bodyPr>
          <a:lstStyle>
            <a:lvl1pPr lvl="0" rtl="0">
              <a:lnSpc>
                <a:spcPct val="115000"/>
              </a:lnSpc>
              <a:spcBef>
                <a:spcPts val="0"/>
              </a:spcBef>
              <a:spcAft>
                <a:spcPts val="0"/>
              </a:spcAft>
              <a:buNone/>
              <a:defRPr sz="900"/>
            </a:lvl1pPr>
            <a:lvl2pPr lvl="1" rtl="0">
              <a:lnSpc>
                <a:spcPct val="115000"/>
              </a:lnSpc>
              <a:spcBef>
                <a:spcPts val="0"/>
              </a:spcBef>
              <a:spcAft>
                <a:spcPts val="0"/>
              </a:spcAft>
              <a:buNone/>
              <a:defRPr sz="900"/>
            </a:lvl2pPr>
            <a:lvl3pPr lvl="2" rtl="0">
              <a:lnSpc>
                <a:spcPct val="115000"/>
              </a:lnSpc>
              <a:spcBef>
                <a:spcPts val="0"/>
              </a:spcBef>
              <a:spcAft>
                <a:spcPts val="0"/>
              </a:spcAft>
              <a:buNone/>
              <a:defRPr sz="900"/>
            </a:lvl3pPr>
            <a:lvl4pPr lvl="3" rtl="0">
              <a:lnSpc>
                <a:spcPct val="115000"/>
              </a:lnSpc>
              <a:spcBef>
                <a:spcPts val="0"/>
              </a:spcBef>
              <a:spcAft>
                <a:spcPts val="0"/>
              </a:spcAft>
              <a:buNone/>
              <a:defRPr sz="900"/>
            </a:lvl4pPr>
            <a:lvl5pPr lvl="4" rtl="0">
              <a:lnSpc>
                <a:spcPct val="115000"/>
              </a:lnSpc>
              <a:spcBef>
                <a:spcPts val="0"/>
              </a:spcBef>
              <a:spcAft>
                <a:spcPts val="0"/>
              </a:spcAft>
              <a:buNone/>
              <a:defRPr sz="900"/>
            </a:lvl5pPr>
            <a:lvl6pPr lvl="5" rtl="0">
              <a:lnSpc>
                <a:spcPct val="115000"/>
              </a:lnSpc>
              <a:spcBef>
                <a:spcPts val="0"/>
              </a:spcBef>
              <a:spcAft>
                <a:spcPts val="0"/>
              </a:spcAft>
              <a:buNone/>
              <a:defRPr sz="900"/>
            </a:lvl6pPr>
            <a:lvl7pPr lvl="6" rtl="0">
              <a:lnSpc>
                <a:spcPct val="115000"/>
              </a:lnSpc>
              <a:spcBef>
                <a:spcPts val="0"/>
              </a:spcBef>
              <a:spcAft>
                <a:spcPts val="0"/>
              </a:spcAft>
              <a:buNone/>
              <a:defRPr sz="900"/>
            </a:lvl7pPr>
            <a:lvl8pPr lvl="7" rtl="0">
              <a:lnSpc>
                <a:spcPct val="115000"/>
              </a:lnSpc>
              <a:spcBef>
                <a:spcPts val="0"/>
              </a:spcBef>
              <a:spcAft>
                <a:spcPts val="0"/>
              </a:spcAft>
              <a:buNone/>
              <a:defRPr sz="900"/>
            </a:lvl8pPr>
            <a:lvl9pPr lvl="8" rtl="0">
              <a:lnSpc>
                <a:spcPct val="115000"/>
              </a:lnSpc>
              <a:spcBef>
                <a:spcPts val="0"/>
              </a:spcBef>
              <a:spcAft>
                <a:spcPts val="0"/>
              </a:spcAft>
              <a:buNone/>
              <a:defRPr sz="900"/>
            </a:lvl9pPr>
          </a:lstStyle>
          <a:p>
            <a:endParaRPr/>
          </a:p>
        </p:txBody>
      </p:sp>
      <p:sp>
        <p:nvSpPr>
          <p:cNvPr id="2475" name="Google Shape;2475;p255"/>
          <p:cNvSpPr txBox="1">
            <a:spLocks noGrp="1"/>
          </p:cNvSpPr>
          <p:nvPr>
            <p:ph type="subTitle" idx="5"/>
          </p:nvPr>
        </p:nvSpPr>
        <p:spPr>
          <a:xfrm>
            <a:off x="4896994" y="2136075"/>
            <a:ext cx="3298500" cy="1396200"/>
          </a:xfrm>
          <a:prstGeom prst="rect">
            <a:avLst/>
          </a:prstGeom>
        </p:spPr>
        <p:txBody>
          <a:bodyPr spcFirstLastPara="1" wrap="square" lIns="0" tIns="0" rIns="0" bIns="0" anchor="t" anchorCtr="0">
            <a:noAutofit/>
          </a:bodyPr>
          <a:lstStyle>
            <a:lvl1pPr lvl="0" rtl="0">
              <a:lnSpc>
                <a:spcPct val="150000"/>
              </a:lnSpc>
              <a:spcBef>
                <a:spcPts val="0"/>
              </a:spcBef>
              <a:spcAft>
                <a:spcPts val="0"/>
              </a:spcAft>
              <a:buNone/>
              <a:defRPr/>
            </a:lvl1pPr>
            <a:lvl2pPr lvl="1" rtl="0">
              <a:lnSpc>
                <a:spcPct val="150000"/>
              </a:lnSpc>
              <a:spcBef>
                <a:spcPts val="0"/>
              </a:spcBef>
              <a:spcAft>
                <a:spcPts val="0"/>
              </a:spcAft>
              <a:buNone/>
              <a:defRPr/>
            </a:lvl2pPr>
            <a:lvl3pPr lvl="2" rtl="0">
              <a:lnSpc>
                <a:spcPct val="150000"/>
              </a:lnSpc>
              <a:spcBef>
                <a:spcPts val="0"/>
              </a:spcBef>
              <a:spcAft>
                <a:spcPts val="0"/>
              </a:spcAft>
              <a:buNone/>
              <a:defRPr/>
            </a:lvl3pPr>
            <a:lvl4pPr lvl="3" rtl="0">
              <a:lnSpc>
                <a:spcPct val="150000"/>
              </a:lnSpc>
              <a:spcBef>
                <a:spcPts val="0"/>
              </a:spcBef>
              <a:spcAft>
                <a:spcPts val="0"/>
              </a:spcAft>
              <a:buNone/>
              <a:defRPr/>
            </a:lvl4pPr>
            <a:lvl5pPr lvl="4" rtl="0">
              <a:lnSpc>
                <a:spcPct val="150000"/>
              </a:lnSpc>
              <a:spcBef>
                <a:spcPts val="0"/>
              </a:spcBef>
              <a:spcAft>
                <a:spcPts val="0"/>
              </a:spcAft>
              <a:buNone/>
              <a:defRPr/>
            </a:lvl5pPr>
            <a:lvl6pPr lvl="5" rtl="0">
              <a:lnSpc>
                <a:spcPct val="150000"/>
              </a:lnSpc>
              <a:spcBef>
                <a:spcPts val="0"/>
              </a:spcBef>
              <a:spcAft>
                <a:spcPts val="0"/>
              </a:spcAft>
              <a:buNone/>
              <a:defRPr/>
            </a:lvl6pPr>
            <a:lvl7pPr lvl="6" rtl="0">
              <a:lnSpc>
                <a:spcPct val="150000"/>
              </a:lnSpc>
              <a:spcBef>
                <a:spcPts val="0"/>
              </a:spcBef>
              <a:spcAft>
                <a:spcPts val="0"/>
              </a:spcAft>
              <a:buNone/>
              <a:defRPr/>
            </a:lvl7pPr>
            <a:lvl8pPr lvl="7" rtl="0">
              <a:lnSpc>
                <a:spcPct val="150000"/>
              </a:lnSpc>
              <a:spcBef>
                <a:spcPts val="0"/>
              </a:spcBef>
              <a:spcAft>
                <a:spcPts val="0"/>
              </a:spcAft>
              <a:buNone/>
              <a:defRPr/>
            </a:lvl8pPr>
            <a:lvl9pPr lvl="8" rtl="0">
              <a:lnSpc>
                <a:spcPct val="150000"/>
              </a:lnSpc>
              <a:spcBef>
                <a:spcPts val="0"/>
              </a:spcBef>
              <a:spcAft>
                <a:spcPts val="0"/>
              </a:spcAft>
              <a:buNone/>
              <a:defRPr/>
            </a:lvl9pPr>
          </a:lstStyle>
          <a:p>
            <a:endParaRPr/>
          </a:p>
        </p:txBody>
      </p:sp>
      <p:pic>
        <p:nvPicPr>
          <p:cNvPr id="2476" name="Google Shape;2476;p255"/>
          <p:cNvPicPr preferRelativeResize="0"/>
          <p:nvPr/>
        </p:nvPicPr>
        <p:blipFill rotWithShape="1">
          <a:blip r:embed="rId3">
            <a:alphaModFix/>
          </a:blip>
          <a:srcRect/>
          <a:stretch/>
        </p:blipFill>
        <p:spPr>
          <a:xfrm>
            <a:off x="920311" y="1533667"/>
            <a:ext cx="548775" cy="548762"/>
          </a:xfrm>
          <a:prstGeom prst="rect">
            <a:avLst/>
          </a:prstGeom>
          <a:noFill/>
          <a:ln>
            <a:noFill/>
          </a:ln>
        </p:spPr>
      </p:pic>
      <p:pic>
        <p:nvPicPr>
          <p:cNvPr id="2477" name="Google Shape;2477;p255"/>
          <p:cNvPicPr preferRelativeResize="0"/>
          <p:nvPr/>
        </p:nvPicPr>
        <p:blipFill rotWithShape="1">
          <a:blip r:embed="rId3">
            <a:alphaModFix/>
          </a:blip>
          <a:srcRect/>
          <a:stretch/>
        </p:blipFill>
        <p:spPr>
          <a:xfrm>
            <a:off x="4809961" y="1533667"/>
            <a:ext cx="548775" cy="548762"/>
          </a:xfrm>
          <a:prstGeom prst="rect">
            <a:avLst/>
          </a:prstGeom>
          <a:noFill/>
          <a:ln>
            <a:noFill/>
          </a:ln>
        </p:spPr>
      </p:pic>
      <p:sp>
        <p:nvSpPr>
          <p:cNvPr id="2478" name="Google Shape;2478;p255"/>
          <p:cNvSpPr txBox="1">
            <a:spLocks noGrp="1"/>
          </p:cNvSpPr>
          <p:nvPr>
            <p:ph type="subTitle" idx="6"/>
          </p:nvPr>
        </p:nvSpPr>
        <p:spPr>
          <a:xfrm>
            <a:off x="335831" y="41580"/>
            <a:ext cx="3861600" cy="612300"/>
          </a:xfrm>
          <a:prstGeom prst="rect">
            <a:avLst/>
          </a:prstGeom>
        </p:spPr>
        <p:txBody>
          <a:bodyPr spcFirstLastPara="1" wrap="square" lIns="329175" tIns="68575" rIns="68575" bIns="68575" anchor="ctr" anchorCtr="0">
            <a:noAutofit/>
          </a:bodyPr>
          <a:lstStyle>
            <a:lvl1pPr lvl="0"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9pPr>
          </a:lstStyle>
          <a:p>
            <a:endParaRPr/>
          </a:p>
        </p:txBody>
      </p:sp>
      <p:sp>
        <p:nvSpPr>
          <p:cNvPr id="2479" name="Google Shape;2479;p255"/>
          <p:cNvSpPr txBox="1">
            <a:spLocks noGrp="1"/>
          </p:cNvSpPr>
          <p:nvPr>
            <p:ph type="title"/>
          </p:nvPr>
        </p:nvSpPr>
        <p:spPr>
          <a:xfrm>
            <a:off x="663788" y="825263"/>
            <a:ext cx="7816500" cy="414900"/>
          </a:xfrm>
          <a:prstGeom prst="rect">
            <a:avLst/>
          </a:prstGeom>
        </p:spPr>
        <p:txBody>
          <a:bodyPr spcFirstLastPara="1" wrap="square" lIns="0" tIns="0" rIns="0" bIns="0" anchor="t" anchorCtr="0">
            <a:noAutofit/>
          </a:bodyPr>
          <a:lstStyle>
            <a:lvl1pPr lvl="0" algn="ctr" rtl="0">
              <a:lnSpc>
                <a:spcPct val="130000"/>
              </a:lnSpc>
              <a:spcBef>
                <a:spcPts val="0"/>
              </a:spcBef>
              <a:spcAft>
                <a:spcPts val="0"/>
              </a:spcAft>
              <a:buNone/>
              <a:defRPr sz="2100"/>
            </a:lvl1pPr>
            <a:lvl2pPr lvl="1" algn="ctr" rtl="0">
              <a:lnSpc>
                <a:spcPct val="130000"/>
              </a:lnSpc>
              <a:spcBef>
                <a:spcPts val="0"/>
              </a:spcBef>
              <a:spcAft>
                <a:spcPts val="0"/>
              </a:spcAft>
              <a:buNone/>
              <a:defRPr sz="2000"/>
            </a:lvl2pPr>
            <a:lvl3pPr lvl="2" algn="ctr" rtl="0">
              <a:lnSpc>
                <a:spcPct val="130000"/>
              </a:lnSpc>
              <a:spcBef>
                <a:spcPts val="0"/>
              </a:spcBef>
              <a:spcAft>
                <a:spcPts val="0"/>
              </a:spcAft>
              <a:buNone/>
              <a:defRPr sz="2000"/>
            </a:lvl3pPr>
            <a:lvl4pPr lvl="3" algn="ctr" rtl="0">
              <a:lnSpc>
                <a:spcPct val="130000"/>
              </a:lnSpc>
              <a:spcBef>
                <a:spcPts val="0"/>
              </a:spcBef>
              <a:spcAft>
                <a:spcPts val="0"/>
              </a:spcAft>
              <a:buNone/>
              <a:defRPr sz="2000"/>
            </a:lvl4pPr>
            <a:lvl5pPr lvl="4" algn="ctr" rtl="0">
              <a:lnSpc>
                <a:spcPct val="130000"/>
              </a:lnSpc>
              <a:spcBef>
                <a:spcPts val="0"/>
              </a:spcBef>
              <a:spcAft>
                <a:spcPts val="0"/>
              </a:spcAft>
              <a:buNone/>
              <a:defRPr sz="2000"/>
            </a:lvl5pPr>
            <a:lvl6pPr lvl="5" algn="ctr" rtl="0">
              <a:lnSpc>
                <a:spcPct val="130000"/>
              </a:lnSpc>
              <a:spcBef>
                <a:spcPts val="0"/>
              </a:spcBef>
              <a:spcAft>
                <a:spcPts val="0"/>
              </a:spcAft>
              <a:buNone/>
              <a:defRPr sz="2000"/>
            </a:lvl6pPr>
            <a:lvl7pPr lvl="6" algn="ctr" rtl="0">
              <a:lnSpc>
                <a:spcPct val="130000"/>
              </a:lnSpc>
              <a:spcBef>
                <a:spcPts val="0"/>
              </a:spcBef>
              <a:spcAft>
                <a:spcPts val="0"/>
              </a:spcAft>
              <a:buNone/>
              <a:defRPr sz="2000"/>
            </a:lvl7pPr>
            <a:lvl8pPr lvl="7" algn="ctr" rtl="0">
              <a:lnSpc>
                <a:spcPct val="130000"/>
              </a:lnSpc>
              <a:spcBef>
                <a:spcPts val="0"/>
              </a:spcBef>
              <a:spcAft>
                <a:spcPts val="0"/>
              </a:spcAft>
              <a:buNone/>
              <a:defRPr sz="2000"/>
            </a:lvl8pPr>
            <a:lvl9pPr lvl="8" algn="ctr" rtl="0">
              <a:lnSpc>
                <a:spcPct val="130000"/>
              </a:lnSpc>
              <a:spcBef>
                <a:spcPts val="0"/>
              </a:spcBef>
              <a:spcAft>
                <a:spcPts val="0"/>
              </a:spcAft>
              <a:buNone/>
              <a:defRPr sz="2000"/>
            </a:lvl9pPr>
          </a:lstStyle>
          <a:p>
            <a:endParaRPr/>
          </a:p>
        </p:txBody>
      </p:sp>
      <p:sp>
        <p:nvSpPr>
          <p:cNvPr id="2480" name="Google Shape;2480;p255"/>
          <p:cNvSpPr txBox="1">
            <a:spLocks noGrp="1"/>
          </p:cNvSpPr>
          <p:nvPr>
            <p:ph type="subTitle" idx="7"/>
          </p:nvPr>
        </p:nvSpPr>
        <p:spPr>
          <a:xfrm>
            <a:off x="663844" y="1240163"/>
            <a:ext cx="7816500" cy="219000"/>
          </a:xfrm>
          <a:prstGeom prst="rect">
            <a:avLst/>
          </a:prstGeom>
        </p:spPr>
        <p:txBody>
          <a:bodyPr spcFirstLastPara="1" wrap="square" lIns="0" tIns="0" rIns="0" bIns="0" anchor="t" anchorCtr="0">
            <a:noAutofit/>
          </a:bodyPr>
          <a:lstStyle>
            <a:lvl1pPr lvl="0" algn="ctr" rtl="0">
              <a:spcBef>
                <a:spcPts val="0"/>
              </a:spcBef>
              <a:spcAft>
                <a:spcPts val="0"/>
              </a:spcAft>
              <a:buNone/>
              <a:defRPr sz="1400">
                <a:solidFill>
                  <a:schemeClr val="accent1"/>
                </a:solidFill>
              </a:defRPr>
            </a:lvl1pPr>
            <a:lvl2pPr lvl="1" algn="ctr" rtl="0">
              <a:spcBef>
                <a:spcPts val="400"/>
              </a:spcBef>
              <a:spcAft>
                <a:spcPts val="0"/>
              </a:spcAft>
              <a:buNone/>
              <a:defRPr sz="1400">
                <a:solidFill>
                  <a:schemeClr val="accent1"/>
                </a:solidFill>
              </a:defRPr>
            </a:lvl2pPr>
            <a:lvl3pPr lvl="2" algn="ctr" rtl="0">
              <a:spcBef>
                <a:spcPts val="400"/>
              </a:spcBef>
              <a:spcAft>
                <a:spcPts val="0"/>
              </a:spcAft>
              <a:buNone/>
              <a:defRPr sz="1400">
                <a:solidFill>
                  <a:schemeClr val="accent1"/>
                </a:solidFill>
              </a:defRPr>
            </a:lvl3pPr>
            <a:lvl4pPr lvl="3" algn="ctr" rtl="0">
              <a:spcBef>
                <a:spcPts val="400"/>
              </a:spcBef>
              <a:spcAft>
                <a:spcPts val="0"/>
              </a:spcAft>
              <a:buNone/>
              <a:defRPr sz="1400">
                <a:solidFill>
                  <a:schemeClr val="accent1"/>
                </a:solidFill>
              </a:defRPr>
            </a:lvl4pPr>
            <a:lvl5pPr lvl="4" algn="ctr" rtl="0">
              <a:spcBef>
                <a:spcPts val="400"/>
              </a:spcBef>
              <a:spcAft>
                <a:spcPts val="0"/>
              </a:spcAft>
              <a:buNone/>
              <a:defRPr sz="1400">
                <a:solidFill>
                  <a:schemeClr val="accent1"/>
                </a:solidFill>
              </a:defRPr>
            </a:lvl5pPr>
            <a:lvl6pPr lvl="5" algn="ctr" rtl="0">
              <a:spcBef>
                <a:spcPts val="400"/>
              </a:spcBef>
              <a:spcAft>
                <a:spcPts val="0"/>
              </a:spcAft>
              <a:buNone/>
              <a:defRPr sz="1400">
                <a:solidFill>
                  <a:schemeClr val="accent1"/>
                </a:solidFill>
              </a:defRPr>
            </a:lvl6pPr>
            <a:lvl7pPr lvl="6" algn="ctr" rtl="0">
              <a:spcBef>
                <a:spcPts val="400"/>
              </a:spcBef>
              <a:spcAft>
                <a:spcPts val="0"/>
              </a:spcAft>
              <a:buNone/>
              <a:defRPr sz="1400">
                <a:solidFill>
                  <a:schemeClr val="accent1"/>
                </a:solidFill>
              </a:defRPr>
            </a:lvl7pPr>
            <a:lvl8pPr lvl="7" algn="ctr" rtl="0">
              <a:spcBef>
                <a:spcPts val="400"/>
              </a:spcBef>
              <a:spcAft>
                <a:spcPts val="0"/>
              </a:spcAft>
              <a:buNone/>
              <a:defRPr sz="1400">
                <a:solidFill>
                  <a:schemeClr val="accent1"/>
                </a:solidFill>
              </a:defRPr>
            </a:lvl8pPr>
            <a:lvl9pPr lvl="8" algn="ctr" rtl="0">
              <a:spcBef>
                <a:spcPts val="400"/>
              </a:spcBef>
              <a:spcAft>
                <a:spcPts val="400"/>
              </a:spcAft>
              <a:buNone/>
              <a:defRPr sz="1400">
                <a:solidFill>
                  <a:schemeClr val="accent1"/>
                </a:solidFil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Interior title, subhead, and body">
  <p:cSld name="CUSTOM_4_17">
    <p:spTree>
      <p:nvGrpSpPr>
        <p:cNvPr id="1" name="Shape 64"/>
        <p:cNvGrpSpPr/>
        <p:nvPr/>
      </p:nvGrpSpPr>
      <p:grpSpPr>
        <a:xfrm>
          <a:off x="0" y="0"/>
          <a:ext cx="0" cy="0"/>
          <a:chOff x="0" y="0"/>
          <a:chExt cx="0" cy="0"/>
        </a:xfrm>
      </p:grpSpPr>
      <p:sp>
        <p:nvSpPr>
          <p:cNvPr id="65" name="Google Shape;65;p16"/>
          <p:cNvSpPr txBox="1">
            <a:spLocks noGrp="1"/>
          </p:cNvSpPr>
          <p:nvPr>
            <p:ph type="subTitle" idx="1"/>
          </p:nvPr>
        </p:nvSpPr>
        <p:spPr>
          <a:xfrm>
            <a:off x="335831" y="41580"/>
            <a:ext cx="3861600" cy="612300"/>
          </a:xfrm>
          <a:prstGeom prst="rect">
            <a:avLst/>
          </a:prstGeom>
        </p:spPr>
        <p:txBody>
          <a:bodyPr spcFirstLastPara="1" wrap="square" lIns="329175" tIns="68575" rIns="68575" bIns="68575" anchor="ctr" anchorCtr="0">
            <a:noAutofit/>
          </a:bodyPr>
          <a:lstStyle>
            <a:lvl1pPr lvl="0"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a:endParaRPr/>
          </a:p>
        </p:txBody>
      </p:sp>
      <p:sp>
        <p:nvSpPr>
          <p:cNvPr id="66" name="Google Shape;66;p16"/>
          <p:cNvSpPr txBox="1">
            <a:spLocks noGrp="1"/>
          </p:cNvSpPr>
          <p:nvPr>
            <p:ph type="title"/>
          </p:nvPr>
        </p:nvSpPr>
        <p:spPr>
          <a:xfrm>
            <a:off x="663788" y="653813"/>
            <a:ext cx="7816500" cy="414900"/>
          </a:xfrm>
          <a:prstGeom prst="rect">
            <a:avLst/>
          </a:prstGeom>
        </p:spPr>
        <p:txBody>
          <a:bodyPr spcFirstLastPara="1" wrap="square" lIns="91425" tIns="91425" rIns="91425" bIns="91425" anchor="t" anchorCtr="0">
            <a:noAutofit/>
          </a:bodyPr>
          <a:lstStyle>
            <a:lvl1pPr lvl="0" algn="ctr" rtl="0">
              <a:lnSpc>
                <a:spcPct val="130000"/>
              </a:lnSpc>
              <a:spcBef>
                <a:spcPts val="0"/>
              </a:spcBef>
              <a:spcAft>
                <a:spcPts val="0"/>
              </a:spcAft>
              <a:buNone/>
              <a:defRPr sz="2000"/>
            </a:lvl1pPr>
            <a:lvl2pPr lvl="1" algn="ctr" rtl="0">
              <a:lnSpc>
                <a:spcPct val="130000"/>
              </a:lnSpc>
              <a:spcBef>
                <a:spcPts val="0"/>
              </a:spcBef>
              <a:spcAft>
                <a:spcPts val="0"/>
              </a:spcAft>
              <a:buNone/>
              <a:defRPr sz="2000"/>
            </a:lvl2pPr>
            <a:lvl3pPr lvl="2" algn="ctr" rtl="0">
              <a:lnSpc>
                <a:spcPct val="130000"/>
              </a:lnSpc>
              <a:spcBef>
                <a:spcPts val="0"/>
              </a:spcBef>
              <a:spcAft>
                <a:spcPts val="0"/>
              </a:spcAft>
              <a:buNone/>
              <a:defRPr sz="2000"/>
            </a:lvl3pPr>
            <a:lvl4pPr lvl="3" algn="ctr" rtl="0">
              <a:lnSpc>
                <a:spcPct val="130000"/>
              </a:lnSpc>
              <a:spcBef>
                <a:spcPts val="0"/>
              </a:spcBef>
              <a:spcAft>
                <a:spcPts val="0"/>
              </a:spcAft>
              <a:buNone/>
              <a:defRPr sz="2000"/>
            </a:lvl4pPr>
            <a:lvl5pPr lvl="4" algn="ctr" rtl="0">
              <a:lnSpc>
                <a:spcPct val="130000"/>
              </a:lnSpc>
              <a:spcBef>
                <a:spcPts val="0"/>
              </a:spcBef>
              <a:spcAft>
                <a:spcPts val="0"/>
              </a:spcAft>
              <a:buNone/>
              <a:defRPr sz="2000"/>
            </a:lvl5pPr>
            <a:lvl6pPr lvl="5" algn="ctr" rtl="0">
              <a:lnSpc>
                <a:spcPct val="130000"/>
              </a:lnSpc>
              <a:spcBef>
                <a:spcPts val="0"/>
              </a:spcBef>
              <a:spcAft>
                <a:spcPts val="0"/>
              </a:spcAft>
              <a:buNone/>
              <a:defRPr sz="2000"/>
            </a:lvl6pPr>
            <a:lvl7pPr lvl="6" algn="ctr" rtl="0">
              <a:lnSpc>
                <a:spcPct val="130000"/>
              </a:lnSpc>
              <a:spcBef>
                <a:spcPts val="0"/>
              </a:spcBef>
              <a:spcAft>
                <a:spcPts val="0"/>
              </a:spcAft>
              <a:buNone/>
              <a:defRPr sz="2000"/>
            </a:lvl7pPr>
            <a:lvl8pPr lvl="7" algn="ctr" rtl="0">
              <a:lnSpc>
                <a:spcPct val="130000"/>
              </a:lnSpc>
              <a:spcBef>
                <a:spcPts val="0"/>
              </a:spcBef>
              <a:spcAft>
                <a:spcPts val="0"/>
              </a:spcAft>
              <a:buNone/>
              <a:defRPr sz="2000"/>
            </a:lvl8pPr>
            <a:lvl9pPr lvl="8" algn="ctr" rtl="0">
              <a:lnSpc>
                <a:spcPct val="130000"/>
              </a:lnSpc>
              <a:spcBef>
                <a:spcPts val="0"/>
              </a:spcBef>
              <a:spcAft>
                <a:spcPts val="0"/>
              </a:spcAft>
              <a:buNone/>
              <a:defRPr sz="2000"/>
            </a:lvl9pPr>
          </a:lstStyle>
          <a:p>
            <a:endParaRPr/>
          </a:p>
        </p:txBody>
      </p:sp>
      <p:cxnSp>
        <p:nvCxnSpPr>
          <p:cNvPr id="67" name="Google Shape;67;p16"/>
          <p:cNvCxnSpPr/>
          <p:nvPr/>
        </p:nvCxnSpPr>
        <p:spPr>
          <a:xfrm rot="10800000">
            <a:off x="335831" y="150"/>
            <a:ext cx="0" cy="664800"/>
          </a:xfrm>
          <a:prstGeom prst="straightConnector1">
            <a:avLst/>
          </a:prstGeom>
          <a:noFill/>
          <a:ln w="9525" cap="flat" cmpd="sng">
            <a:solidFill>
              <a:schemeClr val="accent1"/>
            </a:solidFill>
            <a:prstDash val="solid"/>
            <a:round/>
            <a:headEnd type="none" w="med" len="med"/>
            <a:tailEnd type="none" w="med" len="med"/>
          </a:ln>
        </p:spPr>
      </p:cxnSp>
      <p:cxnSp>
        <p:nvCxnSpPr>
          <p:cNvPr id="68" name="Google Shape;68;p16"/>
          <p:cNvCxnSpPr/>
          <p:nvPr/>
        </p:nvCxnSpPr>
        <p:spPr>
          <a:xfrm rot="10800000">
            <a:off x="335825" y="4800900"/>
            <a:ext cx="0" cy="342600"/>
          </a:xfrm>
          <a:prstGeom prst="straightConnector1">
            <a:avLst/>
          </a:prstGeom>
          <a:noFill/>
          <a:ln w="9525" cap="flat" cmpd="sng">
            <a:solidFill>
              <a:schemeClr val="accent1"/>
            </a:solidFill>
            <a:prstDash val="solid"/>
            <a:round/>
            <a:headEnd type="none" w="med" len="med"/>
            <a:tailEnd type="none" w="med" len="med"/>
          </a:ln>
        </p:spPr>
      </p:cxnSp>
      <p:sp>
        <p:nvSpPr>
          <p:cNvPr id="69" name="Google Shape;69;p16"/>
          <p:cNvSpPr txBox="1">
            <a:spLocks noGrp="1"/>
          </p:cNvSpPr>
          <p:nvPr>
            <p:ph type="sldNum" idx="12"/>
          </p:nvPr>
        </p:nvSpPr>
        <p:spPr>
          <a:xfrm>
            <a:off x="61481" y="4627167"/>
            <a:ext cx="548700" cy="107700"/>
          </a:xfrm>
          <a:prstGeom prst="rect">
            <a:avLst/>
          </a:prstGeom>
        </p:spPr>
        <p:txBody>
          <a:bodyPr spcFirstLastPara="1" wrap="square" lIns="0" tIns="0" rIns="0" bIns="0" anchor="b" anchorCtr="0">
            <a:noAutofit/>
          </a:bodyPr>
          <a:lstStyle>
            <a:lvl1pPr lvl="0" algn="ctr" rtl="0">
              <a:buNone/>
              <a:defRPr sz="600">
                <a:latin typeface="Red Hat Text Medium"/>
                <a:ea typeface="Red Hat Text Medium"/>
                <a:cs typeface="Red Hat Text Medium"/>
                <a:sym typeface="Red Hat Text Medium"/>
              </a:defRPr>
            </a:lvl1pPr>
            <a:lvl2pPr lvl="1" algn="ctr" rtl="0">
              <a:buNone/>
              <a:defRPr sz="600">
                <a:latin typeface="Red Hat Text Medium"/>
                <a:ea typeface="Red Hat Text Medium"/>
                <a:cs typeface="Red Hat Text Medium"/>
                <a:sym typeface="Red Hat Text Medium"/>
              </a:defRPr>
            </a:lvl2pPr>
            <a:lvl3pPr lvl="2" algn="ctr" rtl="0">
              <a:buNone/>
              <a:defRPr sz="600">
                <a:latin typeface="Red Hat Text Medium"/>
                <a:ea typeface="Red Hat Text Medium"/>
                <a:cs typeface="Red Hat Text Medium"/>
                <a:sym typeface="Red Hat Text Medium"/>
              </a:defRPr>
            </a:lvl3pPr>
            <a:lvl4pPr lvl="3" algn="ctr" rtl="0">
              <a:buNone/>
              <a:defRPr sz="600">
                <a:latin typeface="Red Hat Text Medium"/>
                <a:ea typeface="Red Hat Text Medium"/>
                <a:cs typeface="Red Hat Text Medium"/>
                <a:sym typeface="Red Hat Text Medium"/>
              </a:defRPr>
            </a:lvl4pPr>
            <a:lvl5pPr lvl="4" algn="ctr" rtl="0">
              <a:buNone/>
              <a:defRPr sz="600">
                <a:latin typeface="Red Hat Text Medium"/>
                <a:ea typeface="Red Hat Text Medium"/>
                <a:cs typeface="Red Hat Text Medium"/>
                <a:sym typeface="Red Hat Text Medium"/>
              </a:defRPr>
            </a:lvl5pPr>
            <a:lvl6pPr lvl="5" algn="ctr" rtl="0">
              <a:buNone/>
              <a:defRPr sz="600">
                <a:latin typeface="Red Hat Text Medium"/>
                <a:ea typeface="Red Hat Text Medium"/>
                <a:cs typeface="Red Hat Text Medium"/>
                <a:sym typeface="Red Hat Text Medium"/>
              </a:defRPr>
            </a:lvl6pPr>
            <a:lvl7pPr lvl="6" algn="ctr" rtl="0">
              <a:buNone/>
              <a:defRPr sz="600">
                <a:latin typeface="Red Hat Text Medium"/>
                <a:ea typeface="Red Hat Text Medium"/>
                <a:cs typeface="Red Hat Text Medium"/>
                <a:sym typeface="Red Hat Text Medium"/>
              </a:defRPr>
            </a:lvl7pPr>
            <a:lvl8pPr lvl="7" algn="ctr" rtl="0">
              <a:buNone/>
              <a:defRPr sz="600">
                <a:latin typeface="Red Hat Text Medium"/>
                <a:ea typeface="Red Hat Text Medium"/>
                <a:cs typeface="Red Hat Text Medium"/>
                <a:sym typeface="Red Hat Text Medium"/>
              </a:defRPr>
            </a:lvl8pPr>
            <a:lvl9pPr lvl="8" algn="ctr" rtl="0">
              <a:buNone/>
              <a:defRPr sz="6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pic>
        <p:nvPicPr>
          <p:cNvPr id="70" name="Google Shape;70;p16"/>
          <p:cNvPicPr preferRelativeResize="0"/>
          <p:nvPr/>
        </p:nvPicPr>
        <p:blipFill rotWithShape="1">
          <a:blip r:embed="rId2">
            <a:alphaModFix/>
          </a:blip>
          <a:srcRect t="327" b="317"/>
          <a:stretch/>
        </p:blipFill>
        <p:spPr>
          <a:xfrm>
            <a:off x="8033460" y="4734938"/>
            <a:ext cx="731888" cy="171091"/>
          </a:xfrm>
          <a:prstGeom prst="rect">
            <a:avLst/>
          </a:prstGeom>
          <a:noFill/>
          <a:ln>
            <a:noFill/>
          </a:ln>
        </p:spPr>
      </p:pic>
      <p:sp>
        <p:nvSpPr>
          <p:cNvPr id="71" name="Google Shape;71;p16"/>
          <p:cNvSpPr txBox="1">
            <a:spLocks noGrp="1"/>
          </p:cNvSpPr>
          <p:nvPr>
            <p:ph type="subTitle" idx="2"/>
          </p:nvPr>
        </p:nvSpPr>
        <p:spPr>
          <a:xfrm>
            <a:off x="663844" y="1068713"/>
            <a:ext cx="7816500" cy="5292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400">
                <a:solidFill>
                  <a:schemeClr val="accent1"/>
                </a:solidFill>
              </a:defRPr>
            </a:lvl1pPr>
            <a:lvl2pPr lvl="1" algn="ctr" rtl="0">
              <a:spcBef>
                <a:spcPts val="1600"/>
              </a:spcBef>
              <a:spcAft>
                <a:spcPts val="0"/>
              </a:spcAft>
              <a:buNone/>
              <a:defRPr sz="1400">
                <a:solidFill>
                  <a:schemeClr val="accent1"/>
                </a:solidFill>
              </a:defRPr>
            </a:lvl2pPr>
            <a:lvl3pPr lvl="2" algn="ctr" rtl="0">
              <a:spcBef>
                <a:spcPts val="1600"/>
              </a:spcBef>
              <a:spcAft>
                <a:spcPts val="0"/>
              </a:spcAft>
              <a:buNone/>
              <a:defRPr sz="1400">
                <a:solidFill>
                  <a:schemeClr val="accent1"/>
                </a:solidFill>
              </a:defRPr>
            </a:lvl3pPr>
            <a:lvl4pPr lvl="3" algn="ctr" rtl="0">
              <a:spcBef>
                <a:spcPts val="1600"/>
              </a:spcBef>
              <a:spcAft>
                <a:spcPts val="0"/>
              </a:spcAft>
              <a:buNone/>
              <a:defRPr sz="1400">
                <a:solidFill>
                  <a:schemeClr val="accent1"/>
                </a:solidFill>
              </a:defRPr>
            </a:lvl4pPr>
            <a:lvl5pPr lvl="4" algn="ctr" rtl="0">
              <a:spcBef>
                <a:spcPts val="1600"/>
              </a:spcBef>
              <a:spcAft>
                <a:spcPts val="0"/>
              </a:spcAft>
              <a:buNone/>
              <a:defRPr sz="1400">
                <a:solidFill>
                  <a:schemeClr val="accent1"/>
                </a:solidFill>
              </a:defRPr>
            </a:lvl5pPr>
            <a:lvl6pPr lvl="5" algn="ctr" rtl="0">
              <a:spcBef>
                <a:spcPts val="1600"/>
              </a:spcBef>
              <a:spcAft>
                <a:spcPts val="0"/>
              </a:spcAft>
              <a:buNone/>
              <a:defRPr sz="1400">
                <a:solidFill>
                  <a:schemeClr val="accent1"/>
                </a:solidFill>
              </a:defRPr>
            </a:lvl6pPr>
            <a:lvl7pPr lvl="6" algn="ctr" rtl="0">
              <a:spcBef>
                <a:spcPts val="1600"/>
              </a:spcBef>
              <a:spcAft>
                <a:spcPts val="0"/>
              </a:spcAft>
              <a:buNone/>
              <a:defRPr sz="1400">
                <a:solidFill>
                  <a:schemeClr val="accent1"/>
                </a:solidFill>
              </a:defRPr>
            </a:lvl7pPr>
            <a:lvl8pPr lvl="7" algn="ctr" rtl="0">
              <a:spcBef>
                <a:spcPts val="1600"/>
              </a:spcBef>
              <a:spcAft>
                <a:spcPts val="0"/>
              </a:spcAft>
              <a:buNone/>
              <a:defRPr sz="1400">
                <a:solidFill>
                  <a:schemeClr val="accent1"/>
                </a:solidFill>
              </a:defRPr>
            </a:lvl8pPr>
            <a:lvl9pPr lvl="8" algn="ctr" rtl="0">
              <a:spcBef>
                <a:spcPts val="1600"/>
              </a:spcBef>
              <a:spcAft>
                <a:spcPts val="1600"/>
              </a:spcAft>
              <a:buNone/>
              <a:defRPr sz="1400">
                <a:solidFill>
                  <a:schemeClr val="accent1"/>
                </a:solidFill>
              </a:defRPr>
            </a:lvl9pPr>
          </a:lstStyle>
          <a:p>
            <a:endParaRPr/>
          </a:p>
        </p:txBody>
      </p:sp>
      <p:sp>
        <p:nvSpPr>
          <p:cNvPr id="72" name="Google Shape;72;p16"/>
          <p:cNvSpPr txBox="1">
            <a:spLocks noGrp="1"/>
          </p:cNvSpPr>
          <p:nvPr>
            <p:ph type="subTitle" idx="3"/>
          </p:nvPr>
        </p:nvSpPr>
        <p:spPr>
          <a:xfrm>
            <a:off x="663788" y="4627163"/>
            <a:ext cx="6001800" cy="4197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a:endParaRPr/>
          </a:p>
        </p:txBody>
      </p:sp>
      <p:sp>
        <p:nvSpPr>
          <p:cNvPr id="73" name="Google Shape;73;p16"/>
          <p:cNvSpPr txBox="1">
            <a:spLocks noGrp="1"/>
          </p:cNvSpPr>
          <p:nvPr>
            <p:ph type="body" idx="4"/>
          </p:nvPr>
        </p:nvSpPr>
        <p:spPr>
          <a:xfrm>
            <a:off x="1828800" y="1714500"/>
            <a:ext cx="5486400" cy="2743200"/>
          </a:xfrm>
          <a:prstGeom prst="rect">
            <a:avLst/>
          </a:prstGeom>
        </p:spPr>
        <p:txBody>
          <a:bodyPr spcFirstLastPara="1" wrap="square" lIns="0" tIns="0" rIns="0" bIns="0" anchor="t" anchorCtr="0">
            <a:noAutofit/>
          </a:bodyPr>
          <a:lstStyle>
            <a:lvl1pPr marL="457200" lvl="0" indent="-298450" rtl="0">
              <a:lnSpc>
                <a:spcPct val="140000"/>
              </a:lnSpc>
              <a:spcBef>
                <a:spcPts val="800"/>
              </a:spcBef>
              <a:spcAft>
                <a:spcPts val="0"/>
              </a:spcAft>
              <a:buSzPts val="1100"/>
              <a:buChar char="●"/>
              <a:defRPr sz="1100"/>
            </a:lvl1pPr>
            <a:lvl2pPr marL="914400" lvl="1" indent="-285750" rtl="0">
              <a:lnSpc>
                <a:spcPct val="140000"/>
              </a:lnSpc>
              <a:spcBef>
                <a:spcPts val="800"/>
              </a:spcBef>
              <a:spcAft>
                <a:spcPts val="0"/>
              </a:spcAft>
              <a:buSzPts val="900"/>
              <a:buChar char="○"/>
              <a:defRPr sz="900"/>
            </a:lvl2pPr>
            <a:lvl3pPr marL="1371600" lvl="2" indent="-285750" rtl="0">
              <a:lnSpc>
                <a:spcPct val="140000"/>
              </a:lnSpc>
              <a:spcBef>
                <a:spcPts val="800"/>
              </a:spcBef>
              <a:spcAft>
                <a:spcPts val="0"/>
              </a:spcAft>
              <a:buSzPts val="900"/>
              <a:buChar char="■"/>
              <a:defRPr sz="900"/>
            </a:lvl3pPr>
            <a:lvl4pPr marL="1828800" lvl="3" indent="-285750" rtl="0">
              <a:lnSpc>
                <a:spcPct val="140000"/>
              </a:lnSpc>
              <a:spcBef>
                <a:spcPts val="800"/>
              </a:spcBef>
              <a:spcAft>
                <a:spcPts val="0"/>
              </a:spcAft>
              <a:buSzPts val="900"/>
              <a:buChar char="●"/>
              <a:defRPr sz="900"/>
            </a:lvl4pPr>
            <a:lvl5pPr marL="2286000" lvl="4" indent="-285750" rtl="0">
              <a:lnSpc>
                <a:spcPct val="140000"/>
              </a:lnSpc>
              <a:spcBef>
                <a:spcPts val="800"/>
              </a:spcBef>
              <a:spcAft>
                <a:spcPts val="0"/>
              </a:spcAft>
              <a:buSzPts val="900"/>
              <a:buChar char="○"/>
              <a:defRPr sz="900"/>
            </a:lvl5pPr>
            <a:lvl6pPr marL="2743200" lvl="5" indent="-285750" rtl="0">
              <a:lnSpc>
                <a:spcPct val="140000"/>
              </a:lnSpc>
              <a:spcBef>
                <a:spcPts val="800"/>
              </a:spcBef>
              <a:spcAft>
                <a:spcPts val="0"/>
              </a:spcAft>
              <a:buSzPts val="900"/>
              <a:buChar char="■"/>
              <a:defRPr sz="900"/>
            </a:lvl6pPr>
            <a:lvl7pPr marL="3200400" lvl="6" indent="-285750" rtl="0">
              <a:lnSpc>
                <a:spcPct val="140000"/>
              </a:lnSpc>
              <a:spcBef>
                <a:spcPts val="800"/>
              </a:spcBef>
              <a:spcAft>
                <a:spcPts val="0"/>
              </a:spcAft>
              <a:buSzPts val="900"/>
              <a:buChar char="●"/>
              <a:defRPr sz="900"/>
            </a:lvl7pPr>
            <a:lvl8pPr marL="3657600" lvl="7" indent="-285750" rtl="0">
              <a:lnSpc>
                <a:spcPct val="140000"/>
              </a:lnSpc>
              <a:spcBef>
                <a:spcPts val="800"/>
              </a:spcBef>
              <a:spcAft>
                <a:spcPts val="0"/>
              </a:spcAft>
              <a:buSzPts val="900"/>
              <a:buChar char="○"/>
              <a:defRPr sz="900"/>
            </a:lvl8pPr>
            <a:lvl9pPr marL="4114800" lvl="8" indent="-285750" rtl="0">
              <a:lnSpc>
                <a:spcPct val="140000"/>
              </a:lnSpc>
              <a:spcBef>
                <a:spcPts val="800"/>
              </a:spcBef>
              <a:spcAft>
                <a:spcPts val="800"/>
              </a:spcAft>
              <a:buSzPts val="900"/>
              <a:buChar char="■"/>
              <a:defRPr sz="900"/>
            </a:lvl9pPr>
          </a:lstStyle>
          <a:p>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matchingName="Interior quote large">
  <p:cSld name="CUSTOM_4_7">
    <p:spTree>
      <p:nvGrpSpPr>
        <p:cNvPr id="1" name="Shape 2481"/>
        <p:cNvGrpSpPr/>
        <p:nvPr/>
      </p:nvGrpSpPr>
      <p:grpSpPr>
        <a:xfrm>
          <a:off x="0" y="0"/>
          <a:ext cx="0" cy="0"/>
          <a:chOff x="0" y="0"/>
          <a:chExt cx="0" cy="0"/>
        </a:xfrm>
      </p:grpSpPr>
      <p:sp>
        <p:nvSpPr>
          <p:cNvPr id="2482" name="Google Shape;2482;p256"/>
          <p:cNvSpPr txBox="1">
            <a:spLocks noGrp="1"/>
          </p:cNvSpPr>
          <p:nvPr>
            <p:ph type="subTitle" idx="1"/>
          </p:nvPr>
        </p:nvSpPr>
        <p:spPr>
          <a:xfrm>
            <a:off x="335831" y="41580"/>
            <a:ext cx="3861600" cy="612300"/>
          </a:xfrm>
          <a:prstGeom prst="rect">
            <a:avLst/>
          </a:prstGeom>
        </p:spPr>
        <p:txBody>
          <a:bodyPr spcFirstLastPara="1" wrap="square" lIns="329175" tIns="68575" rIns="68575" bIns="68575" anchor="ctr" anchorCtr="0">
            <a:noAutofit/>
          </a:bodyPr>
          <a:lstStyle>
            <a:lvl1pPr lvl="0"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a:endParaRPr/>
          </a:p>
        </p:txBody>
      </p:sp>
      <p:cxnSp>
        <p:nvCxnSpPr>
          <p:cNvPr id="2483" name="Google Shape;2483;p256"/>
          <p:cNvCxnSpPr/>
          <p:nvPr/>
        </p:nvCxnSpPr>
        <p:spPr>
          <a:xfrm rot="10800000">
            <a:off x="335831" y="150"/>
            <a:ext cx="0" cy="664800"/>
          </a:xfrm>
          <a:prstGeom prst="straightConnector1">
            <a:avLst/>
          </a:prstGeom>
          <a:noFill/>
          <a:ln w="9525" cap="flat" cmpd="sng">
            <a:solidFill>
              <a:schemeClr val="accent1"/>
            </a:solidFill>
            <a:prstDash val="solid"/>
            <a:round/>
            <a:headEnd type="none" w="med" len="med"/>
            <a:tailEnd type="none" w="med" len="med"/>
          </a:ln>
        </p:spPr>
      </p:cxnSp>
      <p:cxnSp>
        <p:nvCxnSpPr>
          <p:cNvPr id="2484" name="Google Shape;2484;p256"/>
          <p:cNvCxnSpPr/>
          <p:nvPr/>
        </p:nvCxnSpPr>
        <p:spPr>
          <a:xfrm rot="10800000">
            <a:off x="335825" y="4801200"/>
            <a:ext cx="0" cy="342300"/>
          </a:xfrm>
          <a:prstGeom prst="straightConnector1">
            <a:avLst/>
          </a:prstGeom>
          <a:noFill/>
          <a:ln w="9525" cap="flat" cmpd="sng">
            <a:solidFill>
              <a:schemeClr val="accent1"/>
            </a:solidFill>
            <a:prstDash val="solid"/>
            <a:round/>
            <a:headEnd type="none" w="med" len="med"/>
            <a:tailEnd type="none" w="med" len="med"/>
          </a:ln>
        </p:spPr>
      </p:cxnSp>
      <p:sp>
        <p:nvSpPr>
          <p:cNvPr id="2485" name="Google Shape;2485;p256"/>
          <p:cNvSpPr txBox="1">
            <a:spLocks noGrp="1"/>
          </p:cNvSpPr>
          <p:nvPr>
            <p:ph type="sldNum" idx="12"/>
          </p:nvPr>
        </p:nvSpPr>
        <p:spPr>
          <a:xfrm>
            <a:off x="61481" y="4627167"/>
            <a:ext cx="548700" cy="107700"/>
          </a:xfrm>
          <a:prstGeom prst="rect">
            <a:avLst/>
          </a:prstGeom>
          <a:noFill/>
          <a:ln>
            <a:noFill/>
          </a:ln>
        </p:spPr>
        <p:txBody>
          <a:bodyPr spcFirstLastPara="1" wrap="square" lIns="0" tIns="0" rIns="0" bIns="0" anchor="b" anchorCtr="0">
            <a:noAutofit/>
          </a:bodyPr>
          <a:lstStyle>
            <a:lvl1pPr lvl="0" algn="ctr" rtl="0">
              <a:buNone/>
              <a:defRPr sz="600">
                <a:latin typeface="Red Hat Text Medium"/>
                <a:ea typeface="Red Hat Text Medium"/>
                <a:cs typeface="Red Hat Text Medium"/>
                <a:sym typeface="Red Hat Text Medium"/>
              </a:defRPr>
            </a:lvl1pPr>
            <a:lvl2pPr lvl="1" algn="ctr" rtl="0">
              <a:buNone/>
              <a:defRPr sz="600">
                <a:latin typeface="Red Hat Text Medium"/>
                <a:ea typeface="Red Hat Text Medium"/>
                <a:cs typeface="Red Hat Text Medium"/>
                <a:sym typeface="Red Hat Text Medium"/>
              </a:defRPr>
            </a:lvl2pPr>
            <a:lvl3pPr lvl="2" algn="ctr" rtl="0">
              <a:buNone/>
              <a:defRPr sz="600">
                <a:latin typeface="Red Hat Text Medium"/>
                <a:ea typeface="Red Hat Text Medium"/>
                <a:cs typeface="Red Hat Text Medium"/>
                <a:sym typeface="Red Hat Text Medium"/>
              </a:defRPr>
            </a:lvl3pPr>
            <a:lvl4pPr lvl="3" algn="ctr" rtl="0">
              <a:buNone/>
              <a:defRPr sz="600">
                <a:latin typeface="Red Hat Text Medium"/>
                <a:ea typeface="Red Hat Text Medium"/>
                <a:cs typeface="Red Hat Text Medium"/>
                <a:sym typeface="Red Hat Text Medium"/>
              </a:defRPr>
            </a:lvl4pPr>
            <a:lvl5pPr lvl="4" algn="ctr" rtl="0">
              <a:buNone/>
              <a:defRPr sz="600">
                <a:latin typeface="Red Hat Text Medium"/>
                <a:ea typeface="Red Hat Text Medium"/>
                <a:cs typeface="Red Hat Text Medium"/>
                <a:sym typeface="Red Hat Text Medium"/>
              </a:defRPr>
            </a:lvl5pPr>
            <a:lvl6pPr lvl="5" algn="ctr" rtl="0">
              <a:buNone/>
              <a:defRPr sz="600">
                <a:latin typeface="Red Hat Text Medium"/>
                <a:ea typeface="Red Hat Text Medium"/>
                <a:cs typeface="Red Hat Text Medium"/>
                <a:sym typeface="Red Hat Text Medium"/>
              </a:defRPr>
            </a:lvl6pPr>
            <a:lvl7pPr lvl="6" algn="ctr" rtl="0">
              <a:buNone/>
              <a:defRPr sz="600">
                <a:latin typeface="Red Hat Text Medium"/>
                <a:ea typeface="Red Hat Text Medium"/>
                <a:cs typeface="Red Hat Text Medium"/>
                <a:sym typeface="Red Hat Text Medium"/>
              </a:defRPr>
            </a:lvl7pPr>
            <a:lvl8pPr lvl="7" algn="ctr" rtl="0">
              <a:buNone/>
              <a:defRPr sz="600">
                <a:latin typeface="Red Hat Text Medium"/>
                <a:ea typeface="Red Hat Text Medium"/>
                <a:cs typeface="Red Hat Text Medium"/>
                <a:sym typeface="Red Hat Text Medium"/>
              </a:defRPr>
            </a:lvl8pPr>
            <a:lvl9pPr lvl="8" algn="ctr" rtl="0">
              <a:buNone/>
              <a:defRPr sz="6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pic>
        <p:nvPicPr>
          <p:cNvPr id="2486" name="Google Shape;2486;p256"/>
          <p:cNvPicPr preferRelativeResize="0"/>
          <p:nvPr/>
        </p:nvPicPr>
        <p:blipFill rotWithShape="1">
          <a:blip r:embed="rId2">
            <a:alphaModFix/>
          </a:blip>
          <a:srcRect t="327" b="317"/>
          <a:stretch/>
        </p:blipFill>
        <p:spPr>
          <a:xfrm>
            <a:off x="8033460" y="4734938"/>
            <a:ext cx="731888" cy="171091"/>
          </a:xfrm>
          <a:prstGeom prst="rect">
            <a:avLst/>
          </a:prstGeom>
          <a:noFill/>
          <a:ln>
            <a:noFill/>
          </a:ln>
        </p:spPr>
      </p:pic>
      <p:sp>
        <p:nvSpPr>
          <p:cNvPr id="2487" name="Google Shape;2487;p256"/>
          <p:cNvSpPr txBox="1">
            <a:spLocks noGrp="1"/>
          </p:cNvSpPr>
          <p:nvPr>
            <p:ph type="subTitle" idx="2"/>
          </p:nvPr>
        </p:nvSpPr>
        <p:spPr>
          <a:xfrm>
            <a:off x="663788" y="4627163"/>
            <a:ext cx="6001800" cy="420000"/>
          </a:xfrm>
          <a:prstGeom prst="rect">
            <a:avLst/>
          </a:prstGeom>
        </p:spPr>
        <p:txBody>
          <a:bodyPr spcFirstLastPara="1" wrap="square" lIns="0" tIns="0" rIns="0" bIns="0" anchor="b" anchorCtr="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a:endParaRPr/>
          </a:p>
        </p:txBody>
      </p:sp>
      <p:sp>
        <p:nvSpPr>
          <p:cNvPr id="2488" name="Google Shape;2488;p256"/>
          <p:cNvSpPr txBox="1">
            <a:spLocks noGrp="1"/>
          </p:cNvSpPr>
          <p:nvPr>
            <p:ph type="title"/>
          </p:nvPr>
        </p:nvSpPr>
        <p:spPr>
          <a:xfrm>
            <a:off x="3349163" y="1091531"/>
            <a:ext cx="5043600" cy="2400300"/>
          </a:xfrm>
          <a:prstGeom prst="rect">
            <a:avLst/>
          </a:prstGeom>
        </p:spPr>
        <p:txBody>
          <a:bodyPr spcFirstLastPara="1" wrap="square" lIns="0" tIns="0" rIns="0" bIns="0" anchor="t" anchorCtr="0">
            <a:noAutofit/>
          </a:bodyPr>
          <a:lstStyle>
            <a:lvl1pPr lvl="0" rtl="0">
              <a:lnSpc>
                <a:spcPct val="115000"/>
              </a:lnSpc>
              <a:spcBef>
                <a:spcPts val="0"/>
              </a:spcBef>
              <a:spcAft>
                <a:spcPts val="0"/>
              </a:spcAft>
              <a:buNone/>
              <a:defRPr sz="2000"/>
            </a:lvl1pPr>
            <a:lvl2pPr lvl="1" rtl="0">
              <a:lnSpc>
                <a:spcPct val="115000"/>
              </a:lnSpc>
              <a:spcBef>
                <a:spcPts val="0"/>
              </a:spcBef>
              <a:spcAft>
                <a:spcPts val="0"/>
              </a:spcAft>
              <a:buNone/>
              <a:defRPr sz="2000"/>
            </a:lvl2pPr>
            <a:lvl3pPr lvl="2" rtl="0">
              <a:lnSpc>
                <a:spcPct val="115000"/>
              </a:lnSpc>
              <a:spcBef>
                <a:spcPts val="0"/>
              </a:spcBef>
              <a:spcAft>
                <a:spcPts val="0"/>
              </a:spcAft>
              <a:buNone/>
              <a:defRPr sz="2000"/>
            </a:lvl3pPr>
            <a:lvl4pPr lvl="3" rtl="0">
              <a:lnSpc>
                <a:spcPct val="115000"/>
              </a:lnSpc>
              <a:spcBef>
                <a:spcPts val="0"/>
              </a:spcBef>
              <a:spcAft>
                <a:spcPts val="0"/>
              </a:spcAft>
              <a:buNone/>
              <a:defRPr sz="2000"/>
            </a:lvl4pPr>
            <a:lvl5pPr lvl="4" rtl="0">
              <a:lnSpc>
                <a:spcPct val="115000"/>
              </a:lnSpc>
              <a:spcBef>
                <a:spcPts val="0"/>
              </a:spcBef>
              <a:spcAft>
                <a:spcPts val="0"/>
              </a:spcAft>
              <a:buNone/>
              <a:defRPr sz="2000"/>
            </a:lvl5pPr>
            <a:lvl6pPr lvl="5" rtl="0">
              <a:lnSpc>
                <a:spcPct val="115000"/>
              </a:lnSpc>
              <a:spcBef>
                <a:spcPts val="0"/>
              </a:spcBef>
              <a:spcAft>
                <a:spcPts val="0"/>
              </a:spcAft>
              <a:buNone/>
              <a:defRPr sz="2000"/>
            </a:lvl6pPr>
            <a:lvl7pPr lvl="6" rtl="0">
              <a:lnSpc>
                <a:spcPct val="115000"/>
              </a:lnSpc>
              <a:spcBef>
                <a:spcPts val="0"/>
              </a:spcBef>
              <a:spcAft>
                <a:spcPts val="0"/>
              </a:spcAft>
              <a:buNone/>
              <a:defRPr sz="2000"/>
            </a:lvl7pPr>
            <a:lvl8pPr lvl="7" rtl="0">
              <a:lnSpc>
                <a:spcPct val="115000"/>
              </a:lnSpc>
              <a:spcBef>
                <a:spcPts val="0"/>
              </a:spcBef>
              <a:spcAft>
                <a:spcPts val="0"/>
              </a:spcAft>
              <a:buNone/>
              <a:defRPr sz="2000"/>
            </a:lvl8pPr>
            <a:lvl9pPr lvl="8" rtl="0">
              <a:lnSpc>
                <a:spcPct val="115000"/>
              </a:lnSpc>
              <a:spcBef>
                <a:spcPts val="0"/>
              </a:spcBef>
              <a:spcAft>
                <a:spcPts val="0"/>
              </a:spcAft>
              <a:buNone/>
              <a:defRPr sz="2000"/>
            </a:lvl9pPr>
          </a:lstStyle>
          <a:p>
            <a:endParaRPr/>
          </a:p>
        </p:txBody>
      </p:sp>
      <p:sp>
        <p:nvSpPr>
          <p:cNvPr id="2489" name="Google Shape;2489;p256"/>
          <p:cNvSpPr txBox="1">
            <a:spLocks noGrp="1"/>
          </p:cNvSpPr>
          <p:nvPr>
            <p:ph type="subTitle" idx="3"/>
          </p:nvPr>
        </p:nvSpPr>
        <p:spPr>
          <a:xfrm>
            <a:off x="3349200" y="3777544"/>
            <a:ext cx="3073200" cy="319500"/>
          </a:xfrm>
          <a:prstGeom prst="rect">
            <a:avLst/>
          </a:prstGeom>
        </p:spPr>
        <p:txBody>
          <a:bodyPr spcFirstLastPara="1" wrap="square" lIns="0" tIns="0" rIns="0" bIns="0" anchor="t" anchorCtr="0">
            <a:noAutofit/>
          </a:bodyPr>
          <a:lstStyle>
            <a:lvl1pPr lvl="0" rtl="0">
              <a:lnSpc>
                <a:spcPct val="114000"/>
              </a:lnSpc>
              <a:spcBef>
                <a:spcPts val="0"/>
              </a:spcBef>
              <a:spcAft>
                <a:spcPts val="0"/>
              </a:spcAft>
              <a:buNone/>
              <a:defRPr sz="1100"/>
            </a:lvl1pPr>
            <a:lvl2pPr lvl="1" rtl="0">
              <a:lnSpc>
                <a:spcPct val="114000"/>
              </a:lnSpc>
              <a:spcBef>
                <a:spcPts val="0"/>
              </a:spcBef>
              <a:spcAft>
                <a:spcPts val="0"/>
              </a:spcAft>
              <a:buNone/>
              <a:defRPr sz="1100"/>
            </a:lvl2pPr>
            <a:lvl3pPr lvl="2" rtl="0">
              <a:lnSpc>
                <a:spcPct val="114000"/>
              </a:lnSpc>
              <a:spcBef>
                <a:spcPts val="0"/>
              </a:spcBef>
              <a:spcAft>
                <a:spcPts val="0"/>
              </a:spcAft>
              <a:buNone/>
              <a:defRPr sz="1100"/>
            </a:lvl3pPr>
            <a:lvl4pPr lvl="3" rtl="0">
              <a:lnSpc>
                <a:spcPct val="114000"/>
              </a:lnSpc>
              <a:spcBef>
                <a:spcPts val="0"/>
              </a:spcBef>
              <a:spcAft>
                <a:spcPts val="0"/>
              </a:spcAft>
              <a:buNone/>
              <a:defRPr sz="1100"/>
            </a:lvl4pPr>
            <a:lvl5pPr lvl="4" rtl="0">
              <a:lnSpc>
                <a:spcPct val="114000"/>
              </a:lnSpc>
              <a:spcBef>
                <a:spcPts val="0"/>
              </a:spcBef>
              <a:spcAft>
                <a:spcPts val="0"/>
              </a:spcAft>
              <a:buNone/>
              <a:defRPr sz="1100"/>
            </a:lvl5pPr>
            <a:lvl6pPr lvl="5" rtl="0">
              <a:lnSpc>
                <a:spcPct val="114000"/>
              </a:lnSpc>
              <a:spcBef>
                <a:spcPts val="0"/>
              </a:spcBef>
              <a:spcAft>
                <a:spcPts val="0"/>
              </a:spcAft>
              <a:buNone/>
              <a:defRPr sz="1100"/>
            </a:lvl6pPr>
            <a:lvl7pPr lvl="6" rtl="0">
              <a:lnSpc>
                <a:spcPct val="114000"/>
              </a:lnSpc>
              <a:spcBef>
                <a:spcPts val="0"/>
              </a:spcBef>
              <a:spcAft>
                <a:spcPts val="0"/>
              </a:spcAft>
              <a:buNone/>
              <a:defRPr sz="1100"/>
            </a:lvl7pPr>
            <a:lvl8pPr lvl="7" rtl="0">
              <a:lnSpc>
                <a:spcPct val="114000"/>
              </a:lnSpc>
              <a:spcBef>
                <a:spcPts val="0"/>
              </a:spcBef>
              <a:spcAft>
                <a:spcPts val="0"/>
              </a:spcAft>
              <a:buNone/>
              <a:defRPr sz="1100"/>
            </a:lvl8pPr>
            <a:lvl9pPr lvl="8" rtl="0">
              <a:lnSpc>
                <a:spcPct val="114000"/>
              </a:lnSpc>
              <a:spcBef>
                <a:spcPts val="0"/>
              </a:spcBef>
              <a:spcAft>
                <a:spcPts val="0"/>
              </a:spcAft>
              <a:buNone/>
              <a:defRPr sz="1100"/>
            </a:lvl9pPr>
          </a:lstStyle>
          <a:p>
            <a:endParaRPr/>
          </a:p>
        </p:txBody>
      </p:sp>
      <p:pic>
        <p:nvPicPr>
          <p:cNvPr id="2490" name="Google Shape;2490;p256"/>
          <p:cNvPicPr preferRelativeResize="0"/>
          <p:nvPr/>
        </p:nvPicPr>
        <p:blipFill rotWithShape="1">
          <a:blip r:embed="rId3">
            <a:alphaModFix/>
          </a:blip>
          <a:srcRect/>
          <a:stretch/>
        </p:blipFill>
        <p:spPr>
          <a:xfrm>
            <a:off x="2564587" y="973839"/>
            <a:ext cx="548775" cy="548762"/>
          </a:xfrm>
          <a:prstGeom prst="rect">
            <a:avLst/>
          </a:prstGeom>
          <a:noFill/>
          <a:ln>
            <a:noFill/>
          </a:ln>
        </p:spPr>
      </p:pic>
    </p:spTree>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matchingName="Interior two by two">
  <p:cSld name="CUSTOM_4_6">
    <p:spTree>
      <p:nvGrpSpPr>
        <p:cNvPr id="1" name="Shape 2491"/>
        <p:cNvGrpSpPr/>
        <p:nvPr/>
      </p:nvGrpSpPr>
      <p:grpSpPr>
        <a:xfrm>
          <a:off x="0" y="0"/>
          <a:ext cx="0" cy="0"/>
          <a:chOff x="0" y="0"/>
          <a:chExt cx="0" cy="0"/>
        </a:xfrm>
      </p:grpSpPr>
      <p:cxnSp>
        <p:nvCxnSpPr>
          <p:cNvPr id="2492" name="Google Shape;2492;p257"/>
          <p:cNvCxnSpPr/>
          <p:nvPr/>
        </p:nvCxnSpPr>
        <p:spPr>
          <a:xfrm rot="10800000">
            <a:off x="335831" y="150"/>
            <a:ext cx="0" cy="664800"/>
          </a:xfrm>
          <a:prstGeom prst="straightConnector1">
            <a:avLst/>
          </a:prstGeom>
          <a:noFill/>
          <a:ln w="9525" cap="flat" cmpd="sng">
            <a:solidFill>
              <a:schemeClr val="accent1"/>
            </a:solidFill>
            <a:prstDash val="solid"/>
            <a:round/>
            <a:headEnd type="none" w="med" len="med"/>
            <a:tailEnd type="none" w="med" len="med"/>
          </a:ln>
        </p:spPr>
      </p:cxnSp>
      <p:cxnSp>
        <p:nvCxnSpPr>
          <p:cNvPr id="2493" name="Google Shape;2493;p257"/>
          <p:cNvCxnSpPr/>
          <p:nvPr/>
        </p:nvCxnSpPr>
        <p:spPr>
          <a:xfrm rot="10800000">
            <a:off x="335825" y="4801200"/>
            <a:ext cx="0" cy="342300"/>
          </a:xfrm>
          <a:prstGeom prst="straightConnector1">
            <a:avLst/>
          </a:prstGeom>
          <a:noFill/>
          <a:ln w="9525" cap="flat" cmpd="sng">
            <a:solidFill>
              <a:schemeClr val="accent1"/>
            </a:solidFill>
            <a:prstDash val="solid"/>
            <a:round/>
            <a:headEnd type="none" w="med" len="med"/>
            <a:tailEnd type="none" w="med" len="med"/>
          </a:ln>
        </p:spPr>
      </p:cxnSp>
      <p:sp>
        <p:nvSpPr>
          <p:cNvPr id="2494" name="Google Shape;2494;p257"/>
          <p:cNvSpPr txBox="1">
            <a:spLocks noGrp="1"/>
          </p:cNvSpPr>
          <p:nvPr>
            <p:ph type="sldNum" idx="12"/>
          </p:nvPr>
        </p:nvSpPr>
        <p:spPr>
          <a:xfrm>
            <a:off x="61481" y="4627167"/>
            <a:ext cx="548700" cy="107700"/>
          </a:xfrm>
          <a:prstGeom prst="rect">
            <a:avLst/>
          </a:prstGeom>
          <a:noFill/>
          <a:ln>
            <a:noFill/>
          </a:ln>
        </p:spPr>
        <p:txBody>
          <a:bodyPr spcFirstLastPara="1" wrap="square" lIns="0" tIns="0" rIns="0" bIns="0" anchor="b" anchorCtr="0">
            <a:noAutofit/>
          </a:bodyPr>
          <a:lstStyle>
            <a:lvl1pPr lvl="0" algn="ctr" rtl="0">
              <a:buNone/>
              <a:defRPr sz="600">
                <a:latin typeface="Red Hat Text Medium"/>
                <a:ea typeface="Red Hat Text Medium"/>
                <a:cs typeface="Red Hat Text Medium"/>
                <a:sym typeface="Red Hat Text Medium"/>
              </a:defRPr>
            </a:lvl1pPr>
            <a:lvl2pPr lvl="1" algn="ctr" rtl="0">
              <a:buNone/>
              <a:defRPr sz="600">
                <a:latin typeface="Red Hat Text Medium"/>
                <a:ea typeface="Red Hat Text Medium"/>
                <a:cs typeface="Red Hat Text Medium"/>
                <a:sym typeface="Red Hat Text Medium"/>
              </a:defRPr>
            </a:lvl2pPr>
            <a:lvl3pPr lvl="2" algn="ctr" rtl="0">
              <a:buNone/>
              <a:defRPr sz="600">
                <a:latin typeface="Red Hat Text Medium"/>
                <a:ea typeface="Red Hat Text Medium"/>
                <a:cs typeface="Red Hat Text Medium"/>
                <a:sym typeface="Red Hat Text Medium"/>
              </a:defRPr>
            </a:lvl3pPr>
            <a:lvl4pPr lvl="3" algn="ctr" rtl="0">
              <a:buNone/>
              <a:defRPr sz="600">
                <a:latin typeface="Red Hat Text Medium"/>
                <a:ea typeface="Red Hat Text Medium"/>
                <a:cs typeface="Red Hat Text Medium"/>
                <a:sym typeface="Red Hat Text Medium"/>
              </a:defRPr>
            </a:lvl4pPr>
            <a:lvl5pPr lvl="4" algn="ctr" rtl="0">
              <a:buNone/>
              <a:defRPr sz="600">
                <a:latin typeface="Red Hat Text Medium"/>
                <a:ea typeface="Red Hat Text Medium"/>
                <a:cs typeface="Red Hat Text Medium"/>
                <a:sym typeface="Red Hat Text Medium"/>
              </a:defRPr>
            </a:lvl5pPr>
            <a:lvl6pPr lvl="5" algn="ctr" rtl="0">
              <a:buNone/>
              <a:defRPr sz="600">
                <a:latin typeface="Red Hat Text Medium"/>
                <a:ea typeface="Red Hat Text Medium"/>
                <a:cs typeface="Red Hat Text Medium"/>
                <a:sym typeface="Red Hat Text Medium"/>
              </a:defRPr>
            </a:lvl6pPr>
            <a:lvl7pPr lvl="6" algn="ctr" rtl="0">
              <a:buNone/>
              <a:defRPr sz="600">
                <a:latin typeface="Red Hat Text Medium"/>
                <a:ea typeface="Red Hat Text Medium"/>
                <a:cs typeface="Red Hat Text Medium"/>
                <a:sym typeface="Red Hat Text Medium"/>
              </a:defRPr>
            </a:lvl7pPr>
            <a:lvl8pPr lvl="7" algn="ctr" rtl="0">
              <a:buNone/>
              <a:defRPr sz="600">
                <a:latin typeface="Red Hat Text Medium"/>
                <a:ea typeface="Red Hat Text Medium"/>
                <a:cs typeface="Red Hat Text Medium"/>
                <a:sym typeface="Red Hat Text Medium"/>
              </a:defRPr>
            </a:lvl8pPr>
            <a:lvl9pPr lvl="8" algn="ctr" rtl="0">
              <a:buNone/>
              <a:defRPr sz="6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pic>
        <p:nvPicPr>
          <p:cNvPr id="2495" name="Google Shape;2495;p257"/>
          <p:cNvPicPr preferRelativeResize="0"/>
          <p:nvPr/>
        </p:nvPicPr>
        <p:blipFill rotWithShape="1">
          <a:blip r:embed="rId2">
            <a:alphaModFix/>
          </a:blip>
          <a:srcRect t="327" b="317"/>
          <a:stretch/>
        </p:blipFill>
        <p:spPr>
          <a:xfrm>
            <a:off x="8033460" y="4734938"/>
            <a:ext cx="731888" cy="171091"/>
          </a:xfrm>
          <a:prstGeom prst="rect">
            <a:avLst/>
          </a:prstGeom>
          <a:noFill/>
          <a:ln>
            <a:noFill/>
          </a:ln>
        </p:spPr>
      </p:pic>
      <p:sp>
        <p:nvSpPr>
          <p:cNvPr id="2496" name="Google Shape;2496;p257"/>
          <p:cNvSpPr txBox="1">
            <a:spLocks noGrp="1"/>
          </p:cNvSpPr>
          <p:nvPr>
            <p:ph type="subTitle" idx="1"/>
          </p:nvPr>
        </p:nvSpPr>
        <p:spPr>
          <a:xfrm>
            <a:off x="663788" y="4627163"/>
            <a:ext cx="6001800" cy="420000"/>
          </a:xfrm>
          <a:prstGeom prst="rect">
            <a:avLst/>
          </a:prstGeom>
        </p:spPr>
        <p:txBody>
          <a:bodyPr spcFirstLastPara="1" wrap="square" lIns="0" tIns="0" rIns="0" bIns="0" anchor="b" anchorCtr="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a:endParaRPr/>
          </a:p>
        </p:txBody>
      </p:sp>
      <p:sp>
        <p:nvSpPr>
          <p:cNvPr id="2497" name="Google Shape;2497;p257"/>
          <p:cNvSpPr txBox="1">
            <a:spLocks noGrp="1"/>
          </p:cNvSpPr>
          <p:nvPr>
            <p:ph type="subTitle" idx="2"/>
          </p:nvPr>
        </p:nvSpPr>
        <p:spPr>
          <a:xfrm>
            <a:off x="5141316" y="2091075"/>
            <a:ext cx="2634000" cy="795600"/>
          </a:xfrm>
          <a:prstGeom prst="rect">
            <a:avLst/>
          </a:prstGeom>
        </p:spPr>
        <p:txBody>
          <a:bodyPr spcFirstLastPara="1" wrap="square" lIns="0" tIns="0" rIns="0" bIns="0" anchor="t" anchorCtr="0">
            <a:noAutofit/>
          </a:bodyPr>
          <a:lstStyle>
            <a:lvl1pPr lvl="0" rtl="0">
              <a:spcBef>
                <a:spcPts val="0"/>
              </a:spcBef>
              <a:spcAft>
                <a:spcPts val="0"/>
              </a:spcAft>
              <a:buNone/>
              <a:defRPr sz="1100"/>
            </a:lvl1pPr>
            <a:lvl2pPr lvl="1" rtl="0">
              <a:spcBef>
                <a:spcPts val="400"/>
              </a:spcBef>
              <a:spcAft>
                <a:spcPts val="0"/>
              </a:spcAft>
              <a:buNone/>
              <a:defRPr sz="1100"/>
            </a:lvl2pPr>
            <a:lvl3pPr lvl="2" rtl="0">
              <a:spcBef>
                <a:spcPts val="400"/>
              </a:spcBef>
              <a:spcAft>
                <a:spcPts val="0"/>
              </a:spcAft>
              <a:buNone/>
              <a:defRPr sz="1100"/>
            </a:lvl3pPr>
            <a:lvl4pPr lvl="3" rtl="0">
              <a:spcBef>
                <a:spcPts val="400"/>
              </a:spcBef>
              <a:spcAft>
                <a:spcPts val="0"/>
              </a:spcAft>
              <a:buNone/>
              <a:defRPr sz="1100"/>
            </a:lvl4pPr>
            <a:lvl5pPr lvl="4" rtl="0">
              <a:spcBef>
                <a:spcPts val="400"/>
              </a:spcBef>
              <a:spcAft>
                <a:spcPts val="0"/>
              </a:spcAft>
              <a:buNone/>
              <a:defRPr sz="1100"/>
            </a:lvl5pPr>
            <a:lvl6pPr lvl="5" rtl="0">
              <a:spcBef>
                <a:spcPts val="400"/>
              </a:spcBef>
              <a:spcAft>
                <a:spcPts val="0"/>
              </a:spcAft>
              <a:buNone/>
              <a:defRPr sz="1100"/>
            </a:lvl6pPr>
            <a:lvl7pPr lvl="6" rtl="0">
              <a:spcBef>
                <a:spcPts val="400"/>
              </a:spcBef>
              <a:spcAft>
                <a:spcPts val="0"/>
              </a:spcAft>
              <a:buNone/>
              <a:defRPr sz="1100"/>
            </a:lvl7pPr>
            <a:lvl8pPr lvl="7" rtl="0">
              <a:spcBef>
                <a:spcPts val="400"/>
              </a:spcBef>
              <a:spcAft>
                <a:spcPts val="0"/>
              </a:spcAft>
              <a:buNone/>
              <a:defRPr sz="1100"/>
            </a:lvl8pPr>
            <a:lvl9pPr lvl="8" rtl="0">
              <a:spcBef>
                <a:spcPts val="400"/>
              </a:spcBef>
              <a:spcAft>
                <a:spcPts val="400"/>
              </a:spcAft>
              <a:buNone/>
              <a:defRPr sz="1100"/>
            </a:lvl9pPr>
          </a:lstStyle>
          <a:p>
            <a:endParaRPr/>
          </a:p>
        </p:txBody>
      </p:sp>
      <p:sp>
        <p:nvSpPr>
          <p:cNvPr id="2498" name="Google Shape;2498;p257"/>
          <p:cNvSpPr txBox="1">
            <a:spLocks noGrp="1"/>
          </p:cNvSpPr>
          <p:nvPr>
            <p:ph type="subTitle" idx="3"/>
          </p:nvPr>
        </p:nvSpPr>
        <p:spPr>
          <a:xfrm>
            <a:off x="5141311" y="1764713"/>
            <a:ext cx="2634000" cy="284400"/>
          </a:xfrm>
          <a:prstGeom prst="rect">
            <a:avLst/>
          </a:prstGeom>
        </p:spPr>
        <p:txBody>
          <a:bodyPr spcFirstLastPara="1" wrap="square" lIns="0" tIns="0" rIns="0" bIns="0" anchor="b" anchorCtr="0">
            <a:noAutofit/>
          </a:bodyPr>
          <a:lstStyle>
            <a:lvl1pPr lvl="0"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1pPr>
            <a:lvl2pPr lvl="1"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2pPr>
            <a:lvl3pPr lvl="2"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3pPr>
            <a:lvl4pPr lvl="3"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4pPr>
            <a:lvl5pPr lvl="4"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5pPr>
            <a:lvl6pPr lvl="5"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6pPr>
            <a:lvl7pPr lvl="6"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7pPr>
            <a:lvl8pPr lvl="7"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8pPr>
            <a:lvl9pPr lvl="8"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9pPr>
          </a:lstStyle>
          <a:p>
            <a:endParaRPr/>
          </a:p>
        </p:txBody>
      </p:sp>
      <p:sp>
        <p:nvSpPr>
          <p:cNvPr id="2499" name="Google Shape;2499;p257"/>
          <p:cNvSpPr txBox="1">
            <a:spLocks noGrp="1"/>
          </p:cNvSpPr>
          <p:nvPr>
            <p:ph type="subTitle" idx="4"/>
          </p:nvPr>
        </p:nvSpPr>
        <p:spPr>
          <a:xfrm>
            <a:off x="5141316" y="3325781"/>
            <a:ext cx="2634000" cy="795600"/>
          </a:xfrm>
          <a:prstGeom prst="rect">
            <a:avLst/>
          </a:prstGeom>
        </p:spPr>
        <p:txBody>
          <a:bodyPr spcFirstLastPara="1" wrap="square" lIns="0" tIns="0" rIns="0" bIns="0" anchor="t" anchorCtr="0">
            <a:noAutofit/>
          </a:bodyPr>
          <a:lstStyle>
            <a:lvl1pPr lvl="0" rtl="0">
              <a:spcBef>
                <a:spcPts val="0"/>
              </a:spcBef>
              <a:spcAft>
                <a:spcPts val="0"/>
              </a:spcAft>
              <a:buNone/>
              <a:defRPr sz="1100"/>
            </a:lvl1pPr>
            <a:lvl2pPr lvl="1" rtl="0">
              <a:spcBef>
                <a:spcPts val="400"/>
              </a:spcBef>
              <a:spcAft>
                <a:spcPts val="0"/>
              </a:spcAft>
              <a:buNone/>
              <a:defRPr sz="1100"/>
            </a:lvl2pPr>
            <a:lvl3pPr lvl="2" rtl="0">
              <a:spcBef>
                <a:spcPts val="400"/>
              </a:spcBef>
              <a:spcAft>
                <a:spcPts val="0"/>
              </a:spcAft>
              <a:buNone/>
              <a:defRPr sz="1100"/>
            </a:lvl3pPr>
            <a:lvl4pPr lvl="3" rtl="0">
              <a:spcBef>
                <a:spcPts val="400"/>
              </a:spcBef>
              <a:spcAft>
                <a:spcPts val="0"/>
              </a:spcAft>
              <a:buNone/>
              <a:defRPr sz="1100"/>
            </a:lvl4pPr>
            <a:lvl5pPr lvl="4" rtl="0">
              <a:spcBef>
                <a:spcPts val="400"/>
              </a:spcBef>
              <a:spcAft>
                <a:spcPts val="0"/>
              </a:spcAft>
              <a:buNone/>
              <a:defRPr sz="1100"/>
            </a:lvl5pPr>
            <a:lvl6pPr lvl="5" rtl="0">
              <a:spcBef>
                <a:spcPts val="400"/>
              </a:spcBef>
              <a:spcAft>
                <a:spcPts val="0"/>
              </a:spcAft>
              <a:buNone/>
              <a:defRPr sz="1100"/>
            </a:lvl6pPr>
            <a:lvl7pPr lvl="6" rtl="0">
              <a:spcBef>
                <a:spcPts val="400"/>
              </a:spcBef>
              <a:spcAft>
                <a:spcPts val="0"/>
              </a:spcAft>
              <a:buNone/>
              <a:defRPr sz="1100"/>
            </a:lvl7pPr>
            <a:lvl8pPr lvl="7" rtl="0">
              <a:spcBef>
                <a:spcPts val="400"/>
              </a:spcBef>
              <a:spcAft>
                <a:spcPts val="0"/>
              </a:spcAft>
              <a:buNone/>
              <a:defRPr sz="1100"/>
            </a:lvl8pPr>
            <a:lvl9pPr lvl="8" rtl="0">
              <a:spcBef>
                <a:spcPts val="400"/>
              </a:spcBef>
              <a:spcAft>
                <a:spcPts val="400"/>
              </a:spcAft>
              <a:buNone/>
              <a:defRPr sz="1100"/>
            </a:lvl9pPr>
          </a:lstStyle>
          <a:p>
            <a:endParaRPr/>
          </a:p>
        </p:txBody>
      </p:sp>
      <p:sp>
        <p:nvSpPr>
          <p:cNvPr id="2500" name="Google Shape;2500;p257"/>
          <p:cNvSpPr txBox="1">
            <a:spLocks noGrp="1"/>
          </p:cNvSpPr>
          <p:nvPr>
            <p:ph type="subTitle" idx="5"/>
          </p:nvPr>
        </p:nvSpPr>
        <p:spPr>
          <a:xfrm>
            <a:off x="5141311" y="2999419"/>
            <a:ext cx="2634000" cy="284400"/>
          </a:xfrm>
          <a:prstGeom prst="rect">
            <a:avLst/>
          </a:prstGeom>
        </p:spPr>
        <p:txBody>
          <a:bodyPr spcFirstLastPara="1" wrap="square" lIns="0" tIns="0" rIns="0" bIns="0" anchor="b" anchorCtr="0">
            <a:noAutofit/>
          </a:bodyPr>
          <a:lstStyle>
            <a:lvl1pPr lvl="0"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1pPr>
            <a:lvl2pPr lvl="1"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2pPr>
            <a:lvl3pPr lvl="2"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3pPr>
            <a:lvl4pPr lvl="3"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4pPr>
            <a:lvl5pPr lvl="4"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5pPr>
            <a:lvl6pPr lvl="5"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6pPr>
            <a:lvl7pPr lvl="6"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7pPr>
            <a:lvl8pPr lvl="7"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8pPr>
            <a:lvl9pPr lvl="8"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9pPr>
          </a:lstStyle>
          <a:p>
            <a:endParaRPr/>
          </a:p>
        </p:txBody>
      </p:sp>
      <p:sp>
        <p:nvSpPr>
          <p:cNvPr id="2501" name="Google Shape;2501;p257"/>
          <p:cNvSpPr txBox="1">
            <a:spLocks noGrp="1"/>
          </p:cNvSpPr>
          <p:nvPr>
            <p:ph type="subTitle" idx="6"/>
          </p:nvPr>
        </p:nvSpPr>
        <p:spPr>
          <a:xfrm>
            <a:off x="1563469" y="2091075"/>
            <a:ext cx="2634000" cy="795600"/>
          </a:xfrm>
          <a:prstGeom prst="rect">
            <a:avLst/>
          </a:prstGeom>
        </p:spPr>
        <p:txBody>
          <a:bodyPr spcFirstLastPara="1" wrap="square" lIns="0" tIns="0" rIns="0" bIns="0" anchor="t" anchorCtr="0">
            <a:noAutofit/>
          </a:bodyPr>
          <a:lstStyle>
            <a:lvl1pPr lvl="0" rtl="0">
              <a:spcBef>
                <a:spcPts val="0"/>
              </a:spcBef>
              <a:spcAft>
                <a:spcPts val="0"/>
              </a:spcAft>
              <a:buNone/>
              <a:defRPr sz="1100"/>
            </a:lvl1pPr>
            <a:lvl2pPr lvl="1" rtl="0">
              <a:spcBef>
                <a:spcPts val="400"/>
              </a:spcBef>
              <a:spcAft>
                <a:spcPts val="0"/>
              </a:spcAft>
              <a:buNone/>
              <a:defRPr sz="1100"/>
            </a:lvl2pPr>
            <a:lvl3pPr lvl="2" rtl="0">
              <a:spcBef>
                <a:spcPts val="400"/>
              </a:spcBef>
              <a:spcAft>
                <a:spcPts val="0"/>
              </a:spcAft>
              <a:buNone/>
              <a:defRPr sz="1100"/>
            </a:lvl3pPr>
            <a:lvl4pPr lvl="3" rtl="0">
              <a:spcBef>
                <a:spcPts val="400"/>
              </a:spcBef>
              <a:spcAft>
                <a:spcPts val="0"/>
              </a:spcAft>
              <a:buNone/>
              <a:defRPr sz="1100"/>
            </a:lvl4pPr>
            <a:lvl5pPr lvl="4" rtl="0">
              <a:spcBef>
                <a:spcPts val="400"/>
              </a:spcBef>
              <a:spcAft>
                <a:spcPts val="0"/>
              </a:spcAft>
              <a:buNone/>
              <a:defRPr sz="1100"/>
            </a:lvl5pPr>
            <a:lvl6pPr lvl="5" rtl="0">
              <a:spcBef>
                <a:spcPts val="400"/>
              </a:spcBef>
              <a:spcAft>
                <a:spcPts val="0"/>
              </a:spcAft>
              <a:buNone/>
              <a:defRPr sz="1100"/>
            </a:lvl6pPr>
            <a:lvl7pPr lvl="6" rtl="0">
              <a:spcBef>
                <a:spcPts val="400"/>
              </a:spcBef>
              <a:spcAft>
                <a:spcPts val="0"/>
              </a:spcAft>
              <a:buNone/>
              <a:defRPr sz="1100"/>
            </a:lvl7pPr>
            <a:lvl8pPr lvl="7" rtl="0">
              <a:spcBef>
                <a:spcPts val="400"/>
              </a:spcBef>
              <a:spcAft>
                <a:spcPts val="0"/>
              </a:spcAft>
              <a:buNone/>
              <a:defRPr sz="1100"/>
            </a:lvl8pPr>
            <a:lvl9pPr lvl="8" rtl="0">
              <a:spcBef>
                <a:spcPts val="400"/>
              </a:spcBef>
              <a:spcAft>
                <a:spcPts val="400"/>
              </a:spcAft>
              <a:buNone/>
              <a:defRPr sz="1100"/>
            </a:lvl9pPr>
          </a:lstStyle>
          <a:p>
            <a:endParaRPr/>
          </a:p>
        </p:txBody>
      </p:sp>
      <p:sp>
        <p:nvSpPr>
          <p:cNvPr id="2502" name="Google Shape;2502;p257"/>
          <p:cNvSpPr txBox="1">
            <a:spLocks noGrp="1"/>
          </p:cNvSpPr>
          <p:nvPr>
            <p:ph type="subTitle" idx="7"/>
          </p:nvPr>
        </p:nvSpPr>
        <p:spPr>
          <a:xfrm>
            <a:off x="1563450" y="1764713"/>
            <a:ext cx="2634000" cy="284400"/>
          </a:xfrm>
          <a:prstGeom prst="rect">
            <a:avLst/>
          </a:prstGeom>
        </p:spPr>
        <p:txBody>
          <a:bodyPr spcFirstLastPara="1" wrap="square" lIns="0" tIns="0" rIns="0" bIns="0" anchor="b" anchorCtr="0">
            <a:noAutofit/>
          </a:bodyPr>
          <a:lstStyle>
            <a:lvl1pPr lvl="0"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1pPr>
            <a:lvl2pPr lvl="1"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2pPr>
            <a:lvl3pPr lvl="2"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3pPr>
            <a:lvl4pPr lvl="3"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4pPr>
            <a:lvl5pPr lvl="4"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5pPr>
            <a:lvl6pPr lvl="5"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6pPr>
            <a:lvl7pPr lvl="6"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7pPr>
            <a:lvl8pPr lvl="7"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8pPr>
            <a:lvl9pPr lvl="8"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9pPr>
          </a:lstStyle>
          <a:p>
            <a:endParaRPr/>
          </a:p>
        </p:txBody>
      </p:sp>
      <p:sp>
        <p:nvSpPr>
          <p:cNvPr id="2503" name="Google Shape;2503;p257"/>
          <p:cNvSpPr txBox="1">
            <a:spLocks noGrp="1"/>
          </p:cNvSpPr>
          <p:nvPr>
            <p:ph type="subTitle" idx="8"/>
          </p:nvPr>
        </p:nvSpPr>
        <p:spPr>
          <a:xfrm>
            <a:off x="1563469" y="3325781"/>
            <a:ext cx="2634000" cy="795600"/>
          </a:xfrm>
          <a:prstGeom prst="rect">
            <a:avLst/>
          </a:prstGeom>
        </p:spPr>
        <p:txBody>
          <a:bodyPr spcFirstLastPara="1" wrap="square" lIns="0" tIns="0" rIns="0" bIns="0" anchor="t" anchorCtr="0">
            <a:noAutofit/>
          </a:bodyPr>
          <a:lstStyle>
            <a:lvl1pPr lvl="0" rtl="0">
              <a:spcBef>
                <a:spcPts val="0"/>
              </a:spcBef>
              <a:spcAft>
                <a:spcPts val="0"/>
              </a:spcAft>
              <a:buNone/>
              <a:defRPr sz="1100"/>
            </a:lvl1pPr>
            <a:lvl2pPr lvl="1" rtl="0">
              <a:spcBef>
                <a:spcPts val="400"/>
              </a:spcBef>
              <a:spcAft>
                <a:spcPts val="0"/>
              </a:spcAft>
              <a:buNone/>
              <a:defRPr sz="1100"/>
            </a:lvl2pPr>
            <a:lvl3pPr lvl="2" rtl="0">
              <a:spcBef>
                <a:spcPts val="400"/>
              </a:spcBef>
              <a:spcAft>
                <a:spcPts val="0"/>
              </a:spcAft>
              <a:buNone/>
              <a:defRPr sz="1100"/>
            </a:lvl3pPr>
            <a:lvl4pPr lvl="3" rtl="0">
              <a:spcBef>
                <a:spcPts val="400"/>
              </a:spcBef>
              <a:spcAft>
                <a:spcPts val="0"/>
              </a:spcAft>
              <a:buNone/>
              <a:defRPr sz="1100"/>
            </a:lvl4pPr>
            <a:lvl5pPr lvl="4" rtl="0">
              <a:spcBef>
                <a:spcPts val="400"/>
              </a:spcBef>
              <a:spcAft>
                <a:spcPts val="0"/>
              </a:spcAft>
              <a:buNone/>
              <a:defRPr sz="1100"/>
            </a:lvl5pPr>
            <a:lvl6pPr lvl="5" rtl="0">
              <a:spcBef>
                <a:spcPts val="400"/>
              </a:spcBef>
              <a:spcAft>
                <a:spcPts val="0"/>
              </a:spcAft>
              <a:buNone/>
              <a:defRPr sz="1100"/>
            </a:lvl6pPr>
            <a:lvl7pPr lvl="6" rtl="0">
              <a:spcBef>
                <a:spcPts val="400"/>
              </a:spcBef>
              <a:spcAft>
                <a:spcPts val="0"/>
              </a:spcAft>
              <a:buNone/>
              <a:defRPr sz="1100"/>
            </a:lvl7pPr>
            <a:lvl8pPr lvl="7" rtl="0">
              <a:spcBef>
                <a:spcPts val="400"/>
              </a:spcBef>
              <a:spcAft>
                <a:spcPts val="0"/>
              </a:spcAft>
              <a:buNone/>
              <a:defRPr sz="1100"/>
            </a:lvl8pPr>
            <a:lvl9pPr lvl="8" rtl="0">
              <a:spcBef>
                <a:spcPts val="400"/>
              </a:spcBef>
              <a:spcAft>
                <a:spcPts val="400"/>
              </a:spcAft>
              <a:buNone/>
              <a:defRPr sz="1100"/>
            </a:lvl9pPr>
          </a:lstStyle>
          <a:p>
            <a:endParaRPr/>
          </a:p>
        </p:txBody>
      </p:sp>
      <p:sp>
        <p:nvSpPr>
          <p:cNvPr id="2504" name="Google Shape;2504;p257"/>
          <p:cNvSpPr txBox="1">
            <a:spLocks noGrp="1"/>
          </p:cNvSpPr>
          <p:nvPr>
            <p:ph type="subTitle" idx="9"/>
          </p:nvPr>
        </p:nvSpPr>
        <p:spPr>
          <a:xfrm>
            <a:off x="1563450" y="2999419"/>
            <a:ext cx="2634000" cy="284400"/>
          </a:xfrm>
          <a:prstGeom prst="rect">
            <a:avLst/>
          </a:prstGeom>
        </p:spPr>
        <p:txBody>
          <a:bodyPr spcFirstLastPara="1" wrap="square" lIns="0" tIns="0" rIns="0" bIns="0" anchor="b" anchorCtr="0">
            <a:noAutofit/>
          </a:bodyPr>
          <a:lstStyle>
            <a:lvl1pPr lvl="0"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1pPr>
            <a:lvl2pPr lvl="1"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2pPr>
            <a:lvl3pPr lvl="2"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3pPr>
            <a:lvl4pPr lvl="3"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4pPr>
            <a:lvl5pPr lvl="4"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5pPr>
            <a:lvl6pPr lvl="5"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6pPr>
            <a:lvl7pPr lvl="6"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7pPr>
            <a:lvl8pPr lvl="7"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8pPr>
            <a:lvl9pPr lvl="8"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9pPr>
          </a:lstStyle>
          <a:p>
            <a:endParaRPr/>
          </a:p>
        </p:txBody>
      </p:sp>
      <p:sp>
        <p:nvSpPr>
          <p:cNvPr id="2505" name="Google Shape;2505;p257"/>
          <p:cNvSpPr txBox="1">
            <a:spLocks noGrp="1"/>
          </p:cNvSpPr>
          <p:nvPr>
            <p:ph type="subTitle" idx="13"/>
          </p:nvPr>
        </p:nvSpPr>
        <p:spPr>
          <a:xfrm>
            <a:off x="335831" y="41580"/>
            <a:ext cx="3861600" cy="612300"/>
          </a:xfrm>
          <a:prstGeom prst="rect">
            <a:avLst/>
          </a:prstGeom>
        </p:spPr>
        <p:txBody>
          <a:bodyPr spcFirstLastPara="1" wrap="square" lIns="329175" tIns="68575" rIns="68575" bIns="68575" anchor="ctr" anchorCtr="0">
            <a:noAutofit/>
          </a:bodyPr>
          <a:lstStyle>
            <a:lvl1pPr lvl="0"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9pPr>
          </a:lstStyle>
          <a:p>
            <a:endParaRPr/>
          </a:p>
        </p:txBody>
      </p:sp>
      <p:sp>
        <p:nvSpPr>
          <p:cNvPr id="2506" name="Google Shape;2506;p257"/>
          <p:cNvSpPr txBox="1">
            <a:spLocks noGrp="1"/>
          </p:cNvSpPr>
          <p:nvPr>
            <p:ph type="title"/>
          </p:nvPr>
        </p:nvSpPr>
        <p:spPr>
          <a:xfrm>
            <a:off x="663788" y="825263"/>
            <a:ext cx="7816500" cy="414900"/>
          </a:xfrm>
          <a:prstGeom prst="rect">
            <a:avLst/>
          </a:prstGeom>
        </p:spPr>
        <p:txBody>
          <a:bodyPr spcFirstLastPara="1" wrap="square" lIns="0" tIns="0" rIns="0" bIns="0" anchor="t" anchorCtr="0">
            <a:noAutofit/>
          </a:bodyPr>
          <a:lstStyle>
            <a:lvl1pPr lvl="0" algn="ctr" rtl="0">
              <a:lnSpc>
                <a:spcPct val="130000"/>
              </a:lnSpc>
              <a:spcBef>
                <a:spcPts val="0"/>
              </a:spcBef>
              <a:spcAft>
                <a:spcPts val="0"/>
              </a:spcAft>
              <a:buNone/>
              <a:defRPr sz="2100"/>
            </a:lvl1pPr>
            <a:lvl2pPr lvl="1" algn="ctr" rtl="0">
              <a:lnSpc>
                <a:spcPct val="130000"/>
              </a:lnSpc>
              <a:spcBef>
                <a:spcPts val="0"/>
              </a:spcBef>
              <a:spcAft>
                <a:spcPts val="0"/>
              </a:spcAft>
              <a:buNone/>
              <a:defRPr sz="2000"/>
            </a:lvl2pPr>
            <a:lvl3pPr lvl="2" algn="ctr" rtl="0">
              <a:lnSpc>
                <a:spcPct val="130000"/>
              </a:lnSpc>
              <a:spcBef>
                <a:spcPts val="0"/>
              </a:spcBef>
              <a:spcAft>
                <a:spcPts val="0"/>
              </a:spcAft>
              <a:buNone/>
              <a:defRPr sz="2000"/>
            </a:lvl3pPr>
            <a:lvl4pPr lvl="3" algn="ctr" rtl="0">
              <a:lnSpc>
                <a:spcPct val="130000"/>
              </a:lnSpc>
              <a:spcBef>
                <a:spcPts val="0"/>
              </a:spcBef>
              <a:spcAft>
                <a:spcPts val="0"/>
              </a:spcAft>
              <a:buNone/>
              <a:defRPr sz="2000"/>
            </a:lvl4pPr>
            <a:lvl5pPr lvl="4" algn="ctr" rtl="0">
              <a:lnSpc>
                <a:spcPct val="130000"/>
              </a:lnSpc>
              <a:spcBef>
                <a:spcPts val="0"/>
              </a:spcBef>
              <a:spcAft>
                <a:spcPts val="0"/>
              </a:spcAft>
              <a:buNone/>
              <a:defRPr sz="2000"/>
            </a:lvl5pPr>
            <a:lvl6pPr lvl="5" algn="ctr" rtl="0">
              <a:lnSpc>
                <a:spcPct val="130000"/>
              </a:lnSpc>
              <a:spcBef>
                <a:spcPts val="0"/>
              </a:spcBef>
              <a:spcAft>
                <a:spcPts val="0"/>
              </a:spcAft>
              <a:buNone/>
              <a:defRPr sz="2000"/>
            </a:lvl6pPr>
            <a:lvl7pPr lvl="6" algn="ctr" rtl="0">
              <a:lnSpc>
                <a:spcPct val="130000"/>
              </a:lnSpc>
              <a:spcBef>
                <a:spcPts val="0"/>
              </a:spcBef>
              <a:spcAft>
                <a:spcPts val="0"/>
              </a:spcAft>
              <a:buNone/>
              <a:defRPr sz="2000"/>
            </a:lvl7pPr>
            <a:lvl8pPr lvl="7" algn="ctr" rtl="0">
              <a:lnSpc>
                <a:spcPct val="130000"/>
              </a:lnSpc>
              <a:spcBef>
                <a:spcPts val="0"/>
              </a:spcBef>
              <a:spcAft>
                <a:spcPts val="0"/>
              </a:spcAft>
              <a:buNone/>
              <a:defRPr sz="2000"/>
            </a:lvl8pPr>
            <a:lvl9pPr lvl="8" algn="ctr" rtl="0">
              <a:lnSpc>
                <a:spcPct val="130000"/>
              </a:lnSpc>
              <a:spcBef>
                <a:spcPts val="0"/>
              </a:spcBef>
              <a:spcAft>
                <a:spcPts val="0"/>
              </a:spcAft>
              <a:buNone/>
              <a:defRPr sz="2000"/>
            </a:lvl9pPr>
          </a:lstStyle>
          <a:p>
            <a:endParaRPr/>
          </a:p>
        </p:txBody>
      </p:sp>
      <p:sp>
        <p:nvSpPr>
          <p:cNvPr id="2507" name="Google Shape;2507;p257"/>
          <p:cNvSpPr txBox="1">
            <a:spLocks noGrp="1"/>
          </p:cNvSpPr>
          <p:nvPr>
            <p:ph type="subTitle" idx="14"/>
          </p:nvPr>
        </p:nvSpPr>
        <p:spPr>
          <a:xfrm>
            <a:off x="663844" y="1240163"/>
            <a:ext cx="7816500" cy="219000"/>
          </a:xfrm>
          <a:prstGeom prst="rect">
            <a:avLst/>
          </a:prstGeom>
        </p:spPr>
        <p:txBody>
          <a:bodyPr spcFirstLastPara="1" wrap="square" lIns="0" tIns="0" rIns="0" bIns="0" anchor="t" anchorCtr="0">
            <a:noAutofit/>
          </a:bodyPr>
          <a:lstStyle>
            <a:lvl1pPr lvl="0" algn="ctr" rtl="0">
              <a:spcBef>
                <a:spcPts val="0"/>
              </a:spcBef>
              <a:spcAft>
                <a:spcPts val="0"/>
              </a:spcAft>
              <a:buNone/>
              <a:defRPr sz="1400">
                <a:solidFill>
                  <a:schemeClr val="accent1"/>
                </a:solidFill>
              </a:defRPr>
            </a:lvl1pPr>
            <a:lvl2pPr lvl="1" algn="ctr" rtl="0">
              <a:spcBef>
                <a:spcPts val="400"/>
              </a:spcBef>
              <a:spcAft>
                <a:spcPts val="0"/>
              </a:spcAft>
              <a:buNone/>
              <a:defRPr sz="1400">
                <a:solidFill>
                  <a:schemeClr val="accent1"/>
                </a:solidFill>
              </a:defRPr>
            </a:lvl2pPr>
            <a:lvl3pPr lvl="2" algn="ctr" rtl="0">
              <a:spcBef>
                <a:spcPts val="400"/>
              </a:spcBef>
              <a:spcAft>
                <a:spcPts val="0"/>
              </a:spcAft>
              <a:buNone/>
              <a:defRPr sz="1400">
                <a:solidFill>
                  <a:schemeClr val="accent1"/>
                </a:solidFill>
              </a:defRPr>
            </a:lvl3pPr>
            <a:lvl4pPr lvl="3" algn="ctr" rtl="0">
              <a:spcBef>
                <a:spcPts val="400"/>
              </a:spcBef>
              <a:spcAft>
                <a:spcPts val="0"/>
              </a:spcAft>
              <a:buNone/>
              <a:defRPr sz="1400">
                <a:solidFill>
                  <a:schemeClr val="accent1"/>
                </a:solidFill>
              </a:defRPr>
            </a:lvl4pPr>
            <a:lvl5pPr lvl="4" algn="ctr" rtl="0">
              <a:spcBef>
                <a:spcPts val="400"/>
              </a:spcBef>
              <a:spcAft>
                <a:spcPts val="0"/>
              </a:spcAft>
              <a:buNone/>
              <a:defRPr sz="1400">
                <a:solidFill>
                  <a:schemeClr val="accent1"/>
                </a:solidFill>
              </a:defRPr>
            </a:lvl5pPr>
            <a:lvl6pPr lvl="5" algn="ctr" rtl="0">
              <a:spcBef>
                <a:spcPts val="400"/>
              </a:spcBef>
              <a:spcAft>
                <a:spcPts val="0"/>
              </a:spcAft>
              <a:buNone/>
              <a:defRPr sz="1400">
                <a:solidFill>
                  <a:schemeClr val="accent1"/>
                </a:solidFill>
              </a:defRPr>
            </a:lvl6pPr>
            <a:lvl7pPr lvl="6" algn="ctr" rtl="0">
              <a:spcBef>
                <a:spcPts val="400"/>
              </a:spcBef>
              <a:spcAft>
                <a:spcPts val="0"/>
              </a:spcAft>
              <a:buNone/>
              <a:defRPr sz="1400">
                <a:solidFill>
                  <a:schemeClr val="accent1"/>
                </a:solidFill>
              </a:defRPr>
            </a:lvl7pPr>
            <a:lvl8pPr lvl="7" algn="ctr" rtl="0">
              <a:spcBef>
                <a:spcPts val="400"/>
              </a:spcBef>
              <a:spcAft>
                <a:spcPts val="0"/>
              </a:spcAft>
              <a:buNone/>
              <a:defRPr sz="1400">
                <a:solidFill>
                  <a:schemeClr val="accent1"/>
                </a:solidFill>
              </a:defRPr>
            </a:lvl8pPr>
            <a:lvl9pPr lvl="8" algn="ctr" rtl="0">
              <a:spcBef>
                <a:spcPts val="400"/>
              </a:spcBef>
              <a:spcAft>
                <a:spcPts val="400"/>
              </a:spcAft>
              <a:buNone/>
              <a:defRPr sz="1400">
                <a:solidFill>
                  <a:schemeClr val="accent1"/>
                </a:solidFill>
              </a:defRPr>
            </a:lvl9pPr>
          </a:lstStyle>
          <a:p>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matchingName="Interior four column">
  <p:cSld name="CUSTOM_4_5">
    <p:spTree>
      <p:nvGrpSpPr>
        <p:cNvPr id="1" name="Shape 2508"/>
        <p:cNvGrpSpPr/>
        <p:nvPr/>
      </p:nvGrpSpPr>
      <p:grpSpPr>
        <a:xfrm>
          <a:off x="0" y="0"/>
          <a:ext cx="0" cy="0"/>
          <a:chOff x="0" y="0"/>
          <a:chExt cx="0" cy="0"/>
        </a:xfrm>
      </p:grpSpPr>
      <p:cxnSp>
        <p:nvCxnSpPr>
          <p:cNvPr id="2509" name="Google Shape;2509;p258"/>
          <p:cNvCxnSpPr/>
          <p:nvPr/>
        </p:nvCxnSpPr>
        <p:spPr>
          <a:xfrm rot="10800000">
            <a:off x="335831" y="150"/>
            <a:ext cx="0" cy="664800"/>
          </a:xfrm>
          <a:prstGeom prst="straightConnector1">
            <a:avLst/>
          </a:prstGeom>
          <a:noFill/>
          <a:ln w="9525" cap="flat" cmpd="sng">
            <a:solidFill>
              <a:schemeClr val="accent1"/>
            </a:solidFill>
            <a:prstDash val="solid"/>
            <a:round/>
            <a:headEnd type="none" w="med" len="med"/>
            <a:tailEnd type="none" w="med" len="med"/>
          </a:ln>
        </p:spPr>
      </p:cxnSp>
      <p:cxnSp>
        <p:nvCxnSpPr>
          <p:cNvPr id="2510" name="Google Shape;2510;p258"/>
          <p:cNvCxnSpPr/>
          <p:nvPr/>
        </p:nvCxnSpPr>
        <p:spPr>
          <a:xfrm rot="10800000">
            <a:off x="335825" y="4801200"/>
            <a:ext cx="0" cy="342300"/>
          </a:xfrm>
          <a:prstGeom prst="straightConnector1">
            <a:avLst/>
          </a:prstGeom>
          <a:noFill/>
          <a:ln w="9525" cap="flat" cmpd="sng">
            <a:solidFill>
              <a:schemeClr val="accent1"/>
            </a:solidFill>
            <a:prstDash val="solid"/>
            <a:round/>
            <a:headEnd type="none" w="med" len="med"/>
            <a:tailEnd type="none" w="med" len="med"/>
          </a:ln>
        </p:spPr>
      </p:cxnSp>
      <p:sp>
        <p:nvSpPr>
          <p:cNvPr id="2511" name="Google Shape;2511;p258"/>
          <p:cNvSpPr txBox="1">
            <a:spLocks noGrp="1"/>
          </p:cNvSpPr>
          <p:nvPr>
            <p:ph type="sldNum" idx="12"/>
          </p:nvPr>
        </p:nvSpPr>
        <p:spPr>
          <a:xfrm>
            <a:off x="61481" y="4627167"/>
            <a:ext cx="548700" cy="107700"/>
          </a:xfrm>
          <a:prstGeom prst="rect">
            <a:avLst/>
          </a:prstGeom>
          <a:noFill/>
          <a:ln>
            <a:noFill/>
          </a:ln>
        </p:spPr>
        <p:txBody>
          <a:bodyPr spcFirstLastPara="1" wrap="square" lIns="0" tIns="0" rIns="0" bIns="0" anchor="b" anchorCtr="0">
            <a:noAutofit/>
          </a:bodyPr>
          <a:lstStyle>
            <a:lvl1pPr lvl="0" algn="ctr" rtl="0">
              <a:buNone/>
              <a:defRPr sz="600">
                <a:latin typeface="Red Hat Text Medium"/>
                <a:ea typeface="Red Hat Text Medium"/>
                <a:cs typeface="Red Hat Text Medium"/>
                <a:sym typeface="Red Hat Text Medium"/>
              </a:defRPr>
            </a:lvl1pPr>
            <a:lvl2pPr lvl="1" algn="ctr" rtl="0">
              <a:buNone/>
              <a:defRPr sz="600">
                <a:latin typeface="Red Hat Text Medium"/>
                <a:ea typeface="Red Hat Text Medium"/>
                <a:cs typeface="Red Hat Text Medium"/>
                <a:sym typeface="Red Hat Text Medium"/>
              </a:defRPr>
            </a:lvl2pPr>
            <a:lvl3pPr lvl="2" algn="ctr" rtl="0">
              <a:buNone/>
              <a:defRPr sz="600">
                <a:latin typeface="Red Hat Text Medium"/>
                <a:ea typeface="Red Hat Text Medium"/>
                <a:cs typeface="Red Hat Text Medium"/>
                <a:sym typeface="Red Hat Text Medium"/>
              </a:defRPr>
            </a:lvl3pPr>
            <a:lvl4pPr lvl="3" algn="ctr" rtl="0">
              <a:buNone/>
              <a:defRPr sz="600">
                <a:latin typeface="Red Hat Text Medium"/>
                <a:ea typeface="Red Hat Text Medium"/>
                <a:cs typeface="Red Hat Text Medium"/>
                <a:sym typeface="Red Hat Text Medium"/>
              </a:defRPr>
            </a:lvl4pPr>
            <a:lvl5pPr lvl="4" algn="ctr" rtl="0">
              <a:buNone/>
              <a:defRPr sz="600">
                <a:latin typeface="Red Hat Text Medium"/>
                <a:ea typeface="Red Hat Text Medium"/>
                <a:cs typeface="Red Hat Text Medium"/>
                <a:sym typeface="Red Hat Text Medium"/>
              </a:defRPr>
            </a:lvl5pPr>
            <a:lvl6pPr lvl="5" algn="ctr" rtl="0">
              <a:buNone/>
              <a:defRPr sz="600">
                <a:latin typeface="Red Hat Text Medium"/>
                <a:ea typeface="Red Hat Text Medium"/>
                <a:cs typeface="Red Hat Text Medium"/>
                <a:sym typeface="Red Hat Text Medium"/>
              </a:defRPr>
            </a:lvl6pPr>
            <a:lvl7pPr lvl="6" algn="ctr" rtl="0">
              <a:buNone/>
              <a:defRPr sz="600">
                <a:latin typeface="Red Hat Text Medium"/>
                <a:ea typeface="Red Hat Text Medium"/>
                <a:cs typeface="Red Hat Text Medium"/>
                <a:sym typeface="Red Hat Text Medium"/>
              </a:defRPr>
            </a:lvl7pPr>
            <a:lvl8pPr lvl="7" algn="ctr" rtl="0">
              <a:buNone/>
              <a:defRPr sz="600">
                <a:latin typeface="Red Hat Text Medium"/>
                <a:ea typeface="Red Hat Text Medium"/>
                <a:cs typeface="Red Hat Text Medium"/>
                <a:sym typeface="Red Hat Text Medium"/>
              </a:defRPr>
            </a:lvl8pPr>
            <a:lvl9pPr lvl="8" algn="ctr" rtl="0">
              <a:buNone/>
              <a:defRPr sz="6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pic>
        <p:nvPicPr>
          <p:cNvPr id="2512" name="Google Shape;2512;p258"/>
          <p:cNvPicPr preferRelativeResize="0"/>
          <p:nvPr/>
        </p:nvPicPr>
        <p:blipFill rotWithShape="1">
          <a:blip r:embed="rId2">
            <a:alphaModFix/>
          </a:blip>
          <a:srcRect t="327" b="317"/>
          <a:stretch/>
        </p:blipFill>
        <p:spPr>
          <a:xfrm>
            <a:off x="8033460" y="4734938"/>
            <a:ext cx="731888" cy="171091"/>
          </a:xfrm>
          <a:prstGeom prst="rect">
            <a:avLst/>
          </a:prstGeom>
          <a:noFill/>
          <a:ln>
            <a:noFill/>
          </a:ln>
        </p:spPr>
      </p:pic>
      <p:sp>
        <p:nvSpPr>
          <p:cNvPr id="2513" name="Google Shape;2513;p258"/>
          <p:cNvSpPr txBox="1">
            <a:spLocks noGrp="1"/>
          </p:cNvSpPr>
          <p:nvPr>
            <p:ph type="subTitle" idx="1"/>
          </p:nvPr>
        </p:nvSpPr>
        <p:spPr>
          <a:xfrm>
            <a:off x="663788" y="4627163"/>
            <a:ext cx="6001800" cy="420000"/>
          </a:xfrm>
          <a:prstGeom prst="rect">
            <a:avLst/>
          </a:prstGeom>
        </p:spPr>
        <p:txBody>
          <a:bodyPr spcFirstLastPara="1" wrap="square" lIns="0" tIns="0" rIns="0" bIns="0" anchor="b" anchorCtr="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a:endParaRPr/>
          </a:p>
        </p:txBody>
      </p:sp>
      <p:cxnSp>
        <p:nvCxnSpPr>
          <p:cNvPr id="2514" name="Google Shape;2514;p258"/>
          <p:cNvCxnSpPr/>
          <p:nvPr/>
        </p:nvCxnSpPr>
        <p:spPr>
          <a:xfrm>
            <a:off x="2562438" y="2758500"/>
            <a:ext cx="0" cy="1145700"/>
          </a:xfrm>
          <a:prstGeom prst="straightConnector1">
            <a:avLst/>
          </a:prstGeom>
          <a:noFill/>
          <a:ln w="9525" cap="flat" cmpd="sng">
            <a:solidFill>
              <a:schemeClr val="dk2"/>
            </a:solidFill>
            <a:prstDash val="dot"/>
            <a:round/>
            <a:headEnd type="none" w="med" len="med"/>
            <a:tailEnd type="none" w="med" len="med"/>
          </a:ln>
        </p:spPr>
      </p:cxnSp>
      <p:cxnSp>
        <p:nvCxnSpPr>
          <p:cNvPr id="2515" name="Google Shape;2515;p258"/>
          <p:cNvCxnSpPr/>
          <p:nvPr/>
        </p:nvCxnSpPr>
        <p:spPr>
          <a:xfrm>
            <a:off x="4572075" y="2758500"/>
            <a:ext cx="0" cy="1145700"/>
          </a:xfrm>
          <a:prstGeom prst="straightConnector1">
            <a:avLst/>
          </a:prstGeom>
          <a:noFill/>
          <a:ln w="9525" cap="flat" cmpd="sng">
            <a:solidFill>
              <a:schemeClr val="dk2"/>
            </a:solidFill>
            <a:prstDash val="dot"/>
            <a:round/>
            <a:headEnd type="none" w="med" len="med"/>
            <a:tailEnd type="none" w="med" len="med"/>
          </a:ln>
        </p:spPr>
      </p:cxnSp>
      <p:cxnSp>
        <p:nvCxnSpPr>
          <p:cNvPr id="2516" name="Google Shape;2516;p258"/>
          <p:cNvCxnSpPr/>
          <p:nvPr/>
        </p:nvCxnSpPr>
        <p:spPr>
          <a:xfrm>
            <a:off x="6581713" y="2758500"/>
            <a:ext cx="0" cy="1145700"/>
          </a:xfrm>
          <a:prstGeom prst="straightConnector1">
            <a:avLst/>
          </a:prstGeom>
          <a:noFill/>
          <a:ln w="9525" cap="flat" cmpd="sng">
            <a:solidFill>
              <a:schemeClr val="dk2"/>
            </a:solidFill>
            <a:prstDash val="dot"/>
            <a:round/>
            <a:headEnd type="none" w="med" len="med"/>
            <a:tailEnd type="none" w="med" len="med"/>
          </a:ln>
        </p:spPr>
      </p:cxnSp>
      <p:sp>
        <p:nvSpPr>
          <p:cNvPr id="2517" name="Google Shape;2517;p258"/>
          <p:cNvSpPr txBox="1">
            <a:spLocks noGrp="1"/>
          </p:cNvSpPr>
          <p:nvPr>
            <p:ph type="subTitle" idx="2"/>
          </p:nvPr>
        </p:nvSpPr>
        <p:spPr>
          <a:xfrm>
            <a:off x="663806" y="3044625"/>
            <a:ext cx="1787700" cy="795600"/>
          </a:xfrm>
          <a:prstGeom prst="rect">
            <a:avLst/>
          </a:prstGeom>
        </p:spPr>
        <p:txBody>
          <a:bodyPr spcFirstLastPara="1" wrap="square" lIns="0" tIns="0" rIns="0" bIns="0" anchor="t" anchorCtr="0">
            <a:noAutofit/>
          </a:bodyPr>
          <a:lstStyle>
            <a:lvl1pPr lvl="0" algn="ctr" rtl="0">
              <a:spcBef>
                <a:spcPts val="0"/>
              </a:spcBef>
              <a:spcAft>
                <a:spcPts val="0"/>
              </a:spcAft>
              <a:buNone/>
              <a:defRPr sz="1100"/>
            </a:lvl1pPr>
            <a:lvl2pPr lvl="1" algn="ctr" rtl="0">
              <a:spcBef>
                <a:spcPts val="400"/>
              </a:spcBef>
              <a:spcAft>
                <a:spcPts val="0"/>
              </a:spcAft>
              <a:buNone/>
              <a:defRPr sz="1100"/>
            </a:lvl2pPr>
            <a:lvl3pPr lvl="2" algn="ctr" rtl="0">
              <a:spcBef>
                <a:spcPts val="400"/>
              </a:spcBef>
              <a:spcAft>
                <a:spcPts val="0"/>
              </a:spcAft>
              <a:buNone/>
              <a:defRPr sz="1100"/>
            </a:lvl3pPr>
            <a:lvl4pPr lvl="3" algn="ctr" rtl="0">
              <a:spcBef>
                <a:spcPts val="400"/>
              </a:spcBef>
              <a:spcAft>
                <a:spcPts val="0"/>
              </a:spcAft>
              <a:buNone/>
              <a:defRPr sz="1100"/>
            </a:lvl4pPr>
            <a:lvl5pPr lvl="4" algn="ctr" rtl="0">
              <a:spcBef>
                <a:spcPts val="400"/>
              </a:spcBef>
              <a:spcAft>
                <a:spcPts val="0"/>
              </a:spcAft>
              <a:buNone/>
              <a:defRPr sz="1100"/>
            </a:lvl5pPr>
            <a:lvl6pPr lvl="5" algn="ctr" rtl="0">
              <a:spcBef>
                <a:spcPts val="400"/>
              </a:spcBef>
              <a:spcAft>
                <a:spcPts val="0"/>
              </a:spcAft>
              <a:buNone/>
              <a:defRPr sz="1100"/>
            </a:lvl6pPr>
            <a:lvl7pPr lvl="6" algn="ctr" rtl="0">
              <a:spcBef>
                <a:spcPts val="400"/>
              </a:spcBef>
              <a:spcAft>
                <a:spcPts val="0"/>
              </a:spcAft>
              <a:buNone/>
              <a:defRPr sz="1100"/>
            </a:lvl7pPr>
            <a:lvl8pPr lvl="7" algn="ctr" rtl="0">
              <a:spcBef>
                <a:spcPts val="400"/>
              </a:spcBef>
              <a:spcAft>
                <a:spcPts val="0"/>
              </a:spcAft>
              <a:buNone/>
              <a:defRPr sz="1100"/>
            </a:lvl8pPr>
            <a:lvl9pPr lvl="8" algn="ctr" rtl="0">
              <a:spcBef>
                <a:spcPts val="400"/>
              </a:spcBef>
              <a:spcAft>
                <a:spcPts val="400"/>
              </a:spcAft>
              <a:buNone/>
              <a:defRPr sz="1100"/>
            </a:lvl9pPr>
          </a:lstStyle>
          <a:p>
            <a:endParaRPr/>
          </a:p>
        </p:txBody>
      </p:sp>
      <p:sp>
        <p:nvSpPr>
          <p:cNvPr id="2518" name="Google Shape;2518;p258"/>
          <p:cNvSpPr txBox="1">
            <a:spLocks noGrp="1"/>
          </p:cNvSpPr>
          <p:nvPr>
            <p:ph type="subTitle" idx="3"/>
          </p:nvPr>
        </p:nvSpPr>
        <p:spPr>
          <a:xfrm>
            <a:off x="663788" y="2718263"/>
            <a:ext cx="1787700" cy="284400"/>
          </a:xfrm>
          <a:prstGeom prst="rect">
            <a:avLst/>
          </a:prstGeom>
        </p:spPr>
        <p:txBody>
          <a:bodyPr spcFirstLastPara="1" wrap="square" lIns="0" tIns="0" rIns="0" bIns="0" anchor="b" anchorCtr="0">
            <a:noAutofit/>
          </a:bodyPr>
          <a:lstStyle>
            <a:lvl1pPr lvl="0" algn="ctr"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1pPr>
            <a:lvl2pPr lvl="1" algn="ctr"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2pPr>
            <a:lvl3pPr lvl="2" algn="ctr"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3pPr>
            <a:lvl4pPr lvl="3" algn="ctr"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4pPr>
            <a:lvl5pPr lvl="4" algn="ctr"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5pPr>
            <a:lvl6pPr lvl="5" algn="ctr"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6pPr>
            <a:lvl7pPr lvl="6" algn="ctr"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7pPr>
            <a:lvl8pPr lvl="7" algn="ctr"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8pPr>
            <a:lvl9pPr lvl="8" algn="ctr"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9pPr>
          </a:lstStyle>
          <a:p>
            <a:endParaRPr/>
          </a:p>
        </p:txBody>
      </p:sp>
      <p:sp>
        <p:nvSpPr>
          <p:cNvPr id="2519" name="Google Shape;2519;p258"/>
          <p:cNvSpPr txBox="1">
            <a:spLocks noGrp="1"/>
          </p:cNvSpPr>
          <p:nvPr>
            <p:ph type="subTitle" idx="4"/>
          </p:nvPr>
        </p:nvSpPr>
        <p:spPr>
          <a:xfrm>
            <a:off x="6692719" y="3044625"/>
            <a:ext cx="1787700" cy="795600"/>
          </a:xfrm>
          <a:prstGeom prst="rect">
            <a:avLst/>
          </a:prstGeom>
        </p:spPr>
        <p:txBody>
          <a:bodyPr spcFirstLastPara="1" wrap="square" lIns="0" tIns="0" rIns="0" bIns="0" anchor="t" anchorCtr="0">
            <a:noAutofit/>
          </a:bodyPr>
          <a:lstStyle>
            <a:lvl1pPr lvl="0" algn="ctr" rtl="0">
              <a:spcBef>
                <a:spcPts val="0"/>
              </a:spcBef>
              <a:spcAft>
                <a:spcPts val="0"/>
              </a:spcAft>
              <a:buNone/>
              <a:defRPr sz="1100"/>
            </a:lvl1pPr>
            <a:lvl2pPr lvl="1" algn="ctr" rtl="0">
              <a:spcBef>
                <a:spcPts val="400"/>
              </a:spcBef>
              <a:spcAft>
                <a:spcPts val="0"/>
              </a:spcAft>
              <a:buNone/>
              <a:defRPr sz="1100"/>
            </a:lvl2pPr>
            <a:lvl3pPr lvl="2" algn="ctr" rtl="0">
              <a:spcBef>
                <a:spcPts val="400"/>
              </a:spcBef>
              <a:spcAft>
                <a:spcPts val="0"/>
              </a:spcAft>
              <a:buNone/>
              <a:defRPr sz="1100"/>
            </a:lvl3pPr>
            <a:lvl4pPr lvl="3" algn="ctr" rtl="0">
              <a:spcBef>
                <a:spcPts val="400"/>
              </a:spcBef>
              <a:spcAft>
                <a:spcPts val="0"/>
              </a:spcAft>
              <a:buNone/>
              <a:defRPr sz="1100"/>
            </a:lvl4pPr>
            <a:lvl5pPr lvl="4" algn="ctr" rtl="0">
              <a:spcBef>
                <a:spcPts val="400"/>
              </a:spcBef>
              <a:spcAft>
                <a:spcPts val="0"/>
              </a:spcAft>
              <a:buNone/>
              <a:defRPr sz="1100"/>
            </a:lvl5pPr>
            <a:lvl6pPr lvl="5" algn="ctr" rtl="0">
              <a:spcBef>
                <a:spcPts val="400"/>
              </a:spcBef>
              <a:spcAft>
                <a:spcPts val="0"/>
              </a:spcAft>
              <a:buNone/>
              <a:defRPr sz="1100"/>
            </a:lvl6pPr>
            <a:lvl7pPr lvl="6" algn="ctr" rtl="0">
              <a:spcBef>
                <a:spcPts val="400"/>
              </a:spcBef>
              <a:spcAft>
                <a:spcPts val="0"/>
              </a:spcAft>
              <a:buNone/>
              <a:defRPr sz="1100"/>
            </a:lvl7pPr>
            <a:lvl8pPr lvl="7" algn="ctr" rtl="0">
              <a:spcBef>
                <a:spcPts val="400"/>
              </a:spcBef>
              <a:spcAft>
                <a:spcPts val="0"/>
              </a:spcAft>
              <a:buNone/>
              <a:defRPr sz="1100"/>
            </a:lvl8pPr>
            <a:lvl9pPr lvl="8" algn="ctr" rtl="0">
              <a:spcBef>
                <a:spcPts val="400"/>
              </a:spcBef>
              <a:spcAft>
                <a:spcPts val="400"/>
              </a:spcAft>
              <a:buNone/>
              <a:defRPr sz="1100"/>
            </a:lvl9pPr>
          </a:lstStyle>
          <a:p>
            <a:endParaRPr/>
          </a:p>
        </p:txBody>
      </p:sp>
      <p:sp>
        <p:nvSpPr>
          <p:cNvPr id="2520" name="Google Shape;2520;p258"/>
          <p:cNvSpPr txBox="1">
            <a:spLocks noGrp="1"/>
          </p:cNvSpPr>
          <p:nvPr>
            <p:ph type="subTitle" idx="5"/>
          </p:nvPr>
        </p:nvSpPr>
        <p:spPr>
          <a:xfrm>
            <a:off x="6692700" y="2718263"/>
            <a:ext cx="1787700" cy="284400"/>
          </a:xfrm>
          <a:prstGeom prst="rect">
            <a:avLst/>
          </a:prstGeom>
        </p:spPr>
        <p:txBody>
          <a:bodyPr spcFirstLastPara="1" wrap="square" lIns="0" tIns="0" rIns="0" bIns="0" anchor="b" anchorCtr="0">
            <a:noAutofit/>
          </a:bodyPr>
          <a:lstStyle>
            <a:lvl1pPr lvl="0" algn="ctr"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1pPr>
            <a:lvl2pPr lvl="1" algn="ctr"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2pPr>
            <a:lvl3pPr lvl="2" algn="ctr"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3pPr>
            <a:lvl4pPr lvl="3" algn="ctr"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4pPr>
            <a:lvl5pPr lvl="4" algn="ctr"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5pPr>
            <a:lvl6pPr lvl="5" algn="ctr"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6pPr>
            <a:lvl7pPr lvl="6" algn="ctr"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7pPr>
            <a:lvl8pPr lvl="7" algn="ctr"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8pPr>
            <a:lvl9pPr lvl="8" algn="ctr"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9pPr>
          </a:lstStyle>
          <a:p>
            <a:endParaRPr/>
          </a:p>
        </p:txBody>
      </p:sp>
      <p:sp>
        <p:nvSpPr>
          <p:cNvPr id="2521" name="Google Shape;2521;p258"/>
          <p:cNvSpPr txBox="1">
            <a:spLocks noGrp="1"/>
          </p:cNvSpPr>
          <p:nvPr>
            <p:ph type="subTitle" idx="6"/>
          </p:nvPr>
        </p:nvSpPr>
        <p:spPr>
          <a:xfrm>
            <a:off x="4683081" y="3044625"/>
            <a:ext cx="1787700" cy="795600"/>
          </a:xfrm>
          <a:prstGeom prst="rect">
            <a:avLst/>
          </a:prstGeom>
        </p:spPr>
        <p:txBody>
          <a:bodyPr spcFirstLastPara="1" wrap="square" lIns="0" tIns="0" rIns="0" bIns="0" anchor="t" anchorCtr="0">
            <a:noAutofit/>
          </a:bodyPr>
          <a:lstStyle>
            <a:lvl1pPr lvl="0" algn="ctr" rtl="0">
              <a:spcBef>
                <a:spcPts val="0"/>
              </a:spcBef>
              <a:spcAft>
                <a:spcPts val="0"/>
              </a:spcAft>
              <a:buNone/>
              <a:defRPr sz="1100"/>
            </a:lvl1pPr>
            <a:lvl2pPr lvl="1" algn="ctr" rtl="0">
              <a:spcBef>
                <a:spcPts val="400"/>
              </a:spcBef>
              <a:spcAft>
                <a:spcPts val="0"/>
              </a:spcAft>
              <a:buNone/>
              <a:defRPr sz="1100"/>
            </a:lvl2pPr>
            <a:lvl3pPr lvl="2" algn="ctr" rtl="0">
              <a:spcBef>
                <a:spcPts val="400"/>
              </a:spcBef>
              <a:spcAft>
                <a:spcPts val="0"/>
              </a:spcAft>
              <a:buNone/>
              <a:defRPr sz="1100"/>
            </a:lvl3pPr>
            <a:lvl4pPr lvl="3" algn="ctr" rtl="0">
              <a:spcBef>
                <a:spcPts val="400"/>
              </a:spcBef>
              <a:spcAft>
                <a:spcPts val="0"/>
              </a:spcAft>
              <a:buNone/>
              <a:defRPr sz="1100"/>
            </a:lvl4pPr>
            <a:lvl5pPr lvl="4" algn="ctr" rtl="0">
              <a:spcBef>
                <a:spcPts val="400"/>
              </a:spcBef>
              <a:spcAft>
                <a:spcPts val="0"/>
              </a:spcAft>
              <a:buNone/>
              <a:defRPr sz="1100"/>
            </a:lvl5pPr>
            <a:lvl6pPr lvl="5" algn="ctr" rtl="0">
              <a:spcBef>
                <a:spcPts val="400"/>
              </a:spcBef>
              <a:spcAft>
                <a:spcPts val="0"/>
              </a:spcAft>
              <a:buNone/>
              <a:defRPr sz="1100"/>
            </a:lvl6pPr>
            <a:lvl7pPr lvl="6" algn="ctr" rtl="0">
              <a:spcBef>
                <a:spcPts val="400"/>
              </a:spcBef>
              <a:spcAft>
                <a:spcPts val="0"/>
              </a:spcAft>
              <a:buNone/>
              <a:defRPr sz="1100"/>
            </a:lvl7pPr>
            <a:lvl8pPr lvl="7" algn="ctr" rtl="0">
              <a:spcBef>
                <a:spcPts val="400"/>
              </a:spcBef>
              <a:spcAft>
                <a:spcPts val="0"/>
              </a:spcAft>
              <a:buNone/>
              <a:defRPr sz="1100"/>
            </a:lvl8pPr>
            <a:lvl9pPr lvl="8" algn="ctr" rtl="0">
              <a:spcBef>
                <a:spcPts val="400"/>
              </a:spcBef>
              <a:spcAft>
                <a:spcPts val="400"/>
              </a:spcAft>
              <a:buNone/>
              <a:defRPr sz="1100"/>
            </a:lvl9pPr>
          </a:lstStyle>
          <a:p>
            <a:endParaRPr/>
          </a:p>
        </p:txBody>
      </p:sp>
      <p:sp>
        <p:nvSpPr>
          <p:cNvPr id="2522" name="Google Shape;2522;p258"/>
          <p:cNvSpPr txBox="1">
            <a:spLocks noGrp="1"/>
          </p:cNvSpPr>
          <p:nvPr>
            <p:ph type="subTitle" idx="7"/>
          </p:nvPr>
        </p:nvSpPr>
        <p:spPr>
          <a:xfrm>
            <a:off x="4683063" y="2718263"/>
            <a:ext cx="1787700" cy="284400"/>
          </a:xfrm>
          <a:prstGeom prst="rect">
            <a:avLst/>
          </a:prstGeom>
        </p:spPr>
        <p:txBody>
          <a:bodyPr spcFirstLastPara="1" wrap="square" lIns="0" tIns="0" rIns="0" bIns="0" anchor="b" anchorCtr="0">
            <a:noAutofit/>
          </a:bodyPr>
          <a:lstStyle>
            <a:lvl1pPr lvl="0" algn="ctr"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1pPr>
            <a:lvl2pPr lvl="1" algn="ctr"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2pPr>
            <a:lvl3pPr lvl="2" algn="ctr"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3pPr>
            <a:lvl4pPr lvl="3" algn="ctr"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4pPr>
            <a:lvl5pPr lvl="4" algn="ctr"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5pPr>
            <a:lvl6pPr lvl="5" algn="ctr"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6pPr>
            <a:lvl7pPr lvl="6" algn="ctr"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7pPr>
            <a:lvl8pPr lvl="7" algn="ctr"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8pPr>
            <a:lvl9pPr lvl="8" algn="ctr"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9pPr>
          </a:lstStyle>
          <a:p>
            <a:endParaRPr/>
          </a:p>
        </p:txBody>
      </p:sp>
      <p:sp>
        <p:nvSpPr>
          <p:cNvPr id="2523" name="Google Shape;2523;p258"/>
          <p:cNvSpPr txBox="1">
            <a:spLocks noGrp="1"/>
          </p:cNvSpPr>
          <p:nvPr>
            <p:ph type="subTitle" idx="8"/>
          </p:nvPr>
        </p:nvSpPr>
        <p:spPr>
          <a:xfrm>
            <a:off x="2673444" y="3044625"/>
            <a:ext cx="1787700" cy="795600"/>
          </a:xfrm>
          <a:prstGeom prst="rect">
            <a:avLst/>
          </a:prstGeom>
        </p:spPr>
        <p:txBody>
          <a:bodyPr spcFirstLastPara="1" wrap="square" lIns="0" tIns="0" rIns="0" bIns="0" anchor="t" anchorCtr="0">
            <a:noAutofit/>
          </a:bodyPr>
          <a:lstStyle>
            <a:lvl1pPr lvl="0" algn="ctr" rtl="0">
              <a:spcBef>
                <a:spcPts val="0"/>
              </a:spcBef>
              <a:spcAft>
                <a:spcPts val="0"/>
              </a:spcAft>
              <a:buNone/>
              <a:defRPr sz="1100"/>
            </a:lvl1pPr>
            <a:lvl2pPr lvl="1" algn="ctr" rtl="0">
              <a:spcBef>
                <a:spcPts val="400"/>
              </a:spcBef>
              <a:spcAft>
                <a:spcPts val="0"/>
              </a:spcAft>
              <a:buNone/>
              <a:defRPr sz="1100"/>
            </a:lvl2pPr>
            <a:lvl3pPr lvl="2" algn="ctr" rtl="0">
              <a:spcBef>
                <a:spcPts val="400"/>
              </a:spcBef>
              <a:spcAft>
                <a:spcPts val="0"/>
              </a:spcAft>
              <a:buNone/>
              <a:defRPr sz="1100"/>
            </a:lvl3pPr>
            <a:lvl4pPr lvl="3" algn="ctr" rtl="0">
              <a:spcBef>
                <a:spcPts val="400"/>
              </a:spcBef>
              <a:spcAft>
                <a:spcPts val="0"/>
              </a:spcAft>
              <a:buNone/>
              <a:defRPr sz="1100"/>
            </a:lvl4pPr>
            <a:lvl5pPr lvl="4" algn="ctr" rtl="0">
              <a:spcBef>
                <a:spcPts val="400"/>
              </a:spcBef>
              <a:spcAft>
                <a:spcPts val="0"/>
              </a:spcAft>
              <a:buNone/>
              <a:defRPr sz="1100"/>
            </a:lvl5pPr>
            <a:lvl6pPr lvl="5" algn="ctr" rtl="0">
              <a:spcBef>
                <a:spcPts val="400"/>
              </a:spcBef>
              <a:spcAft>
                <a:spcPts val="0"/>
              </a:spcAft>
              <a:buNone/>
              <a:defRPr sz="1100"/>
            </a:lvl6pPr>
            <a:lvl7pPr lvl="6" algn="ctr" rtl="0">
              <a:spcBef>
                <a:spcPts val="400"/>
              </a:spcBef>
              <a:spcAft>
                <a:spcPts val="0"/>
              </a:spcAft>
              <a:buNone/>
              <a:defRPr sz="1100"/>
            </a:lvl7pPr>
            <a:lvl8pPr lvl="7" algn="ctr" rtl="0">
              <a:spcBef>
                <a:spcPts val="400"/>
              </a:spcBef>
              <a:spcAft>
                <a:spcPts val="0"/>
              </a:spcAft>
              <a:buNone/>
              <a:defRPr sz="1100"/>
            </a:lvl8pPr>
            <a:lvl9pPr lvl="8" algn="ctr" rtl="0">
              <a:spcBef>
                <a:spcPts val="400"/>
              </a:spcBef>
              <a:spcAft>
                <a:spcPts val="400"/>
              </a:spcAft>
              <a:buNone/>
              <a:defRPr sz="1100"/>
            </a:lvl9pPr>
          </a:lstStyle>
          <a:p>
            <a:endParaRPr/>
          </a:p>
        </p:txBody>
      </p:sp>
      <p:sp>
        <p:nvSpPr>
          <p:cNvPr id="2524" name="Google Shape;2524;p258"/>
          <p:cNvSpPr txBox="1">
            <a:spLocks noGrp="1"/>
          </p:cNvSpPr>
          <p:nvPr>
            <p:ph type="subTitle" idx="9"/>
          </p:nvPr>
        </p:nvSpPr>
        <p:spPr>
          <a:xfrm>
            <a:off x="2673425" y="2718263"/>
            <a:ext cx="1787700" cy="284400"/>
          </a:xfrm>
          <a:prstGeom prst="rect">
            <a:avLst/>
          </a:prstGeom>
        </p:spPr>
        <p:txBody>
          <a:bodyPr spcFirstLastPara="1" wrap="square" lIns="0" tIns="0" rIns="0" bIns="0" anchor="b" anchorCtr="0">
            <a:noAutofit/>
          </a:bodyPr>
          <a:lstStyle>
            <a:lvl1pPr lvl="0" algn="ctr"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1pPr>
            <a:lvl2pPr lvl="1" algn="ctr"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2pPr>
            <a:lvl3pPr lvl="2" algn="ctr"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3pPr>
            <a:lvl4pPr lvl="3" algn="ctr"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4pPr>
            <a:lvl5pPr lvl="4" algn="ctr"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5pPr>
            <a:lvl6pPr lvl="5" algn="ctr"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6pPr>
            <a:lvl7pPr lvl="6" algn="ctr"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7pPr>
            <a:lvl8pPr lvl="7" algn="ctr"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8pPr>
            <a:lvl9pPr lvl="8" algn="ctr"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9pPr>
          </a:lstStyle>
          <a:p>
            <a:endParaRPr/>
          </a:p>
        </p:txBody>
      </p:sp>
      <p:sp>
        <p:nvSpPr>
          <p:cNvPr id="2525" name="Google Shape;2525;p258"/>
          <p:cNvSpPr txBox="1">
            <a:spLocks noGrp="1"/>
          </p:cNvSpPr>
          <p:nvPr>
            <p:ph type="subTitle" idx="13"/>
          </p:nvPr>
        </p:nvSpPr>
        <p:spPr>
          <a:xfrm>
            <a:off x="335831" y="41580"/>
            <a:ext cx="3861600" cy="612300"/>
          </a:xfrm>
          <a:prstGeom prst="rect">
            <a:avLst/>
          </a:prstGeom>
        </p:spPr>
        <p:txBody>
          <a:bodyPr spcFirstLastPara="1" wrap="square" lIns="329175" tIns="68575" rIns="68575" bIns="68575" anchor="ctr" anchorCtr="0">
            <a:noAutofit/>
          </a:bodyPr>
          <a:lstStyle>
            <a:lvl1pPr lvl="0"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9pPr>
          </a:lstStyle>
          <a:p>
            <a:endParaRPr/>
          </a:p>
        </p:txBody>
      </p:sp>
      <p:sp>
        <p:nvSpPr>
          <p:cNvPr id="2526" name="Google Shape;2526;p258"/>
          <p:cNvSpPr txBox="1">
            <a:spLocks noGrp="1"/>
          </p:cNvSpPr>
          <p:nvPr>
            <p:ph type="title"/>
          </p:nvPr>
        </p:nvSpPr>
        <p:spPr>
          <a:xfrm>
            <a:off x="663788" y="825263"/>
            <a:ext cx="7816500" cy="414900"/>
          </a:xfrm>
          <a:prstGeom prst="rect">
            <a:avLst/>
          </a:prstGeom>
        </p:spPr>
        <p:txBody>
          <a:bodyPr spcFirstLastPara="1" wrap="square" lIns="0" tIns="0" rIns="0" bIns="0" anchor="t" anchorCtr="0">
            <a:noAutofit/>
          </a:bodyPr>
          <a:lstStyle>
            <a:lvl1pPr lvl="0" algn="ctr" rtl="0">
              <a:lnSpc>
                <a:spcPct val="130000"/>
              </a:lnSpc>
              <a:spcBef>
                <a:spcPts val="0"/>
              </a:spcBef>
              <a:spcAft>
                <a:spcPts val="0"/>
              </a:spcAft>
              <a:buNone/>
              <a:defRPr sz="2100"/>
            </a:lvl1pPr>
            <a:lvl2pPr lvl="1" algn="ctr" rtl="0">
              <a:lnSpc>
                <a:spcPct val="130000"/>
              </a:lnSpc>
              <a:spcBef>
                <a:spcPts val="0"/>
              </a:spcBef>
              <a:spcAft>
                <a:spcPts val="0"/>
              </a:spcAft>
              <a:buNone/>
              <a:defRPr sz="2000"/>
            </a:lvl2pPr>
            <a:lvl3pPr lvl="2" algn="ctr" rtl="0">
              <a:lnSpc>
                <a:spcPct val="130000"/>
              </a:lnSpc>
              <a:spcBef>
                <a:spcPts val="0"/>
              </a:spcBef>
              <a:spcAft>
                <a:spcPts val="0"/>
              </a:spcAft>
              <a:buNone/>
              <a:defRPr sz="2000"/>
            </a:lvl3pPr>
            <a:lvl4pPr lvl="3" algn="ctr" rtl="0">
              <a:lnSpc>
                <a:spcPct val="130000"/>
              </a:lnSpc>
              <a:spcBef>
                <a:spcPts val="0"/>
              </a:spcBef>
              <a:spcAft>
                <a:spcPts val="0"/>
              </a:spcAft>
              <a:buNone/>
              <a:defRPr sz="2000"/>
            </a:lvl4pPr>
            <a:lvl5pPr lvl="4" algn="ctr" rtl="0">
              <a:lnSpc>
                <a:spcPct val="130000"/>
              </a:lnSpc>
              <a:spcBef>
                <a:spcPts val="0"/>
              </a:spcBef>
              <a:spcAft>
                <a:spcPts val="0"/>
              </a:spcAft>
              <a:buNone/>
              <a:defRPr sz="2000"/>
            </a:lvl5pPr>
            <a:lvl6pPr lvl="5" algn="ctr" rtl="0">
              <a:lnSpc>
                <a:spcPct val="130000"/>
              </a:lnSpc>
              <a:spcBef>
                <a:spcPts val="0"/>
              </a:spcBef>
              <a:spcAft>
                <a:spcPts val="0"/>
              </a:spcAft>
              <a:buNone/>
              <a:defRPr sz="2000"/>
            </a:lvl6pPr>
            <a:lvl7pPr lvl="6" algn="ctr" rtl="0">
              <a:lnSpc>
                <a:spcPct val="130000"/>
              </a:lnSpc>
              <a:spcBef>
                <a:spcPts val="0"/>
              </a:spcBef>
              <a:spcAft>
                <a:spcPts val="0"/>
              </a:spcAft>
              <a:buNone/>
              <a:defRPr sz="2000"/>
            </a:lvl7pPr>
            <a:lvl8pPr lvl="7" algn="ctr" rtl="0">
              <a:lnSpc>
                <a:spcPct val="130000"/>
              </a:lnSpc>
              <a:spcBef>
                <a:spcPts val="0"/>
              </a:spcBef>
              <a:spcAft>
                <a:spcPts val="0"/>
              </a:spcAft>
              <a:buNone/>
              <a:defRPr sz="2000"/>
            </a:lvl8pPr>
            <a:lvl9pPr lvl="8" algn="ctr" rtl="0">
              <a:lnSpc>
                <a:spcPct val="130000"/>
              </a:lnSpc>
              <a:spcBef>
                <a:spcPts val="0"/>
              </a:spcBef>
              <a:spcAft>
                <a:spcPts val="0"/>
              </a:spcAft>
              <a:buNone/>
              <a:defRPr sz="2000"/>
            </a:lvl9pPr>
          </a:lstStyle>
          <a:p>
            <a:endParaRPr/>
          </a:p>
        </p:txBody>
      </p:sp>
      <p:sp>
        <p:nvSpPr>
          <p:cNvPr id="2527" name="Google Shape;2527;p258"/>
          <p:cNvSpPr txBox="1">
            <a:spLocks noGrp="1"/>
          </p:cNvSpPr>
          <p:nvPr>
            <p:ph type="subTitle" idx="14"/>
          </p:nvPr>
        </p:nvSpPr>
        <p:spPr>
          <a:xfrm>
            <a:off x="663844" y="1240163"/>
            <a:ext cx="7816500" cy="219000"/>
          </a:xfrm>
          <a:prstGeom prst="rect">
            <a:avLst/>
          </a:prstGeom>
        </p:spPr>
        <p:txBody>
          <a:bodyPr spcFirstLastPara="1" wrap="square" lIns="0" tIns="0" rIns="0" bIns="0" anchor="t" anchorCtr="0">
            <a:noAutofit/>
          </a:bodyPr>
          <a:lstStyle>
            <a:lvl1pPr lvl="0" algn="ctr" rtl="0">
              <a:spcBef>
                <a:spcPts val="0"/>
              </a:spcBef>
              <a:spcAft>
                <a:spcPts val="0"/>
              </a:spcAft>
              <a:buNone/>
              <a:defRPr sz="1400">
                <a:solidFill>
                  <a:schemeClr val="accent1"/>
                </a:solidFill>
              </a:defRPr>
            </a:lvl1pPr>
            <a:lvl2pPr lvl="1" algn="ctr" rtl="0">
              <a:spcBef>
                <a:spcPts val="400"/>
              </a:spcBef>
              <a:spcAft>
                <a:spcPts val="0"/>
              </a:spcAft>
              <a:buNone/>
              <a:defRPr sz="1400">
                <a:solidFill>
                  <a:schemeClr val="accent1"/>
                </a:solidFill>
              </a:defRPr>
            </a:lvl2pPr>
            <a:lvl3pPr lvl="2" algn="ctr" rtl="0">
              <a:spcBef>
                <a:spcPts val="400"/>
              </a:spcBef>
              <a:spcAft>
                <a:spcPts val="0"/>
              </a:spcAft>
              <a:buNone/>
              <a:defRPr sz="1400">
                <a:solidFill>
                  <a:schemeClr val="accent1"/>
                </a:solidFill>
              </a:defRPr>
            </a:lvl3pPr>
            <a:lvl4pPr lvl="3" algn="ctr" rtl="0">
              <a:spcBef>
                <a:spcPts val="400"/>
              </a:spcBef>
              <a:spcAft>
                <a:spcPts val="0"/>
              </a:spcAft>
              <a:buNone/>
              <a:defRPr sz="1400">
                <a:solidFill>
                  <a:schemeClr val="accent1"/>
                </a:solidFill>
              </a:defRPr>
            </a:lvl4pPr>
            <a:lvl5pPr lvl="4" algn="ctr" rtl="0">
              <a:spcBef>
                <a:spcPts val="400"/>
              </a:spcBef>
              <a:spcAft>
                <a:spcPts val="0"/>
              </a:spcAft>
              <a:buNone/>
              <a:defRPr sz="1400">
                <a:solidFill>
                  <a:schemeClr val="accent1"/>
                </a:solidFill>
              </a:defRPr>
            </a:lvl5pPr>
            <a:lvl6pPr lvl="5" algn="ctr" rtl="0">
              <a:spcBef>
                <a:spcPts val="400"/>
              </a:spcBef>
              <a:spcAft>
                <a:spcPts val="0"/>
              </a:spcAft>
              <a:buNone/>
              <a:defRPr sz="1400">
                <a:solidFill>
                  <a:schemeClr val="accent1"/>
                </a:solidFill>
              </a:defRPr>
            </a:lvl6pPr>
            <a:lvl7pPr lvl="6" algn="ctr" rtl="0">
              <a:spcBef>
                <a:spcPts val="400"/>
              </a:spcBef>
              <a:spcAft>
                <a:spcPts val="0"/>
              </a:spcAft>
              <a:buNone/>
              <a:defRPr sz="1400">
                <a:solidFill>
                  <a:schemeClr val="accent1"/>
                </a:solidFill>
              </a:defRPr>
            </a:lvl7pPr>
            <a:lvl8pPr lvl="7" algn="ctr" rtl="0">
              <a:spcBef>
                <a:spcPts val="400"/>
              </a:spcBef>
              <a:spcAft>
                <a:spcPts val="0"/>
              </a:spcAft>
              <a:buNone/>
              <a:defRPr sz="1400">
                <a:solidFill>
                  <a:schemeClr val="accent1"/>
                </a:solidFill>
              </a:defRPr>
            </a:lvl8pPr>
            <a:lvl9pPr lvl="8" algn="ctr" rtl="0">
              <a:spcBef>
                <a:spcPts val="400"/>
              </a:spcBef>
              <a:spcAft>
                <a:spcPts val="400"/>
              </a:spcAft>
              <a:buNone/>
              <a:defRPr sz="1400">
                <a:solidFill>
                  <a:schemeClr val="accent1"/>
                </a:solidFill>
              </a:defRPr>
            </a:lvl9pPr>
          </a:lstStyle>
          <a:p>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matchingName="Interior title left">
  <p:cSld name="CUSTOM_4_4">
    <p:spTree>
      <p:nvGrpSpPr>
        <p:cNvPr id="1" name="Shape 2528"/>
        <p:cNvGrpSpPr/>
        <p:nvPr/>
      </p:nvGrpSpPr>
      <p:grpSpPr>
        <a:xfrm>
          <a:off x="0" y="0"/>
          <a:ext cx="0" cy="0"/>
          <a:chOff x="0" y="0"/>
          <a:chExt cx="0" cy="0"/>
        </a:xfrm>
      </p:grpSpPr>
      <p:sp>
        <p:nvSpPr>
          <p:cNvPr id="2529" name="Google Shape;2529;p259"/>
          <p:cNvSpPr txBox="1">
            <a:spLocks noGrp="1"/>
          </p:cNvSpPr>
          <p:nvPr>
            <p:ph type="subTitle" idx="1"/>
          </p:nvPr>
        </p:nvSpPr>
        <p:spPr>
          <a:xfrm>
            <a:off x="663788" y="2519025"/>
            <a:ext cx="2469000" cy="1485600"/>
          </a:xfrm>
          <a:prstGeom prst="rect">
            <a:avLst/>
          </a:prstGeom>
        </p:spPr>
        <p:txBody>
          <a:bodyPr spcFirstLastPara="1" wrap="square" lIns="0" tIns="0" rIns="0" bIns="0" anchor="t" anchorCtr="0">
            <a:noAutofit/>
          </a:bodyPr>
          <a:lstStyle>
            <a:lvl1pPr lvl="0" rtl="0">
              <a:lnSpc>
                <a:spcPct val="150000"/>
              </a:lnSpc>
              <a:spcBef>
                <a:spcPts val="0"/>
              </a:spcBef>
              <a:spcAft>
                <a:spcPts val="0"/>
              </a:spcAft>
              <a:buNone/>
              <a:defRPr>
                <a:solidFill>
                  <a:schemeClr val="accent1"/>
                </a:solidFill>
              </a:defRPr>
            </a:lvl1pPr>
            <a:lvl2pPr lvl="1" rtl="0">
              <a:lnSpc>
                <a:spcPct val="150000"/>
              </a:lnSpc>
              <a:spcBef>
                <a:spcPts val="400"/>
              </a:spcBef>
              <a:spcAft>
                <a:spcPts val="0"/>
              </a:spcAft>
              <a:buNone/>
              <a:defRPr>
                <a:solidFill>
                  <a:schemeClr val="accent1"/>
                </a:solidFill>
              </a:defRPr>
            </a:lvl2pPr>
            <a:lvl3pPr lvl="2" rtl="0">
              <a:lnSpc>
                <a:spcPct val="150000"/>
              </a:lnSpc>
              <a:spcBef>
                <a:spcPts val="400"/>
              </a:spcBef>
              <a:spcAft>
                <a:spcPts val="0"/>
              </a:spcAft>
              <a:buNone/>
              <a:defRPr>
                <a:solidFill>
                  <a:schemeClr val="accent1"/>
                </a:solidFill>
              </a:defRPr>
            </a:lvl3pPr>
            <a:lvl4pPr lvl="3" rtl="0">
              <a:lnSpc>
                <a:spcPct val="150000"/>
              </a:lnSpc>
              <a:spcBef>
                <a:spcPts val="400"/>
              </a:spcBef>
              <a:spcAft>
                <a:spcPts val="0"/>
              </a:spcAft>
              <a:buNone/>
              <a:defRPr>
                <a:solidFill>
                  <a:schemeClr val="accent1"/>
                </a:solidFill>
              </a:defRPr>
            </a:lvl4pPr>
            <a:lvl5pPr lvl="4" rtl="0">
              <a:lnSpc>
                <a:spcPct val="150000"/>
              </a:lnSpc>
              <a:spcBef>
                <a:spcPts val="400"/>
              </a:spcBef>
              <a:spcAft>
                <a:spcPts val="0"/>
              </a:spcAft>
              <a:buNone/>
              <a:defRPr>
                <a:solidFill>
                  <a:schemeClr val="accent1"/>
                </a:solidFill>
              </a:defRPr>
            </a:lvl5pPr>
            <a:lvl6pPr lvl="5" rtl="0">
              <a:lnSpc>
                <a:spcPct val="150000"/>
              </a:lnSpc>
              <a:spcBef>
                <a:spcPts val="400"/>
              </a:spcBef>
              <a:spcAft>
                <a:spcPts val="0"/>
              </a:spcAft>
              <a:buNone/>
              <a:defRPr>
                <a:solidFill>
                  <a:schemeClr val="accent1"/>
                </a:solidFill>
              </a:defRPr>
            </a:lvl6pPr>
            <a:lvl7pPr lvl="6" rtl="0">
              <a:lnSpc>
                <a:spcPct val="150000"/>
              </a:lnSpc>
              <a:spcBef>
                <a:spcPts val="400"/>
              </a:spcBef>
              <a:spcAft>
                <a:spcPts val="0"/>
              </a:spcAft>
              <a:buNone/>
              <a:defRPr>
                <a:solidFill>
                  <a:schemeClr val="accent1"/>
                </a:solidFill>
              </a:defRPr>
            </a:lvl7pPr>
            <a:lvl8pPr lvl="7" rtl="0">
              <a:lnSpc>
                <a:spcPct val="150000"/>
              </a:lnSpc>
              <a:spcBef>
                <a:spcPts val="400"/>
              </a:spcBef>
              <a:spcAft>
                <a:spcPts val="0"/>
              </a:spcAft>
              <a:buNone/>
              <a:defRPr>
                <a:solidFill>
                  <a:schemeClr val="accent1"/>
                </a:solidFill>
              </a:defRPr>
            </a:lvl8pPr>
            <a:lvl9pPr lvl="8" rtl="0">
              <a:lnSpc>
                <a:spcPct val="150000"/>
              </a:lnSpc>
              <a:spcBef>
                <a:spcPts val="400"/>
              </a:spcBef>
              <a:spcAft>
                <a:spcPts val="400"/>
              </a:spcAft>
              <a:buNone/>
              <a:defRPr>
                <a:solidFill>
                  <a:schemeClr val="accent1"/>
                </a:solidFill>
              </a:defRPr>
            </a:lvl9pPr>
          </a:lstStyle>
          <a:p>
            <a:endParaRPr/>
          </a:p>
        </p:txBody>
      </p:sp>
      <p:sp>
        <p:nvSpPr>
          <p:cNvPr id="2530" name="Google Shape;2530;p259"/>
          <p:cNvSpPr txBox="1">
            <a:spLocks noGrp="1"/>
          </p:cNvSpPr>
          <p:nvPr>
            <p:ph type="title"/>
          </p:nvPr>
        </p:nvSpPr>
        <p:spPr>
          <a:xfrm>
            <a:off x="663788" y="930525"/>
            <a:ext cx="3086100" cy="1485600"/>
          </a:xfrm>
          <a:prstGeom prst="rect">
            <a:avLst/>
          </a:prstGeom>
        </p:spPr>
        <p:txBody>
          <a:bodyPr spcFirstLastPara="1" wrap="square" lIns="0" tIns="0" rIns="0" bIns="0" anchor="t" anchorCtr="0">
            <a:noAutofit/>
          </a:bodyPr>
          <a:lstStyle>
            <a:lvl1pPr lvl="0" rtl="0">
              <a:lnSpc>
                <a:spcPct val="140000"/>
              </a:lnSpc>
              <a:spcBef>
                <a:spcPts val="0"/>
              </a:spcBef>
              <a:spcAft>
                <a:spcPts val="0"/>
              </a:spcAft>
              <a:buNone/>
              <a:defRPr sz="1800"/>
            </a:lvl1pPr>
            <a:lvl2pPr lvl="1" rtl="0">
              <a:lnSpc>
                <a:spcPct val="140000"/>
              </a:lnSpc>
              <a:spcBef>
                <a:spcPts val="0"/>
              </a:spcBef>
              <a:spcAft>
                <a:spcPts val="0"/>
              </a:spcAft>
              <a:buNone/>
              <a:defRPr sz="1800"/>
            </a:lvl2pPr>
            <a:lvl3pPr lvl="2" rtl="0">
              <a:lnSpc>
                <a:spcPct val="140000"/>
              </a:lnSpc>
              <a:spcBef>
                <a:spcPts val="0"/>
              </a:spcBef>
              <a:spcAft>
                <a:spcPts val="0"/>
              </a:spcAft>
              <a:buNone/>
              <a:defRPr sz="1800"/>
            </a:lvl3pPr>
            <a:lvl4pPr lvl="3" rtl="0">
              <a:lnSpc>
                <a:spcPct val="140000"/>
              </a:lnSpc>
              <a:spcBef>
                <a:spcPts val="0"/>
              </a:spcBef>
              <a:spcAft>
                <a:spcPts val="0"/>
              </a:spcAft>
              <a:buNone/>
              <a:defRPr sz="1800"/>
            </a:lvl4pPr>
            <a:lvl5pPr lvl="4" rtl="0">
              <a:lnSpc>
                <a:spcPct val="140000"/>
              </a:lnSpc>
              <a:spcBef>
                <a:spcPts val="0"/>
              </a:spcBef>
              <a:spcAft>
                <a:spcPts val="0"/>
              </a:spcAft>
              <a:buNone/>
              <a:defRPr sz="1800"/>
            </a:lvl5pPr>
            <a:lvl6pPr lvl="5" rtl="0">
              <a:lnSpc>
                <a:spcPct val="140000"/>
              </a:lnSpc>
              <a:spcBef>
                <a:spcPts val="0"/>
              </a:spcBef>
              <a:spcAft>
                <a:spcPts val="0"/>
              </a:spcAft>
              <a:buNone/>
              <a:defRPr sz="1800"/>
            </a:lvl6pPr>
            <a:lvl7pPr lvl="6" rtl="0">
              <a:lnSpc>
                <a:spcPct val="140000"/>
              </a:lnSpc>
              <a:spcBef>
                <a:spcPts val="0"/>
              </a:spcBef>
              <a:spcAft>
                <a:spcPts val="0"/>
              </a:spcAft>
              <a:buNone/>
              <a:defRPr sz="1800"/>
            </a:lvl7pPr>
            <a:lvl8pPr lvl="7" rtl="0">
              <a:lnSpc>
                <a:spcPct val="140000"/>
              </a:lnSpc>
              <a:spcBef>
                <a:spcPts val="0"/>
              </a:spcBef>
              <a:spcAft>
                <a:spcPts val="0"/>
              </a:spcAft>
              <a:buNone/>
              <a:defRPr sz="1800"/>
            </a:lvl8pPr>
            <a:lvl9pPr lvl="8" rtl="0">
              <a:lnSpc>
                <a:spcPct val="140000"/>
              </a:lnSpc>
              <a:spcBef>
                <a:spcPts val="0"/>
              </a:spcBef>
              <a:spcAft>
                <a:spcPts val="0"/>
              </a:spcAft>
              <a:buNone/>
              <a:defRPr sz="1800"/>
            </a:lvl9pPr>
          </a:lstStyle>
          <a:p>
            <a:endParaRPr/>
          </a:p>
        </p:txBody>
      </p:sp>
      <p:sp>
        <p:nvSpPr>
          <p:cNvPr id="2531" name="Google Shape;2531;p259"/>
          <p:cNvSpPr txBox="1">
            <a:spLocks noGrp="1"/>
          </p:cNvSpPr>
          <p:nvPr>
            <p:ph type="subTitle" idx="2"/>
          </p:nvPr>
        </p:nvSpPr>
        <p:spPr>
          <a:xfrm>
            <a:off x="335831" y="41580"/>
            <a:ext cx="3861600" cy="612300"/>
          </a:xfrm>
          <a:prstGeom prst="rect">
            <a:avLst/>
          </a:prstGeom>
        </p:spPr>
        <p:txBody>
          <a:bodyPr spcFirstLastPara="1" wrap="square" lIns="329175" tIns="68575" rIns="68575" bIns="68575" anchor="ctr" anchorCtr="0">
            <a:noAutofit/>
          </a:bodyPr>
          <a:lstStyle>
            <a:lvl1pPr lvl="0"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9pPr>
          </a:lstStyle>
          <a:p>
            <a:endParaRPr/>
          </a:p>
        </p:txBody>
      </p:sp>
      <p:cxnSp>
        <p:nvCxnSpPr>
          <p:cNvPr id="2532" name="Google Shape;2532;p259"/>
          <p:cNvCxnSpPr/>
          <p:nvPr/>
        </p:nvCxnSpPr>
        <p:spPr>
          <a:xfrm rot="10800000">
            <a:off x="335831" y="150"/>
            <a:ext cx="0" cy="664800"/>
          </a:xfrm>
          <a:prstGeom prst="straightConnector1">
            <a:avLst/>
          </a:prstGeom>
          <a:noFill/>
          <a:ln w="9525" cap="flat" cmpd="sng">
            <a:solidFill>
              <a:schemeClr val="accent1"/>
            </a:solidFill>
            <a:prstDash val="solid"/>
            <a:round/>
            <a:headEnd type="none" w="med" len="med"/>
            <a:tailEnd type="none" w="med" len="med"/>
          </a:ln>
        </p:spPr>
      </p:cxnSp>
      <p:cxnSp>
        <p:nvCxnSpPr>
          <p:cNvPr id="2533" name="Google Shape;2533;p259"/>
          <p:cNvCxnSpPr/>
          <p:nvPr/>
        </p:nvCxnSpPr>
        <p:spPr>
          <a:xfrm rot="10800000">
            <a:off x="335825" y="4801200"/>
            <a:ext cx="0" cy="342300"/>
          </a:xfrm>
          <a:prstGeom prst="straightConnector1">
            <a:avLst/>
          </a:prstGeom>
          <a:noFill/>
          <a:ln w="9525" cap="flat" cmpd="sng">
            <a:solidFill>
              <a:schemeClr val="accent1"/>
            </a:solidFill>
            <a:prstDash val="solid"/>
            <a:round/>
            <a:headEnd type="none" w="med" len="med"/>
            <a:tailEnd type="none" w="med" len="med"/>
          </a:ln>
        </p:spPr>
      </p:cxnSp>
      <p:sp>
        <p:nvSpPr>
          <p:cNvPr id="2534" name="Google Shape;2534;p259"/>
          <p:cNvSpPr txBox="1">
            <a:spLocks noGrp="1"/>
          </p:cNvSpPr>
          <p:nvPr>
            <p:ph type="sldNum" idx="12"/>
          </p:nvPr>
        </p:nvSpPr>
        <p:spPr>
          <a:xfrm>
            <a:off x="61481" y="4627167"/>
            <a:ext cx="548700" cy="107700"/>
          </a:xfrm>
          <a:prstGeom prst="rect">
            <a:avLst/>
          </a:prstGeom>
          <a:noFill/>
          <a:ln>
            <a:noFill/>
          </a:ln>
        </p:spPr>
        <p:txBody>
          <a:bodyPr spcFirstLastPara="1" wrap="square" lIns="0" tIns="0" rIns="0" bIns="0" anchor="b" anchorCtr="0">
            <a:noAutofit/>
          </a:bodyPr>
          <a:lstStyle>
            <a:lvl1pPr lvl="0" algn="ctr" rtl="0">
              <a:buNone/>
              <a:defRPr sz="600">
                <a:latin typeface="Red Hat Text Medium"/>
                <a:ea typeface="Red Hat Text Medium"/>
                <a:cs typeface="Red Hat Text Medium"/>
                <a:sym typeface="Red Hat Text Medium"/>
              </a:defRPr>
            </a:lvl1pPr>
            <a:lvl2pPr lvl="1" algn="ctr" rtl="0">
              <a:buNone/>
              <a:defRPr sz="600">
                <a:latin typeface="Red Hat Text Medium"/>
                <a:ea typeface="Red Hat Text Medium"/>
                <a:cs typeface="Red Hat Text Medium"/>
                <a:sym typeface="Red Hat Text Medium"/>
              </a:defRPr>
            </a:lvl2pPr>
            <a:lvl3pPr lvl="2" algn="ctr" rtl="0">
              <a:buNone/>
              <a:defRPr sz="600">
                <a:latin typeface="Red Hat Text Medium"/>
                <a:ea typeface="Red Hat Text Medium"/>
                <a:cs typeface="Red Hat Text Medium"/>
                <a:sym typeface="Red Hat Text Medium"/>
              </a:defRPr>
            </a:lvl3pPr>
            <a:lvl4pPr lvl="3" algn="ctr" rtl="0">
              <a:buNone/>
              <a:defRPr sz="600">
                <a:latin typeface="Red Hat Text Medium"/>
                <a:ea typeface="Red Hat Text Medium"/>
                <a:cs typeface="Red Hat Text Medium"/>
                <a:sym typeface="Red Hat Text Medium"/>
              </a:defRPr>
            </a:lvl4pPr>
            <a:lvl5pPr lvl="4" algn="ctr" rtl="0">
              <a:buNone/>
              <a:defRPr sz="600">
                <a:latin typeface="Red Hat Text Medium"/>
                <a:ea typeface="Red Hat Text Medium"/>
                <a:cs typeface="Red Hat Text Medium"/>
                <a:sym typeface="Red Hat Text Medium"/>
              </a:defRPr>
            </a:lvl5pPr>
            <a:lvl6pPr lvl="5" algn="ctr" rtl="0">
              <a:buNone/>
              <a:defRPr sz="600">
                <a:latin typeface="Red Hat Text Medium"/>
                <a:ea typeface="Red Hat Text Medium"/>
                <a:cs typeface="Red Hat Text Medium"/>
                <a:sym typeface="Red Hat Text Medium"/>
              </a:defRPr>
            </a:lvl6pPr>
            <a:lvl7pPr lvl="6" algn="ctr" rtl="0">
              <a:buNone/>
              <a:defRPr sz="600">
                <a:latin typeface="Red Hat Text Medium"/>
                <a:ea typeface="Red Hat Text Medium"/>
                <a:cs typeface="Red Hat Text Medium"/>
                <a:sym typeface="Red Hat Text Medium"/>
              </a:defRPr>
            </a:lvl7pPr>
            <a:lvl8pPr lvl="7" algn="ctr" rtl="0">
              <a:buNone/>
              <a:defRPr sz="600">
                <a:latin typeface="Red Hat Text Medium"/>
                <a:ea typeface="Red Hat Text Medium"/>
                <a:cs typeface="Red Hat Text Medium"/>
                <a:sym typeface="Red Hat Text Medium"/>
              </a:defRPr>
            </a:lvl8pPr>
            <a:lvl9pPr lvl="8" algn="ctr" rtl="0">
              <a:buNone/>
              <a:defRPr sz="6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pic>
        <p:nvPicPr>
          <p:cNvPr id="2535" name="Google Shape;2535;p259"/>
          <p:cNvPicPr preferRelativeResize="0"/>
          <p:nvPr/>
        </p:nvPicPr>
        <p:blipFill rotWithShape="1">
          <a:blip r:embed="rId2">
            <a:alphaModFix/>
          </a:blip>
          <a:srcRect t="327" b="317"/>
          <a:stretch/>
        </p:blipFill>
        <p:spPr>
          <a:xfrm>
            <a:off x="8033460" y="4734938"/>
            <a:ext cx="731888" cy="171091"/>
          </a:xfrm>
          <a:prstGeom prst="rect">
            <a:avLst/>
          </a:prstGeom>
          <a:noFill/>
          <a:ln>
            <a:noFill/>
          </a:ln>
        </p:spPr>
      </p:pic>
      <p:sp>
        <p:nvSpPr>
          <p:cNvPr id="2536" name="Google Shape;2536;p259"/>
          <p:cNvSpPr txBox="1">
            <a:spLocks noGrp="1"/>
          </p:cNvSpPr>
          <p:nvPr>
            <p:ph type="subTitle" idx="3"/>
          </p:nvPr>
        </p:nvSpPr>
        <p:spPr>
          <a:xfrm>
            <a:off x="663788" y="4627163"/>
            <a:ext cx="6001800" cy="420000"/>
          </a:xfrm>
          <a:prstGeom prst="rect">
            <a:avLst/>
          </a:prstGeom>
        </p:spPr>
        <p:txBody>
          <a:bodyPr spcFirstLastPara="1" wrap="square" lIns="0" tIns="0" rIns="0" bIns="0" anchor="b" anchorCtr="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a:endParaRPr/>
          </a:p>
        </p:txBody>
      </p:sp>
      <p:sp>
        <p:nvSpPr>
          <p:cNvPr id="2537" name="Google Shape;2537;p259"/>
          <p:cNvSpPr txBox="1">
            <a:spLocks noGrp="1"/>
          </p:cNvSpPr>
          <p:nvPr>
            <p:ph type="subTitle" idx="4"/>
          </p:nvPr>
        </p:nvSpPr>
        <p:spPr>
          <a:xfrm>
            <a:off x="5143013" y="1233038"/>
            <a:ext cx="3495600" cy="664800"/>
          </a:xfrm>
          <a:prstGeom prst="rect">
            <a:avLst/>
          </a:prstGeom>
        </p:spPr>
        <p:txBody>
          <a:bodyPr spcFirstLastPara="1" wrap="square" lIns="0" tIns="0" rIns="0" bIns="0" anchor="t" anchorCtr="0">
            <a:noAutofit/>
          </a:bodyPr>
          <a:lstStyle>
            <a:lvl1pPr lvl="0" rtl="0">
              <a:spcBef>
                <a:spcPts val="0"/>
              </a:spcBef>
              <a:spcAft>
                <a:spcPts val="0"/>
              </a:spcAft>
              <a:buNone/>
              <a:defRPr sz="1100"/>
            </a:lvl1pPr>
            <a:lvl2pPr lvl="1" rtl="0">
              <a:spcBef>
                <a:spcPts val="400"/>
              </a:spcBef>
              <a:spcAft>
                <a:spcPts val="0"/>
              </a:spcAft>
              <a:buNone/>
              <a:defRPr sz="1100"/>
            </a:lvl2pPr>
            <a:lvl3pPr lvl="2" rtl="0">
              <a:spcBef>
                <a:spcPts val="400"/>
              </a:spcBef>
              <a:spcAft>
                <a:spcPts val="0"/>
              </a:spcAft>
              <a:buNone/>
              <a:defRPr sz="1100"/>
            </a:lvl3pPr>
            <a:lvl4pPr lvl="3" rtl="0">
              <a:spcBef>
                <a:spcPts val="400"/>
              </a:spcBef>
              <a:spcAft>
                <a:spcPts val="0"/>
              </a:spcAft>
              <a:buNone/>
              <a:defRPr sz="1100"/>
            </a:lvl4pPr>
            <a:lvl5pPr lvl="4" rtl="0">
              <a:spcBef>
                <a:spcPts val="400"/>
              </a:spcBef>
              <a:spcAft>
                <a:spcPts val="0"/>
              </a:spcAft>
              <a:buNone/>
              <a:defRPr sz="1100"/>
            </a:lvl5pPr>
            <a:lvl6pPr lvl="5" rtl="0">
              <a:spcBef>
                <a:spcPts val="400"/>
              </a:spcBef>
              <a:spcAft>
                <a:spcPts val="0"/>
              </a:spcAft>
              <a:buNone/>
              <a:defRPr sz="1100"/>
            </a:lvl6pPr>
            <a:lvl7pPr lvl="6" rtl="0">
              <a:spcBef>
                <a:spcPts val="400"/>
              </a:spcBef>
              <a:spcAft>
                <a:spcPts val="0"/>
              </a:spcAft>
              <a:buNone/>
              <a:defRPr sz="1100"/>
            </a:lvl7pPr>
            <a:lvl8pPr lvl="7" rtl="0">
              <a:spcBef>
                <a:spcPts val="400"/>
              </a:spcBef>
              <a:spcAft>
                <a:spcPts val="0"/>
              </a:spcAft>
              <a:buNone/>
              <a:defRPr sz="1100"/>
            </a:lvl8pPr>
            <a:lvl9pPr lvl="8" rtl="0">
              <a:spcBef>
                <a:spcPts val="400"/>
              </a:spcBef>
              <a:spcAft>
                <a:spcPts val="400"/>
              </a:spcAft>
              <a:buNone/>
              <a:defRPr sz="1100"/>
            </a:lvl9pPr>
          </a:lstStyle>
          <a:p>
            <a:endParaRPr/>
          </a:p>
        </p:txBody>
      </p:sp>
      <p:sp>
        <p:nvSpPr>
          <p:cNvPr id="2538" name="Google Shape;2538;p259"/>
          <p:cNvSpPr txBox="1">
            <a:spLocks noGrp="1"/>
          </p:cNvSpPr>
          <p:nvPr>
            <p:ph type="subTitle" idx="5"/>
          </p:nvPr>
        </p:nvSpPr>
        <p:spPr>
          <a:xfrm>
            <a:off x="5143013" y="930525"/>
            <a:ext cx="3495600" cy="260700"/>
          </a:xfrm>
          <a:prstGeom prst="rect">
            <a:avLst/>
          </a:prstGeom>
        </p:spPr>
        <p:txBody>
          <a:bodyPr spcFirstLastPara="1" wrap="square" lIns="0" tIns="0" rIns="0" bIns="0" anchor="b" anchorCtr="0">
            <a:noAutofit/>
          </a:bodyPr>
          <a:lstStyle>
            <a:lvl1pPr lvl="0"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1pPr>
            <a:lvl2pPr lvl="1"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2pPr>
            <a:lvl3pPr lvl="2"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3pPr>
            <a:lvl4pPr lvl="3"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4pPr>
            <a:lvl5pPr lvl="4"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5pPr>
            <a:lvl6pPr lvl="5"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6pPr>
            <a:lvl7pPr lvl="6"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7pPr>
            <a:lvl8pPr lvl="7"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8pPr>
            <a:lvl9pPr lvl="8"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9pPr>
          </a:lstStyle>
          <a:p>
            <a:endParaRPr/>
          </a:p>
        </p:txBody>
      </p:sp>
      <p:sp>
        <p:nvSpPr>
          <p:cNvPr id="2539" name="Google Shape;2539;p259"/>
          <p:cNvSpPr txBox="1">
            <a:spLocks noGrp="1"/>
          </p:cNvSpPr>
          <p:nvPr>
            <p:ph type="subTitle" idx="6"/>
          </p:nvPr>
        </p:nvSpPr>
        <p:spPr>
          <a:xfrm>
            <a:off x="5143013" y="2373094"/>
            <a:ext cx="3495600" cy="664800"/>
          </a:xfrm>
          <a:prstGeom prst="rect">
            <a:avLst/>
          </a:prstGeom>
        </p:spPr>
        <p:txBody>
          <a:bodyPr spcFirstLastPara="1" wrap="square" lIns="0" tIns="0" rIns="0" bIns="0" anchor="t" anchorCtr="0">
            <a:noAutofit/>
          </a:bodyPr>
          <a:lstStyle>
            <a:lvl1pPr lvl="0" rtl="0">
              <a:spcBef>
                <a:spcPts val="0"/>
              </a:spcBef>
              <a:spcAft>
                <a:spcPts val="0"/>
              </a:spcAft>
              <a:buNone/>
              <a:defRPr sz="1100"/>
            </a:lvl1pPr>
            <a:lvl2pPr lvl="1" rtl="0">
              <a:spcBef>
                <a:spcPts val="400"/>
              </a:spcBef>
              <a:spcAft>
                <a:spcPts val="0"/>
              </a:spcAft>
              <a:buNone/>
              <a:defRPr sz="1100"/>
            </a:lvl2pPr>
            <a:lvl3pPr lvl="2" rtl="0">
              <a:spcBef>
                <a:spcPts val="400"/>
              </a:spcBef>
              <a:spcAft>
                <a:spcPts val="0"/>
              </a:spcAft>
              <a:buNone/>
              <a:defRPr sz="1100"/>
            </a:lvl3pPr>
            <a:lvl4pPr lvl="3" rtl="0">
              <a:spcBef>
                <a:spcPts val="400"/>
              </a:spcBef>
              <a:spcAft>
                <a:spcPts val="0"/>
              </a:spcAft>
              <a:buNone/>
              <a:defRPr sz="1100"/>
            </a:lvl4pPr>
            <a:lvl5pPr lvl="4" rtl="0">
              <a:spcBef>
                <a:spcPts val="400"/>
              </a:spcBef>
              <a:spcAft>
                <a:spcPts val="0"/>
              </a:spcAft>
              <a:buNone/>
              <a:defRPr sz="1100"/>
            </a:lvl5pPr>
            <a:lvl6pPr lvl="5" rtl="0">
              <a:spcBef>
                <a:spcPts val="400"/>
              </a:spcBef>
              <a:spcAft>
                <a:spcPts val="0"/>
              </a:spcAft>
              <a:buNone/>
              <a:defRPr sz="1100"/>
            </a:lvl6pPr>
            <a:lvl7pPr lvl="6" rtl="0">
              <a:spcBef>
                <a:spcPts val="400"/>
              </a:spcBef>
              <a:spcAft>
                <a:spcPts val="0"/>
              </a:spcAft>
              <a:buNone/>
              <a:defRPr sz="1100"/>
            </a:lvl7pPr>
            <a:lvl8pPr lvl="7" rtl="0">
              <a:spcBef>
                <a:spcPts val="400"/>
              </a:spcBef>
              <a:spcAft>
                <a:spcPts val="0"/>
              </a:spcAft>
              <a:buNone/>
              <a:defRPr sz="1100"/>
            </a:lvl8pPr>
            <a:lvl9pPr lvl="8" rtl="0">
              <a:spcBef>
                <a:spcPts val="400"/>
              </a:spcBef>
              <a:spcAft>
                <a:spcPts val="400"/>
              </a:spcAft>
              <a:buNone/>
              <a:defRPr sz="1100"/>
            </a:lvl9pPr>
          </a:lstStyle>
          <a:p>
            <a:endParaRPr/>
          </a:p>
        </p:txBody>
      </p:sp>
      <p:sp>
        <p:nvSpPr>
          <p:cNvPr id="2540" name="Google Shape;2540;p259"/>
          <p:cNvSpPr txBox="1">
            <a:spLocks noGrp="1"/>
          </p:cNvSpPr>
          <p:nvPr>
            <p:ph type="subTitle" idx="7"/>
          </p:nvPr>
        </p:nvSpPr>
        <p:spPr>
          <a:xfrm>
            <a:off x="5143013" y="2070581"/>
            <a:ext cx="3495600" cy="260700"/>
          </a:xfrm>
          <a:prstGeom prst="rect">
            <a:avLst/>
          </a:prstGeom>
        </p:spPr>
        <p:txBody>
          <a:bodyPr spcFirstLastPara="1" wrap="square" lIns="0" tIns="0" rIns="0" bIns="0" anchor="b" anchorCtr="0">
            <a:noAutofit/>
          </a:bodyPr>
          <a:lstStyle>
            <a:lvl1pPr lvl="0"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1pPr>
            <a:lvl2pPr lvl="1"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2pPr>
            <a:lvl3pPr lvl="2"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3pPr>
            <a:lvl4pPr lvl="3"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4pPr>
            <a:lvl5pPr lvl="4"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5pPr>
            <a:lvl6pPr lvl="5"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6pPr>
            <a:lvl7pPr lvl="6"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7pPr>
            <a:lvl8pPr lvl="7"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8pPr>
            <a:lvl9pPr lvl="8"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9pPr>
          </a:lstStyle>
          <a:p>
            <a:endParaRPr/>
          </a:p>
        </p:txBody>
      </p:sp>
      <p:sp>
        <p:nvSpPr>
          <p:cNvPr id="2541" name="Google Shape;2541;p259"/>
          <p:cNvSpPr txBox="1">
            <a:spLocks noGrp="1"/>
          </p:cNvSpPr>
          <p:nvPr>
            <p:ph type="subTitle" idx="8"/>
          </p:nvPr>
        </p:nvSpPr>
        <p:spPr>
          <a:xfrm>
            <a:off x="5143013" y="3513150"/>
            <a:ext cx="3495600" cy="664800"/>
          </a:xfrm>
          <a:prstGeom prst="rect">
            <a:avLst/>
          </a:prstGeom>
        </p:spPr>
        <p:txBody>
          <a:bodyPr spcFirstLastPara="1" wrap="square" lIns="0" tIns="0" rIns="0" bIns="0" anchor="t" anchorCtr="0">
            <a:noAutofit/>
          </a:bodyPr>
          <a:lstStyle>
            <a:lvl1pPr lvl="0" rtl="0">
              <a:spcBef>
                <a:spcPts val="0"/>
              </a:spcBef>
              <a:spcAft>
                <a:spcPts val="0"/>
              </a:spcAft>
              <a:buNone/>
              <a:defRPr sz="1100"/>
            </a:lvl1pPr>
            <a:lvl2pPr lvl="1" rtl="0">
              <a:spcBef>
                <a:spcPts val="400"/>
              </a:spcBef>
              <a:spcAft>
                <a:spcPts val="0"/>
              </a:spcAft>
              <a:buNone/>
              <a:defRPr sz="1100"/>
            </a:lvl2pPr>
            <a:lvl3pPr lvl="2" rtl="0">
              <a:spcBef>
                <a:spcPts val="400"/>
              </a:spcBef>
              <a:spcAft>
                <a:spcPts val="0"/>
              </a:spcAft>
              <a:buNone/>
              <a:defRPr sz="1100"/>
            </a:lvl3pPr>
            <a:lvl4pPr lvl="3" rtl="0">
              <a:spcBef>
                <a:spcPts val="400"/>
              </a:spcBef>
              <a:spcAft>
                <a:spcPts val="0"/>
              </a:spcAft>
              <a:buNone/>
              <a:defRPr sz="1100"/>
            </a:lvl4pPr>
            <a:lvl5pPr lvl="4" rtl="0">
              <a:spcBef>
                <a:spcPts val="400"/>
              </a:spcBef>
              <a:spcAft>
                <a:spcPts val="0"/>
              </a:spcAft>
              <a:buNone/>
              <a:defRPr sz="1100"/>
            </a:lvl5pPr>
            <a:lvl6pPr lvl="5" rtl="0">
              <a:spcBef>
                <a:spcPts val="400"/>
              </a:spcBef>
              <a:spcAft>
                <a:spcPts val="0"/>
              </a:spcAft>
              <a:buNone/>
              <a:defRPr sz="1100"/>
            </a:lvl6pPr>
            <a:lvl7pPr lvl="6" rtl="0">
              <a:spcBef>
                <a:spcPts val="400"/>
              </a:spcBef>
              <a:spcAft>
                <a:spcPts val="0"/>
              </a:spcAft>
              <a:buNone/>
              <a:defRPr sz="1100"/>
            </a:lvl7pPr>
            <a:lvl8pPr lvl="7" rtl="0">
              <a:spcBef>
                <a:spcPts val="400"/>
              </a:spcBef>
              <a:spcAft>
                <a:spcPts val="0"/>
              </a:spcAft>
              <a:buNone/>
              <a:defRPr sz="1100"/>
            </a:lvl8pPr>
            <a:lvl9pPr lvl="8" rtl="0">
              <a:spcBef>
                <a:spcPts val="400"/>
              </a:spcBef>
              <a:spcAft>
                <a:spcPts val="400"/>
              </a:spcAft>
              <a:buNone/>
              <a:defRPr sz="1100"/>
            </a:lvl9pPr>
          </a:lstStyle>
          <a:p>
            <a:endParaRPr/>
          </a:p>
        </p:txBody>
      </p:sp>
      <p:sp>
        <p:nvSpPr>
          <p:cNvPr id="2542" name="Google Shape;2542;p259"/>
          <p:cNvSpPr txBox="1">
            <a:spLocks noGrp="1"/>
          </p:cNvSpPr>
          <p:nvPr>
            <p:ph type="subTitle" idx="9"/>
          </p:nvPr>
        </p:nvSpPr>
        <p:spPr>
          <a:xfrm>
            <a:off x="5143013" y="3210638"/>
            <a:ext cx="3495600" cy="260700"/>
          </a:xfrm>
          <a:prstGeom prst="rect">
            <a:avLst/>
          </a:prstGeom>
        </p:spPr>
        <p:txBody>
          <a:bodyPr spcFirstLastPara="1" wrap="square" lIns="0" tIns="0" rIns="0" bIns="0" anchor="b" anchorCtr="0">
            <a:noAutofit/>
          </a:bodyPr>
          <a:lstStyle>
            <a:lvl1pPr lvl="0"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1pPr>
            <a:lvl2pPr lvl="1"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2pPr>
            <a:lvl3pPr lvl="2"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3pPr>
            <a:lvl4pPr lvl="3"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4pPr>
            <a:lvl5pPr lvl="4"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5pPr>
            <a:lvl6pPr lvl="5"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6pPr>
            <a:lvl7pPr lvl="6"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7pPr>
            <a:lvl8pPr lvl="7"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8pPr>
            <a:lvl9pPr lvl="8"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9pPr>
          </a:lstStyle>
          <a:p>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matchingName="Interior three column">
  <p:cSld name="CUSTOM_4_3">
    <p:spTree>
      <p:nvGrpSpPr>
        <p:cNvPr id="1" name="Shape 2543"/>
        <p:cNvGrpSpPr/>
        <p:nvPr/>
      </p:nvGrpSpPr>
      <p:grpSpPr>
        <a:xfrm>
          <a:off x="0" y="0"/>
          <a:ext cx="0" cy="0"/>
          <a:chOff x="0" y="0"/>
          <a:chExt cx="0" cy="0"/>
        </a:xfrm>
      </p:grpSpPr>
      <p:cxnSp>
        <p:nvCxnSpPr>
          <p:cNvPr id="2544" name="Google Shape;2544;p260"/>
          <p:cNvCxnSpPr/>
          <p:nvPr/>
        </p:nvCxnSpPr>
        <p:spPr>
          <a:xfrm rot="10800000">
            <a:off x="335831" y="150"/>
            <a:ext cx="0" cy="664800"/>
          </a:xfrm>
          <a:prstGeom prst="straightConnector1">
            <a:avLst/>
          </a:prstGeom>
          <a:noFill/>
          <a:ln w="9525" cap="flat" cmpd="sng">
            <a:solidFill>
              <a:schemeClr val="accent1"/>
            </a:solidFill>
            <a:prstDash val="solid"/>
            <a:round/>
            <a:headEnd type="none" w="med" len="med"/>
            <a:tailEnd type="none" w="med" len="med"/>
          </a:ln>
        </p:spPr>
      </p:cxnSp>
      <p:cxnSp>
        <p:nvCxnSpPr>
          <p:cNvPr id="2545" name="Google Shape;2545;p260"/>
          <p:cNvCxnSpPr/>
          <p:nvPr/>
        </p:nvCxnSpPr>
        <p:spPr>
          <a:xfrm rot="10800000">
            <a:off x="335825" y="4801200"/>
            <a:ext cx="0" cy="342300"/>
          </a:xfrm>
          <a:prstGeom prst="straightConnector1">
            <a:avLst/>
          </a:prstGeom>
          <a:noFill/>
          <a:ln w="9525" cap="flat" cmpd="sng">
            <a:solidFill>
              <a:schemeClr val="accent1"/>
            </a:solidFill>
            <a:prstDash val="solid"/>
            <a:round/>
            <a:headEnd type="none" w="med" len="med"/>
            <a:tailEnd type="none" w="med" len="med"/>
          </a:ln>
        </p:spPr>
      </p:cxnSp>
      <p:sp>
        <p:nvSpPr>
          <p:cNvPr id="2546" name="Google Shape;2546;p260"/>
          <p:cNvSpPr txBox="1">
            <a:spLocks noGrp="1"/>
          </p:cNvSpPr>
          <p:nvPr>
            <p:ph type="sldNum" idx="12"/>
          </p:nvPr>
        </p:nvSpPr>
        <p:spPr>
          <a:xfrm>
            <a:off x="61481" y="4627167"/>
            <a:ext cx="548700" cy="107700"/>
          </a:xfrm>
          <a:prstGeom prst="rect">
            <a:avLst/>
          </a:prstGeom>
          <a:noFill/>
          <a:ln>
            <a:noFill/>
          </a:ln>
        </p:spPr>
        <p:txBody>
          <a:bodyPr spcFirstLastPara="1" wrap="square" lIns="0" tIns="0" rIns="0" bIns="0" anchor="b" anchorCtr="0">
            <a:noAutofit/>
          </a:bodyPr>
          <a:lstStyle>
            <a:lvl1pPr lvl="0" algn="ctr" rtl="0">
              <a:buNone/>
              <a:defRPr sz="600">
                <a:latin typeface="Red Hat Text Medium"/>
                <a:ea typeface="Red Hat Text Medium"/>
                <a:cs typeface="Red Hat Text Medium"/>
                <a:sym typeface="Red Hat Text Medium"/>
              </a:defRPr>
            </a:lvl1pPr>
            <a:lvl2pPr lvl="1" algn="ctr" rtl="0">
              <a:buNone/>
              <a:defRPr sz="600">
                <a:latin typeface="Red Hat Text Medium"/>
                <a:ea typeface="Red Hat Text Medium"/>
                <a:cs typeface="Red Hat Text Medium"/>
                <a:sym typeface="Red Hat Text Medium"/>
              </a:defRPr>
            </a:lvl2pPr>
            <a:lvl3pPr lvl="2" algn="ctr" rtl="0">
              <a:buNone/>
              <a:defRPr sz="600">
                <a:latin typeface="Red Hat Text Medium"/>
                <a:ea typeface="Red Hat Text Medium"/>
                <a:cs typeface="Red Hat Text Medium"/>
                <a:sym typeface="Red Hat Text Medium"/>
              </a:defRPr>
            </a:lvl3pPr>
            <a:lvl4pPr lvl="3" algn="ctr" rtl="0">
              <a:buNone/>
              <a:defRPr sz="600">
                <a:latin typeface="Red Hat Text Medium"/>
                <a:ea typeface="Red Hat Text Medium"/>
                <a:cs typeface="Red Hat Text Medium"/>
                <a:sym typeface="Red Hat Text Medium"/>
              </a:defRPr>
            </a:lvl4pPr>
            <a:lvl5pPr lvl="4" algn="ctr" rtl="0">
              <a:buNone/>
              <a:defRPr sz="600">
                <a:latin typeface="Red Hat Text Medium"/>
                <a:ea typeface="Red Hat Text Medium"/>
                <a:cs typeface="Red Hat Text Medium"/>
                <a:sym typeface="Red Hat Text Medium"/>
              </a:defRPr>
            </a:lvl5pPr>
            <a:lvl6pPr lvl="5" algn="ctr" rtl="0">
              <a:buNone/>
              <a:defRPr sz="600">
                <a:latin typeface="Red Hat Text Medium"/>
                <a:ea typeface="Red Hat Text Medium"/>
                <a:cs typeface="Red Hat Text Medium"/>
                <a:sym typeface="Red Hat Text Medium"/>
              </a:defRPr>
            </a:lvl6pPr>
            <a:lvl7pPr lvl="6" algn="ctr" rtl="0">
              <a:buNone/>
              <a:defRPr sz="600">
                <a:latin typeface="Red Hat Text Medium"/>
                <a:ea typeface="Red Hat Text Medium"/>
                <a:cs typeface="Red Hat Text Medium"/>
                <a:sym typeface="Red Hat Text Medium"/>
              </a:defRPr>
            </a:lvl7pPr>
            <a:lvl8pPr lvl="7" algn="ctr" rtl="0">
              <a:buNone/>
              <a:defRPr sz="600">
                <a:latin typeface="Red Hat Text Medium"/>
                <a:ea typeface="Red Hat Text Medium"/>
                <a:cs typeface="Red Hat Text Medium"/>
                <a:sym typeface="Red Hat Text Medium"/>
              </a:defRPr>
            </a:lvl8pPr>
            <a:lvl9pPr lvl="8" algn="ctr" rtl="0">
              <a:buNone/>
              <a:defRPr sz="6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pic>
        <p:nvPicPr>
          <p:cNvPr id="2547" name="Google Shape;2547;p260"/>
          <p:cNvPicPr preferRelativeResize="0"/>
          <p:nvPr/>
        </p:nvPicPr>
        <p:blipFill rotWithShape="1">
          <a:blip r:embed="rId2">
            <a:alphaModFix/>
          </a:blip>
          <a:srcRect t="327" b="317"/>
          <a:stretch/>
        </p:blipFill>
        <p:spPr>
          <a:xfrm>
            <a:off x="8033460" y="4734938"/>
            <a:ext cx="731888" cy="171091"/>
          </a:xfrm>
          <a:prstGeom prst="rect">
            <a:avLst/>
          </a:prstGeom>
          <a:noFill/>
          <a:ln>
            <a:noFill/>
          </a:ln>
        </p:spPr>
      </p:pic>
      <p:sp>
        <p:nvSpPr>
          <p:cNvPr id="2548" name="Google Shape;2548;p260"/>
          <p:cNvSpPr txBox="1">
            <a:spLocks noGrp="1"/>
          </p:cNvSpPr>
          <p:nvPr>
            <p:ph type="subTitle" idx="1"/>
          </p:nvPr>
        </p:nvSpPr>
        <p:spPr>
          <a:xfrm>
            <a:off x="663788" y="4627163"/>
            <a:ext cx="6001800" cy="420000"/>
          </a:xfrm>
          <a:prstGeom prst="rect">
            <a:avLst/>
          </a:prstGeom>
        </p:spPr>
        <p:txBody>
          <a:bodyPr spcFirstLastPara="1" wrap="square" lIns="0" tIns="0" rIns="0" bIns="0" anchor="b" anchorCtr="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a:endParaRPr/>
          </a:p>
        </p:txBody>
      </p:sp>
      <p:cxnSp>
        <p:nvCxnSpPr>
          <p:cNvPr id="2549" name="Google Shape;2549;p260"/>
          <p:cNvCxnSpPr/>
          <p:nvPr/>
        </p:nvCxnSpPr>
        <p:spPr>
          <a:xfrm>
            <a:off x="3229613" y="3172294"/>
            <a:ext cx="0" cy="1168200"/>
          </a:xfrm>
          <a:prstGeom prst="straightConnector1">
            <a:avLst/>
          </a:prstGeom>
          <a:noFill/>
          <a:ln w="9525" cap="flat" cmpd="sng">
            <a:solidFill>
              <a:schemeClr val="dk2"/>
            </a:solidFill>
            <a:prstDash val="dot"/>
            <a:round/>
            <a:headEnd type="none" w="med" len="med"/>
            <a:tailEnd type="none" w="med" len="med"/>
          </a:ln>
        </p:spPr>
      </p:cxnSp>
      <p:cxnSp>
        <p:nvCxnSpPr>
          <p:cNvPr id="2550" name="Google Shape;2550;p260"/>
          <p:cNvCxnSpPr/>
          <p:nvPr/>
        </p:nvCxnSpPr>
        <p:spPr>
          <a:xfrm>
            <a:off x="5914388" y="3172294"/>
            <a:ext cx="0" cy="1168200"/>
          </a:xfrm>
          <a:prstGeom prst="straightConnector1">
            <a:avLst/>
          </a:prstGeom>
          <a:noFill/>
          <a:ln w="9525" cap="flat" cmpd="sng">
            <a:solidFill>
              <a:schemeClr val="dk2"/>
            </a:solidFill>
            <a:prstDash val="dot"/>
            <a:round/>
            <a:headEnd type="none" w="med" len="med"/>
            <a:tailEnd type="none" w="med" len="med"/>
          </a:ln>
        </p:spPr>
      </p:cxnSp>
      <p:sp>
        <p:nvSpPr>
          <p:cNvPr id="2551" name="Google Shape;2551;p260"/>
          <p:cNvSpPr txBox="1">
            <a:spLocks noGrp="1"/>
          </p:cNvSpPr>
          <p:nvPr>
            <p:ph type="subTitle" idx="2"/>
          </p:nvPr>
        </p:nvSpPr>
        <p:spPr>
          <a:xfrm>
            <a:off x="3351225" y="3172294"/>
            <a:ext cx="2441400" cy="241500"/>
          </a:xfrm>
          <a:prstGeom prst="rect">
            <a:avLst/>
          </a:prstGeom>
        </p:spPr>
        <p:txBody>
          <a:bodyPr spcFirstLastPara="1" wrap="square" lIns="0" tIns="0" rIns="0" bIns="0" anchor="b" anchorCtr="0">
            <a:noAutofit/>
          </a:bodyPr>
          <a:lstStyle>
            <a:lvl1pPr lvl="0" algn="ctr"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1pPr>
            <a:lvl2pPr lvl="1" algn="ctr"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2pPr>
            <a:lvl3pPr lvl="2" algn="ctr"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3pPr>
            <a:lvl4pPr lvl="3" algn="ctr"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4pPr>
            <a:lvl5pPr lvl="4" algn="ctr"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5pPr>
            <a:lvl6pPr lvl="5" algn="ctr"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6pPr>
            <a:lvl7pPr lvl="6" algn="ctr"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7pPr>
            <a:lvl8pPr lvl="7" algn="ctr"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8pPr>
            <a:lvl9pPr lvl="8" algn="ctr"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9pPr>
          </a:lstStyle>
          <a:p>
            <a:endParaRPr/>
          </a:p>
        </p:txBody>
      </p:sp>
      <p:sp>
        <p:nvSpPr>
          <p:cNvPr id="2552" name="Google Shape;2552;p260"/>
          <p:cNvSpPr txBox="1">
            <a:spLocks noGrp="1"/>
          </p:cNvSpPr>
          <p:nvPr>
            <p:ph type="subTitle" idx="3"/>
          </p:nvPr>
        </p:nvSpPr>
        <p:spPr>
          <a:xfrm>
            <a:off x="3351300" y="3539213"/>
            <a:ext cx="2441400" cy="686400"/>
          </a:xfrm>
          <a:prstGeom prst="rect">
            <a:avLst/>
          </a:prstGeom>
        </p:spPr>
        <p:txBody>
          <a:bodyPr spcFirstLastPara="1" wrap="square" lIns="0" tIns="0" rIns="0" bIns="0" anchor="t" anchorCtr="0">
            <a:noAutofit/>
          </a:bodyPr>
          <a:lstStyle>
            <a:lvl1pPr lvl="0" algn="ctr" rtl="0">
              <a:spcBef>
                <a:spcPts val="0"/>
              </a:spcBef>
              <a:spcAft>
                <a:spcPts val="0"/>
              </a:spcAft>
              <a:buNone/>
              <a:defRPr sz="1100"/>
            </a:lvl1pPr>
            <a:lvl2pPr lvl="1" algn="ctr" rtl="0">
              <a:spcBef>
                <a:spcPts val="400"/>
              </a:spcBef>
              <a:spcAft>
                <a:spcPts val="0"/>
              </a:spcAft>
              <a:buNone/>
              <a:defRPr sz="1100"/>
            </a:lvl2pPr>
            <a:lvl3pPr lvl="2" algn="ctr" rtl="0">
              <a:spcBef>
                <a:spcPts val="400"/>
              </a:spcBef>
              <a:spcAft>
                <a:spcPts val="0"/>
              </a:spcAft>
              <a:buNone/>
              <a:defRPr sz="1100"/>
            </a:lvl3pPr>
            <a:lvl4pPr lvl="3" algn="ctr" rtl="0">
              <a:spcBef>
                <a:spcPts val="400"/>
              </a:spcBef>
              <a:spcAft>
                <a:spcPts val="0"/>
              </a:spcAft>
              <a:buNone/>
              <a:defRPr sz="1100"/>
            </a:lvl4pPr>
            <a:lvl5pPr lvl="4" algn="ctr" rtl="0">
              <a:spcBef>
                <a:spcPts val="400"/>
              </a:spcBef>
              <a:spcAft>
                <a:spcPts val="0"/>
              </a:spcAft>
              <a:buNone/>
              <a:defRPr sz="1100"/>
            </a:lvl5pPr>
            <a:lvl6pPr lvl="5" algn="ctr" rtl="0">
              <a:spcBef>
                <a:spcPts val="400"/>
              </a:spcBef>
              <a:spcAft>
                <a:spcPts val="0"/>
              </a:spcAft>
              <a:buNone/>
              <a:defRPr sz="1100"/>
            </a:lvl6pPr>
            <a:lvl7pPr lvl="6" algn="ctr" rtl="0">
              <a:spcBef>
                <a:spcPts val="400"/>
              </a:spcBef>
              <a:spcAft>
                <a:spcPts val="0"/>
              </a:spcAft>
              <a:buNone/>
              <a:defRPr sz="1100"/>
            </a:lvl7pPr>
            <a:lvl8pPr lvl="7" algn="ctr" rtl="0">
              <a:spcBef>
                <a:spcPts val="400"/>
              </a:spcBef>
              <a:spcAft>
                <a:spcPts val="0"/>
              </a:spcAft>
              <a:buNone/>
              <a:defRPr sz="1100"/>
            </a:lvl8pPr>
            <a:lvl9pPr lvl="8" algn="ctr" rtl="0">
              <a:spcBef>
                <a:spcPts val="400"/>
              </a:spcBef>
              <a:spcAft>
                <a:spcPts val="400"/>
              </a:spcAft>
              <a:buNone/>
              <a:defRPr sz="1100"/>
            </a:lvl9pPr>
          </a:lstStyle>
          <a:p>
            <a:endParaRPr/>
          </a:p>
        </p:txBody>
      </p:sp>
      <p:sp>
        <p:nvSpPr>
          <p:cNvPr id="2553" name="Google Shape;2553;p260"/>
          <p:cNvSpPr txBox="1">
            <a:spLocks noGrp="1"/>
          </p:cNvSpPr>
          <p:nvPr>
            <p:ph type="subTitle" idx="4"/>
          </p:nvPr>
        </p:nvSpPr>
        <p:spPr>
          <a:xfrm>
            <a:off x="6036000" y="3172294"/>
            <a:ext cx="2441400" cy="241500"/>
          </a:xfrm>
          <a:prstGeom prst="rect">
            <a:avLst/>
          </a:prstGeom>
        </p:spPr>
        <p:txBody>
          <a:bodyPr spcFirstLastPara="1" wrap="square" lIns="0" tIns="0" rIns="0" bIns="0" anchor="b" anchorCtr="0">
            <a:noAutofit/>
          </a:bodyPr>
          <a:lstStyle>
            <a:lvl1pPr lvl="0" algn="ctr"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1pPr>
            <a:lvl2pPr lvl="1" algn="ctr"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2pPr>
            <a:lvl3pPr lvl="2" algn="ctr"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3pPr>
            <a:lvl4pPr lvl="3" algn="ctr"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4pPr>
            <a:lvl5pPr lvl="4" algn="ctr"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5pPr>
            <a:lvl6pPr lvl="5" algn="ctr"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6pPr>
            <a:lvl7pPr lvl="6" algn="ctr"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7pPr>
            <a:lvl8pPr lvl="7" algn="ctr"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8pPr>
            <a:lvl9pPr lvl="8" algn="ctr"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9pPr>
          </a:lstStyle>
          <a:p>
            <a:endParaRPr/>
          </a:p>
        </p:txBody>
      </p:sp>
      <p:sp>
        <p:nvSpPr>
          <p:cNvPr id="2554" name="Google Shape;2554;p260"/>
          <p:cNvSpPr txBox="1">
            <a:spLocks noGrp="1"/>
          </p:cNvSpPr>
          <p:nvPr>
            <p:ph type="subTitle" idx="5"/>
          </p:nvPr>
        </p:nvSpPr>
        <p:spPr>
          <a:xfrm>
            <a:off x="6036075" y="3539213"/>
            <a:ext cx="2441400" cy="686400"/>
          </a:xfrm>
          <a:prstGeom prst="rect">
            <a:avLst/>
          </a:prstGeom>
        </p:spPr>
        <p:txBody>
          <a:bodyPr spcFirstLastPara="1" wrap="square" lIns="0" tIns="0" rIns="0" bIns="0" anchor="t" anchorCtr="0">
            <a:noAutofit/>
          </a:bodyPr>
          <a:lstStyle>
            <a:lvl1pPr lvl="0" algn="ctr" rtl="0">
              <a:spcBef>
                <a:spcPts val="0"/>
              </a:spcBef>
              <a:spcAft>
                <a:spcPts val="0"/>
              </a:spcAft>
              <a:buNone/>
              <a:defRPr sz="1100"/>
            </a:lvl1pPr>
            <a:lvl2pPr lvl="1" algn="ctr" rtl="0">
              <a:spcBef>
                <a:spcPts val="400"/>
              </a:spcBef>
              <a:spcAft>
                <a:spcPts val="0"/>
              </a:spcAft>
              <a:buNone/>
              <a:defRPr sz="1100"/>
            </a:lvl2pPr>
            <a:lvl3pPr lvl="2" algn="ctr" rtl="0">
              <a:spcBef>
                <a:spcPts val="400"/>
              </a:spcBef>
              <a:spcAft>
                <a:spcPts val="0"/>
              </a:spcAft>
              <a:buNone/>
              <a:defRPr sz="1100"/>
            </a:lvl3pPr>
            <a:lvl4pPr lvl="3" algn="ctr" rtl="0">
              <a:spcBef>
                <a:spcPts val="400"/>
              </a:spcBef>
              <a:spcAft>
                <a:spcPts val="0"/>
              </a:spcAft>
              <a:buNone/>
              <a:defRPr sz="1100"/>
            </a:lvl4pPr>
            <a:lvl5pPr lvl="4" algn="ctr" rtl="0">
              <a:spcBef>
                <a:spcPts val="400"/>
              </a:spcBef>
              <a:spcAft>
                <a:spcPts val="0"/>
              </a:spcAft>
              <a:buNone/>
              <a:defRPr sz="1100"/>
            </a:lvl5pPr>
            <a:lvl6pPr lvl="5" algn="ctr" rtl="0">
              <a:spcBef>
                <a:spcPts val="400"/>
              </a:spcBef>
              <a:spcAft>
                <a:spcPts val="0"/>
              </a:spcAft>
              <a:buNone/>
              <a:defRPr sz="1100"/>
            </a:lvl6pPr>
            <a:lvl7pPr lvl="6" algn="ctr" rtl="0">
              <a:spcBef>
                <a:spcPts val="400"/>
              </a:spcBef>
              <a:spcAft>
                <a:spcPts val="0"/>
              </a:spcAft>
              <a:buNone/>
              <a:defRPr sz="1100"/>
            </a:lvl7pPr>
            <a:lvl8pPr lvl="7" algn="ctr" rtl="0">
              <a:spcBef>
                <a:spcPts val="400"/>
              </a:spcBef>
              <a:spcAft>
                <a:spcPts val="0"/>
              </a:spcAft>
              <a:buNone/>
              <a:defRPr sz="1100"/>
            </a:lvl8pPr>
            <a:lvl9pPr lvl="8" algn="ctr" rtl="0">
              <a:spcBef>
                <a:spcPts val="400"/>
              </a:spcBef>
              <a:spcAft>
                <a:spcPts val="400"/>
              </a:spcAft>
              <a:buNone/>
              <a:defRPr sz="1100"/>
            </a:lvl9pPr>
          </a:lstStyle>
          <a:p>
            <a:endParaRPr/>
          </a:p>
        </p:txBody>
      </p:sp>
      <p:sp>
        <p:nvSpPr>
          <p:cNvPr id="2555" name="Google Shape;2555;p260"/>
          <p:cNvSpPr txBox="1">
            <a:spLocks noGrp="1"/>
          </p:cNvSpPr>
          <p:nvPr>
            <p:ph type="subTitle" idx="6"/>
          </p:nvPr>
        </p:nvSpPr>
        <p:spPr>
          <a:xfrm>
            <a:off x="666450" y="3172294"/>
            <a:ext cx="2441400" cy="241500"/>
          </a:xfrm>
          <a:prstGeom prst="rect">
            <a:avLst/>
          </a:prstGeom>
        </p:spPr>
        <p:txBody>
          <a:bodyPr spcFirstLastPara="1" wrap="square" lIns="0" tIns="0" rIns="0" bIns="0" anchor="b" anchorCtr="0">
            <a:noAutofit/>
          </a:bodyPr>
          <a:lstStyle>
            <a:lvl1pPr lvl="0" algn="ctr"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1pPr>
            <a:lvl2pPr lvl="1" algn="ctr"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2pPr>
            <a:lvl3pPr lvl="2" algn="ctr"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3pPr>
            <a:lvl4pPr lvl="3" algn="ctr"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4pPr>
            <a:lvl5pPr lvl="4" algn="ctr"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5pPr>
            <a:lvl6pPr lvl="5" algn="ctr"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6pPr>
            <a:lvl7pPr lvl="6" algn="ctr"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7pPr>
            <a:lvl8pPr lvl="7" algn="ctr"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8pPr>
            <a:lvl9pPr lvl="8" algn="ctr"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9pPr>
          </a:lstStyle>
          <a:p>
            <a:endParaRPr/>
          </a:p>
        </p:txBody>
      </p:sp>
      <p:sp>
        <p:nvSpPr>
          <p:cNvPr id="2556" name="Google Shape;2556;p260"/>
          <p:cNvSpPr txBox="1">
            <a:spLocks noGrp="1"/>
          </p:cNvSpPr>
          <p:nvPr>
            <p:ph type="subTitle" idx="7"/>
          </p:nvPr>
        </p:nvSpPr>
        <p:spPr>
          <a:xfrm>
            <a:off x="666525" y="3539213"/>
            <a:ext cx="2441400" cy="686400"/>
          </a:xfrm>
          <a:prstGeom prst="rect">
            <a:avLst/>
          </a:prstGeom>
        </p:spPr>
        <p:txBody>
          <a:bodyPr spcFirstLastPara="1" wrap="square" lIns="0" tIns="0" rIns="0" bIns="0" anchor="t" anchorCtr="0">
            <a:noAutofit/>
          </a:bodyPr>
          <a:lstStyle>
            <a:lvl1pPr lvl="0" algn="ctr" rtl="0">
              <a:spcBef>
                <a:spcPts val="0"/>
              </a:spcBef>
              <a:spcAft>
                <a:spcPts val="0"/>
              </a:spcAft>
              <a:buNone/>
              <a:defRPr sz="1100"/>
            </a:lvl1pPr>
            <a:lvl2pPr lvl="1" algn="ctr" rtl="0">
              <a:spcBef>
                <a:spcPts val="400"/>
              </a:spcBef>
              <a:spcAft>
                <a:spcPts val="0"/>
              </a:spcAft>
              <a:buNone/>
              <a:defRPr sz="1100"/>
            </a:lvl2pPr>
            <a:lvl3pPr lvl="2" algn="ctr" rtl="0">
              <a:spcBef>
                <a:spcPts val="400"/>
              </a:spcBef>
              <a:spcAft>
                <a:spcPts val="0"/>
              </a:spcAft>
              <a:buNone/>
              <a:defRPr sz="1100"/>
            </a:lvl3pPr>
            <a:lvl4pPr lvl="3" algn="ctr" rtl="0">
              <a:spcBef>
                <a:spcPts val="400"/>
              </a:spcBef>
              <a:spcAft>
                <a:spcPts val="0"/>
              </a:spcAft>
              <a:buNone/>
              <a:defRPr sz="1100"/>
            </a:lvl4pPr>
            <a:lvl5pPr lvl="4" algn="ctr" rtl="0">
              <a:spcBef>
                <a:spcPts val="400"/>
              </a:spcBef>
              <a:spcAft>
                <a:spcPts val="0"/>
              </a:spcAft>
              <a:buNone/>
              <a:defRPr sz="1100"/>
            </a:lvl5pPr>
            <a:lvl6pPr lvl="5" algn="ctr" rtl="0">
              <a:spcBef>
                <a:spcPts val="400"/>
              </a:spcBef>
              <a:spcAft>
                <a:spcPts val="0"/>
              </a:spcAft>
              <a:buNone/>
              <a:defRPr sz="1100"/>
            </a:lvl6pPr>
            <a:lvl7pPr lvl="6" algn="ctr" rtl="0">
              <a:spcBef>
                <a:spcPts val="400"/>
              </a:spcBef>
              <a:spcAft>
                <a:spcPts val="0"/>
              </a:spcAft>
              <a:buNone/>
              <a:defRPr sz="1100"/>
            </a:lvl7pPr>
            <a:lvl8pPr lvl="7" algn="ctr" rtl="0">
              <a:spcBef>
                <a:spcPts val="400"/>
              </a:spcBef>
              <a:spcAft>
                <a:spcPts val="0"/>
              </a:spcAft>
              <a:buNone/>
              <a:defRPr sz="1100"/>
            </a:lvl8pPr>
            <a:lvl9pPr lvl="8" algn="ctr" rtl="0">
              <a:spcBef>
                <a:spcPts val="400"/>
              </a:spcBef>
              <a:spcAft>
                <a:spcPts val="400"/>
              </a:spcAft>
              <a:buNone/>
              <a:defRPr sz="1100"/>
            </a:lvl9pPr>
          </a:lstStyle>
          <a:p>
            <a:endParaRPr/>
          </a:p>
        </p:txBody>
      </p:sp>
      <p:sp>
        <p:nvSpPr>
          <p:cNvPr id="2557" name="Google Shape;2557;p260"/>
          <p:cNvSpPr txBox="1">
            <a:spLocks noGrp="1"/>
          </p:cNvSpPr>
          <p:nvPr>
            <p:ph type="subTitle" idx="8"/>
          </p:nvPr>
        </p:nvSpPr>
        <p:spPr>
          <a:xfrm>
            <a:off x="335831" y="41580"/>
            <a:ext cx="3861600" cy="612300"/>
          </a:xfrm>
          <a:prstGeom prst="rect">
            <a:avLst/>
          </a:prstGeom>
        </p:spPr>
        <p:txBody>
          <a:bodyPr spcFirstLastPara="1" wrap="square" lIns="329175" tIns="68575" rIns="68575" bIns="68575" anchor="ctr" anchorCtr="0">
            <a:noAutofit/>
          </a:bodyPr>
          <a:lstStyle>
            <a:lvl1pPr lvl="0"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9pPr>
          </a:lstStyle>
          <a:p>
            <a:endParaRPr/>
          </a:p>
        </p:txBody>
      </p:sp>
      <p:sp>
        <p:nvSpPr>
          <p:cNvPr id="2558" name="Google Shape;2558;p260"/>
          <p:cNvSpPr txBox="1">
            <a:spLocks noGrp="1"/>
          </p:cNvSpPr>
          <p:nvPr>
            <p:ph type="title"/>
          </p:nvPr>
        </p:nvSpPr>
        <p:spPr>
          <a:xfrm>
            <a:off x="663788" y="825263"/>
            <a:ext cx="7816500" cy="414900"/>
          </a:xfrm>
          <a:prstGeom prst="rect">
            <a:avLst/>
          </a:prstGeom>
        </p:spPr>
        <p:txBody>
          <a:bodyPr spcFirstLastPara="1" wrap="square" lIns="0" tIns="0" rIns="0" bIns="0" anchor="t" anchorCtr="0">
            <a:noAutofit/>
          </a:bodyPr>
          <a:lstStyle>
            <a:lvl1pPr lvl="0" algn="ctr" rtl="0">
              <a:lnSpc>
                <a:spcPct val="130000"/>
              </a:lnSpc>
              <a:spcBef>
                <a:spcPts val="0"/>
              </a:spcBef>
              <a:spcAft>
                <a:spcPts val="0"/>
              </a:spcAft>
              <a:buNone/>
              <a:defRPr sz="2100"/>
            </a:lvl1pPr>
            <a:lvl2pPr lvl="1" algn="ctr" rtl="0">
              <a:lnSpc>
                <a:spcPct val="130000"/>
              </a:lnSpc>
              <a:spcBef>
                <a:spcPts val="0"/>
              </a:spcBef>
              <a:spcAft>
                <a:spcPts val="0"/>
              </a:spcAft>
              <a:buNone/>
              <a:defRPr sz="2000"/>
            </a:lvl2pPr>
            <a:lvl3pPr lvl="2" algn="ctr" rtl="0">
              <a:lnSpc>
                <a:spcPct val="130000"/>
              </a:lnSpc>
              <a:spcBef>
                <a:spcPts val="0"/>
              </a:spcBef>
              <a:spcAft>
                <a:spcPts val="0"/>
              </a:spcAft>
              <a:buNone/>
              <a:defRPr sz="2000"/>
            </a:lvl3pPr>
            <a:lvl4pPr lvl="3" algn="ctr" rtl="0">
              <a:lnSpc>
                <a:spcPct val="130000"/>
              </a:lnSpc>
              <a:spcBef>
                <a:spcPts val="0"/>
              </a:spcBef>
              <a:spcAft>
                <a:spcPts val="0"/>
              </a:spcAft>
              <a:buNone/>
              <a:defRPr sz="2000"/>
            </a:lvl4pPr>
            <a:lvl5pPr lvl="4" algn="ctr" rtl="0">
              <a:lnSpc>
                <a:spcPct val="130000"/>
              </a:lnSpc>
              <a:spcBef>
                <a:spcPts val="0"/>
              </a:spcBef>
              <a:spcAft>
                <a:spcPts val="0"/>
              </a:spcAft>
              <a:buNone/>
              <a:defRPr sz="2000"/>
            </a:lvl5pPr>
            <a:lvl6pPr lvl="5" algn="ctr" rtl="0">
              <a:lnSpc>
                <a:spcPct val="130000"/>
              </a:lnSpc>
              <a:spcBef>
                <a:spcPts val="0"/>
              </a:spcBef>
              <a:spcAft>
                <a:spcPts val="0"/>
              </a:spcAft>
              <a:buNone/>
              <a:defRPr sz="2000"/>
            </a:lvl6pPr>
            <a:lvl7pPr lvl="6" algn="ctr" rtl="0">
              <a:lnSpc>
                <a:spcPct val="130000"/>
              </a:lnSpc>
              <a:spcBef>
                <a:spcPts val="0"/>
              </a:spcBef>
              <a:spcAft>
                <a:spcPts val="0"/>
              </a:spcAft>
              <a:buNone/>
              <a:defRPr sz="2000"/>
            </a:lvl7pPr>
            <a:lvl8pPr lvl="7" algn="ctr" rtl="0">
              <a:lnSpc>
                <a:spcPct val="130000"/>
              </a:lnSpc>
              <a:spcBef>
                <a:spcPts val="0"/>
              </a:spcBef>
              <a:spcAft>
                <a:spcPts val="0"/>
              </a:spcAft>
              <a:buNone/>
              <a:defRPr sz="2000"/>
            </a:lvl8pPr>
            <a:lvl9pPr lvl="8" algn="ctr" rtl="0">
              <a:lnSpc>
                <a:spcPct val="130000"/>
              </a:lnSpc>
              <a:spcBef>
                <a:spcPts val="0"/>
              </a:spcBef>
              <a:spcAft>
                <a:spcPts val="0"/>
              </a:spcAft>
              <a:buNone/>
              <a:defRPr sz="2000"/>
            </a:lvl9pPr>
          </a:lstStyle>
          <a:p>
            <a:endParaRPr/>
          </a:p>
        </p:txBody>
      </p:sp>
      <p:sp>
        <p:nvSpPr>
          <p:cNvPr id="2559" name="Google Shape;2559;p260"/>
          <p:cNvSpPr txBox="1">
            <a:spLocks noGrp="1"/>
          </p:cNvSpPr>
          <p:nvPr>
            <p:ph type="subTitle" idx="9"/>
          </p:nvPr>
        </p:nvSpPr>
        <p:spPr>
          <a:xfrm>
            <a:off x="663844" y="1240163"/>
            <a:ext cx="7816500" cy="219000"/>
          </a:xfrm>
          <a:prstGeom prst="rect">
            <a:avLst/>
          </a:prstGeom>
        </p:spPr>
        <p:txBody>
          <a:bodyPr spcFirstLastPara="1" wrap="square" lIns="0" tIns="0" rIns="0" bIns="0" anchor="t" anchorCtr="0">
            <a:noAutofit/>
          </a:bodyPr>
          <a:lstStyle>
            <a:lvl1pPr lvl="0" algn="ctr" rtl="0">
              <a:spcBef>
                <a:spcPts val="0"/>
              </a:spcBef>
              <a:spcAft>
                <a:spcPts val="0"/>
              </a:spcAft>
              <a:buNone/>
              <a:defRPr sz="1400">
                <a:solidFill>
                  <a:schemeClr val="accent1"/>
                </a:solidFill>
              </a:defRPr>
            </a:lvl1pPr>
            <a:lvl2pPr lvl="1" algn="ctr" rtl="0">
              <a:spcBef>
                <a:spcPts val="400"/>
              </a:spcBef>
              <a:spcAft>
                <a:spcPts val="0"/>
              </a:spcAft>
              <a:buNone/>
              <a:defRPr sz="1400">
                <a:solidFill>
                  <a:schemeClr val="accent1"/>
                </a:solidFill>
              </a:defRPr>
            </a:lvl2pPr>
            <a:lvl3pPr lvl="2" algn="ctr" rtl="0">
              <a:spcBef>
                <a:spcPts val="400"/>
              </a:spcBef>
              <a:spcAft>
                <a:spcPts val="0"/>
              </a:spcAft>
              <a:buNone/>
              <a:defRPr sz="1400">
                <a:solidFill>
                  <a:schemeClr val="accent1"/>
                </a:solidFill>
              </a:defRPr>
            </a:lvl3pPr>
            <a:lvl4pPr lvl="3" algn="ctr" rtl="0">
              <a:spcBef>
                <a:spcPts val="400"/>
              </a:spcBef>
              <a:spcAft>
                <a:spcPts val="0"/>
              </a:spcAft>
              <a:buNone/>
              <a:defRPr sz="1400">
                <a:solidFill>
                  <a:schemeClr val="accent1"/>
                </a:solidFill>
              </a:defRPr>
            </a:lvl4pPr>
            <a:lvl5pPr lvl="4" algn="ctr" rtl="0">
              <a:spcBef>
                <a:spcPts val="400"/>
              </a:spcBef>
              <a:spcAft>
                <a:spcPts val="0"/>
              </a:spcAft>
              <a:buNone/>
              <a:defRPr sz="1400">
                <a:solidFill>
                  <a:schemeClr val="accent1"/>
                </a:solidFill>
              </a:defRPr>
            </a:lvl5pPr>
            <a:lvl6pPr lvl="5" algn="ctr" rtl="0">
              <a:spcBef>
                <a:spcPts val="400"/>
              </a:spcBef>
              <a:spcAft>
                <a:spcPts val="0"/>
              </a:spcAft>
              <a:buNone/>
              <a:defRPr sz="1400">
                <a:solidFill>
                  <a:schemeClr val="accent1"/>
                </a:solidFill>
              </a:defRPr>
            </a:lvl6pPr>
            <a:lvl7pPr lvl="6" algn="ctr" rtl="0">
              <a:spcBef>
                <a:spcPts val="400"/>
              </a:spcBef>
              <a:spcAft>
                <a:spcPts val="0"/>
              </a:spcAft>
              <a:buNone/>
              <a:defRPr sz="1400">
                <a:solidFill>
                  <a:schemeClr val="accent1"/>
                </a:solidFill>
              </a:defRPr>
            </a:lvl7pPr>
            <a:lvl8pPr lvl="7" algn="ctr" rtl="0">
              <a:spcBef>
                <a:spcPts val="400"/>
              </a:spcBef>
              <a:spcAft>
                <a:spcPts val="0"/>
              </a:spcAft>
              <a:buNone/>
              <a:defRPr sz="1400">
                <a:solidFill>
                  <a:schemeClr val="accent1"/>
                </a:solidFill>
              </a:defRPr>
            </a:lvl8pPr>
            <a:lvl9pPr lvl="8" algn="ctr" rtl="0">
              <a:spcBef>
                <a:spcPts val="400"/>
              </a:spcBef>
              <a:spcAft>
                <a:spcPts val="400"/>
              </a:spcAft>
              <a:buNone/>
              <a:defRPr sz="1400">
                <a:solidFill>
                  <a:schemeClr val="accent1"/>
                </a:solidFill>
              </a:defRPr>
            </a:lvl9pPr>
          </a:lstStyle>
          <a:p>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matchingName="Interior image left">
  <p:cSld name="CUSTOM_4_2">
    <p:spTree>
      <p:nvGrpSpPr>
        <p:cNvPr id="1" name="Shape 2560"/>
        <p:cNvGrpSpPr/>
        <p:nvPr/>
      </p:nvGrpSpPr>
      <p:grpSpPr>
        <a:xfrm>
          <a:off x="0" y="0"/>
          <a:ext cx="0" cy="0"/>
          <a:chOff x="0" y="0"/>
          <a:chExt cx="0" cy="0"/>
        </a:xfrm>
      </p:grpSpPr>
      <p:cxnSp>
        <p:nvCxnSpPr>
          <p:cNvPr id="2561" name="Google Shape;2561;p261"/>
          <p:cNvCxnSpPr/>
          <p:nvPr/>
        </p:nvCxnSpPr>
        <p:spPr>
          <a:xfrm rot="10800000">
            <a:off x="335831" y="150"/>
            <a:ext cx="0" cy="664800"/>
          </a:xfrm>
          <a:prstGeom prst="straightConnector1">
            <a:avLst/>
          </a:prstGeom>
          <a:noFill/>
          <a:ln w="9525" cap="flat" cmpd="sng">
            <a:solidFill>
              <a:schemeClr val="accent1"/>
            </a:solidFill>
            <a:prstDash val="solid"/>
            <a:round/>
            <a:headEnd type="none" w="med" len="med"/>
            <a:tailEnd type="none" w="med" len="med"/>
          </a:ln>
        </p:spPr>
      </p:cxnSp>
      <p:cxnSp>
        <p:nvCxnSpPr>
          <p:cNvPr id="2562" name="Google Shape;2562;p261"/>
          <p:cNvCxnSpPr/>
          <p:nvPr/>
        </p:nvCxnSpPr>
        <p:spPr>
          <a:xfrm rot="10800000">
            <a:off x="335825" y="4801200"/>
            <a:ext cx="0" cy="342300"/>
          </a:xfrm>
          <a:prstGeom prst="straightConnector1">
            <a:avLst/>
          </a:prstGeom>
          <a:noFill/>
          <a:ln w="9525" cap="flat" cmpd="sng">
            <a:solidFill>
              <a:schemeClr val="accent1"/>
            </a:solidFill>
            <a:prstDash val="solid"/>
            <a:round/>
            <a:headEnd type="none" w="med" len="med"/>
            <a:tailEnd type="none" w="med" len="med"/>
          </a:ln>
        </p:spPr>
      </p:cxnSp>
      <p:sp>
        <p:nvSpPr>
          <p:cNvPr id="2563" name="Google Shape;2563;p261"/>
          <p:cNvSpPr txBox="1">
            <a:spLocks noGrp="1"/>
          </p:cNvSpPr>
          <p:nvPr>
            <p:ph type="sldNum" idx="12"/>
          </p:nvPr>
        </p:nvSpPr>
        <p:spPr>
          <a:xfrm>
            <a:off x="61481" y="4627167"/>
            <a:ext cx="548700" cy="107700"/>
          </a:xfrm>
          <a:prstGeom prst="rect">
            <a:avLst/>
          </a:prstGeom>
          <a:noFill/>
          <a:ln>
            <a:noFill/>
          </a:ln>
        </p:spPr>
        <p:txBody>
          <a:bodyPr spcFirstLastPara="1" wrap="square" lIns="0" tIns="0" rIns="0" bIns="0" anchor="b" anchorCtr="0">
            <a:noAutofit/>
          </a:bodyPr>
          <a:lstStyle>
            <a:lvl1pPr lvl="0" algn="ctr" rtl="0">
              <a:buNone/>
              <a:defRPr sz="600">
                <a:latin typeface="Red Hat Text Medium"/>
                <a:ea typeface="Red Hat Text Medium"/>
                <a:cs typeface="Red Hat Text Medium"/>
                <a:sym typeface="Red Hat Text Medium"/>
              </a:defRPr>
            </a:lvl1pPr>
            <a:lvl2pPr lvl="1" algn="ctr" rtl="0">
              <a:buNone/>
              <a:defRPr sz="600">
                <a:latin typeface="Red Hat Text Medium"/>
                <a:ea typeface="Red Hat Text Medium"/>
                <a:cs typeface="Red Hat Text Medium"/>
                <a:sym typeface="Red Hat Text Medium"/>
              </a:defRPr>
            </a:lvl2pPr>
            <a:lvl3pPr lvl="2" algn="ctr" rtl="0">
              <a:buNone/>
              <a:defRPr sz="600">
                <a:latin typeface="Red Hat Text Medium"/>
                <a:ea typeface="Red Hat Text Medium"/>
                <a:cs typeface="Red Hat Text Medium"/>
                <a:sym typeface="Red Hat Text Medium"/>
              </a:defRPr>
            </a:lvl3pPr>
            <a:lvl4pPr lvl="3" algn="ctr" rtl="0">
              <a:buNone/>
              <a:defRPr sz="600">
                <a:latin typeface="Red Hat Text Medium"/>
                <a:ea typeface="Red Hat Text Medium"/>
                <a:cs typeface="Red Hat Text Medium"/>
                <a:sym typeface="Red Hat Text Medium"/>
              </a:defRPr>
            </a:lvl4pPr>
            <a:lvl5pPr lvl="4" algn="ctr" rtl="0">
              <a:buNone/>
              <a:defRPr sz="600">
                <a:latin typeface="Red Hat Text Medium"/>
                <a:ea typeface="Red Hat Text Medium"/>
                <a:cs typeface="Red Hat Text Medium"/>
                <a:sym typeface="Red Hat Text Medium"/>
              </a:defRPr>
            </a:lvl5pPr>
            <a:lvl6pPr lvl="5" algn="ctr" rtl="0">
              <a:buNone/>
              <a:defRPr sz="600">
                <a:latin typeface="Red Hat Text Medium"/>
                <a:ea typeface="Red Hat Text Medium"/>
                <a:cs typeface="Red Hat Text Medium"/>
                <a:sym typeface="Red Hat Text Medium"/>
              </a:defRPr>
            </a:lvl6pPr>
            <a:lvl7pPr lvl="6" algn="ctr" rtl="0">
              <a:buNone/>
              <a:defRPr sz="600">
                <a:latin typeface="Red Hat Text Medium"/>
                <a:ea typeface="Red Hat Text Medium"/>
                <a:cs typeface="Red Hat Text Medium"/>
                <a:sym typeface="Red Hat Text Medium"/>
              </a:defRPr>
            </a:lvl7pPr>
            <a:lvl8pPr lvl="7" algn="ctr" rtl="0">
              <a:buNone/>
              <a:defRPr sz="600">
                <a:latin typeface="Red Hat Text Medium"/>
                <a:ea typeface="Red Hat Text Medium"/>
                <a:cs typeface="Red Hat Text Medium"/>
                <a:sym typeface="Red Hat Text Medium"/>
              </a:defRPr>
            </a:lvl8pPr>
            <a:lvl9pPr lvl="8" algn="ctr" rtl="0">
              <a:buNone/>
              <a:defRPr sz="6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pic>
        <p:nvPicPr>
          <p:cNvPr id="2564" name="Google Shape;2564;p261"/>
          <p:cNvPicPr preferRelativeResize="0"/>
          <p:nvPr/>
        </p:nvPicPr>
        <p:blipFill rotWithShape="1">
          <a:blip r:embed="rId2">
            <a:alphaModFix/>
          </a:blip>
          <a:srcRect t="327" b="317"/>
          <a:stretch/>
        </p:blipFill>
        <p:spPr>
          <a:xfrm>
            <a:off x="8033460" y="4734938"/>
            <a:ext cx="731888" cy="171091"/>
          </a:xfrm>
          <a:prstGeom prst="rect">
            <a:avLst/>
          </a:prstGeom>
          <a:noFill/>
          <a:ln>
            <a:noFill/>
          </a:ln>
        </p:spPr>
      </p:pic>
      <p:sp>
        <p:nvSpPr>
          <p:cNvPr id="2565" name="Google Shape;2565;p261"/>
          <p:cNvSpPr txBox="1">
            <a:spLocks noGrp="1"/>
          </p:cNvSpPr>
          <p:nvPr>
            <p:ph type="subTitle" idx="1"/>
          </p:nvPr>
        </p:nvSpPr>
        <p:spPr>
          <a:xfrm>
            <a:off x="663788" y="4627163"/>
            <a:ext cx="6001800" cy="420000"/>
          </a:xfrm>
          <a:prstGeom prst="rect">
            <a:avLst/>
          </a:prstGeom>
        </p:spPr>
        <p:txBody>
          <a:bodyPr spcFirstLastPara="1" wrap="square" lIns="0" tIns="0" rIns="0" bIns="0" anchor="b" anchorCtr="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a:endParaRPr/>
          </a:p>
        </p:txBody>
      </p:sp>
      <p:sp>
        <p:nvSpPr>
          <p:cNvPr id="2566" name="Google Shape;2566;p261"/>
          <p:cNvSpPr txBox="1">
            <a:spLocks noGrp="1"/>
          </p:cNvSpPr>
          <p:nvPr>
            <p:ph type="subTitle" idx="2"/>
          </p:nvPr>
        </p:nvSpPr>
        <p:spPr>
          <a:xfrm>
            <a:off x="4246556" y="1904438"/>
            <a:ext cx="4114800" cy="2376600"/>
          </a:xfrm>
          <a:prstGeom prst="rect">
            <a:avLst/>
          </a:prstGeom>
        </p:spPr>
        <p:txBody>
          <a:bodyPr spcFirstLastPara="1" wrap="square" lIns="0" tIns="0" rIns="0" bIns="0" anchor="t" anchorCtr="0">
            <a:noAutofit/>
          </a:bodyPr>
          <a:lstStyle>
            <a:lvl1pPr lvl="0" rtl="0">
              <a:lnSpc>
                <a:spcPct val="113000"/>
              </a:lnSpc>
              <a:spcBef>
                <a:spcPts val="0"/>
              </a:spcBef>
              <a:spcAft>
                <a:spcPts val="0"/>
              </a:spcAft>
              <a:buNone/>
              <a:defRPr/>
            </a:lvl1pPr>
            <a:lvl2pPr lvl="1" rtl="0">
              <a:lnSpc>
                <a:spcPct val="113000"/>
              </a:lnSpc>
              <a:spcBef>
                <a:spcPts val="1500"/>
              </a:spcBef>
              <a:spcAft>
                <a:spcPts val="0"/>
              </a:spcAft>
              <a:buNone/>
              <a:defRPr/>
            </a:lvl2pPr>
            <a:lvl3pPr lvl="2" rtl="0">
              <a:lnSpc>
                <a:spcPct val="113000"/>
              </a:lnSpc>
              <a:spcBef>
                <a:spcPts val="1500"/>
              </a:spcBef>
              <a:spcAft>
                <a:spcPts val="0"/>
              </a:spcAft>
              <a:buNone/>
              <a:defRPr/>
            </a:lvl3pPr>
            <a:lvl4pPr lvl="3" rtl="0">
              <a:lnSpc>
                <a:spcPct val="113000"/>
              </a:lnSpc>
              <a:spcBef>
                <a:spcPts val="1500"/>
              </a:spcBef>
              <a:spcAft>
                <a:spcPts val="0"/>
              </a:spcAft>
              <a:buNone/>
              <a:defRPr/>
            </a:lvl4pPr>
            <a:lvl5pPr lvl="4" rtl="0">
              <a:lnSpc>
                <a:spcPct val="113000"/>
              </a:lnSpc>
              <a:spcBef>
                <a:spcPts val="1500"/>
              </a:spcBef>
              <a:spcAft>
                <a:spcPts val="0"/>
              </a:spcAft>
              <a:buNone/>
              <a:defRPr/>
            </a:lvl5pPr>
            <a:lvl6pPr lvl="5" rtl="0">
              <a:lnSpc>
                <a:spcPct val="113000"/>
              </a:lnSpc>
              <a:spcBef>
                <a:spcPts val="1500"/>
              </a:spcBef>
              <a:spcAft>
                <a:spcPts val="0"/>
              </a:spcAft>
              <a:buNone/>
              <a:defRPr/>
            </a:lvl6pPr>
            <a:lvl7pPr lvl="6" rtl="0">
              <a:lnSpc>
                <a:spcPct val="113000"/>
              </a:lnSpc>
              <a:spcBef>
                <a:spcPts val="1500"/>
              </a:spcBef>
              <a:spcAft>
                <a:spcPts val="0"/>
              </a:spcAft>
              <a:buNone/>
              <a:defRPr/>
            </a:lvl7pPr>
            <a:lvl8pPr lvl="7" rtl="0">
              <a:lnSpc>
                <a:spcPct val="113000"/>
              </a:lnSpc>
              <a:spcBef>
                <a:spcPts val="1500"/>
              </a:spcBef>
              <a:spcAft>
                <a:spcPts val="0"/>
              </a:spcAft>
              <a:buNone/>
              <a:defRPr/>
            </a:lvl8pPr>
            <a:lvl9pPr lvl="8" rtl="0">
              <a:lnSpc>
                <a:spcPct val="113000"/>
              </a:lnSpc>
              <a:spcBef>
                <a:spcPts val="1500"/>
              </a:spcBef>
              <a:spcAft>
                <a:spcPts val="1500"/>
              </a:spcAft>
              <a:buNone/>
              <a:defRPr/>
            </a:lvl9pPr>
          </a:lstStyle>
          <a:p>
            <a:endParaRPr/>
          </a:p>
        </p:txBody>
      </p:sp>
      <p:sp>
        <p:nvSpPr>
          <p:cNvPr id="2567" name="Google Shape;2567;p261"/>
          <p:cNvSpPr txBox="1">
            <a:spLocks noGrp="1"/>
          </p:cNvSpPr>
          <p:nvPr>
            <p:ph type="subTitle" idx="3"/>
          </p:nvPr>
        </p:nvSpPr>
        <p:spPr>
          <a:xfrm>
            <a:off x="335831" y="41580"/>
            <a:ext cx="3861600" cy="612300"/>
          </a:xfrm>
          <a:prstGeom prst="rect">
            <a:avLst/>
          </a:prstGeom>
        </p:spPr>
        <p:txBody>
          <a:bodyPr spcFirstLastPara="1" wrap="square" lIns="329175" tIns="68575" rIns="68575" bIns="68575" anchor="ctr" anchorCtr="0">
            <a:noAutofit/>
          </a:bodyPr>
          <a:lstStyle>
            <a:lvl1pPr lvl="0"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9pPr>
          </a:lstStyle>
          <a:p>
            <a:endParaRPr/>
          </a:p>
        </p:txBody>
      </p:sp>
      <p:sp>
        <p:nvSpPr>
          <p:cNvPr id="2568" name="Google Shape;2568;p261"/>
          <p:cNvSpPr txBox="1">
            <a:spLocks noGrp="1"/>
          </p:cNvSpPr>
          <p:nvPr>
            <p:ph type="title"/>
          </p:nvPr>
        </p:nvSpPr>
        <p:spPr>
          <a:xfrm>
            <a:off x="663788" y="825263"/>
            <a:ext cx="7816500" cy="414900"/>
          </a:xfrm>
          <a:prstGeom prst="rect">
            <a:avLst/>
          </a:prstGeom>
        </p:spPr>
        <p:txBody>
          <a:bodyPr spcFirstLastPara="1" wrap="square" lIns="0" tIns="0" rIns="0" bIns="0" anchor="t" anchorCtr="0">
            <a:noAutofit/>
          </a:bodyPr>
          <a:lstStyle>
            <a:lvl1pPr lvl="0" algn="ctr" rtl="0">
              <a:lnSpc>
                <a:spcPct val="130000"/>
              </a:lnSpc>
              <a:spcBef>
                <a:spcPts val="0"/>
              </a:spcBef>
              <a:spcAft>
                <a:spcPts val="0"/>
              </a:spcAft>
              <a:buNone/>
              <a:defRPr sz="2100"/>
            </a:lvl1pPr>
            <a:lvl2pPr lvl="1" algn="ctr" rtl="0">
              <a:lnSpc>
                <a:spcPct val="130000"/>
              </a:lnSpc>
              <a:spcBef>
                <a:spcPts val="0"/>
              </a:spcBef>
              <a:spcAft>
                <a:spcPts val="0"/>
              </a:spcAft>
              <a:buNone/>
              <a:defRPr sz="2000"/>
            </a:lvl2pPr>
            <a:lvl3pPr lvl="2" algn="ctr" rtl="0">
              <a:lnSpc>
                <a:spcPct val="130000"/>
              </a:lnSpc>
              <a:spcBef>
                <a:spcPts val="0"/>
              </a:spcBef>
              <a:spcAft>
                <a:spcPts val="0"/>
              </a:spcAft>
              <a:buNone/>
              <a:defRPr sz="2000"/>
            </a:lvl3pPr>
            <a:lvl4pPr lvl="3" algn="ctr" rtl="0">
              <a:lnSpc>
                <a:spcPct val="130000"/>
              </a:lnSpc>
              <a:spcBef>
                <a:spcPts val="0"/>
              </a:spcBef>
              <a:spcAft>
                <a:spcPts val="0"/>
              </a:spcAft>
              <a:buNone/>
              <a:defRPr sz="2000"/>
            </a:lvl4pPr>
            <a:lvl5pPr lvl="4" algn="ctr" rtl="0">
              <a:lnSpc>
                <a:spcPct val="130000"/>
              </a:lnSpc>
              <a:spcBef>
                <a:spcPts val="0"/>
              </a:spcBef>
              <a:spcAft>
                <a:spcPts val="0"/>
              </a:spcAft>
              <a:buNone/>
              <a:defRPr sz="2000"/>
            </a:lvl5pPr>
            <a:lvl6pPr lvl="5" algn="ctr" rtl="0">
              <a:lnSpc>
                <a:spcPct val="130000"/>
              </a:lnSpc>
              <a:spcBef>
                <a:spcPts val="0"/>
              </a:spcBef>
              <a:spcAft>
                <a:spcPts val="0"/>
              </a:spcAft>
              <a:buNone/>
              <a:defRPr sz="2000"/>
            </a:lvl6pPr>
            <a:lvl7pPr lvl="6" algn="ctr" rtl="0">
              <a:lnSpc>
                <a:spcPct val="130000"/>
              </a:lnSpc>
              <a:spcBef>
                <a:spcPts val="0"/>
              </a:spcBef>
              <a:spcAft>
                <a:spcPts val="0"/>
              </a:spcAft>
              <a:buNone/>
              <a:defRPr sz="2000"/>
            </a:lvl7pPr>
            <a:lvl8pPr lvl="7" algn="ctr" rtl="0">
              <a:lnSpc>
                <a:spcPct val="130000"/>
              </a:lnSpc>
              <a:spcBef>
                <a:spcPts val="0"/>
              </a:spcBef>
              <a:spcAft>
                <a:spcPts val="0"/>
              </a:spcAft>
              <a:buNone/>
              <a:defRPr sz="2000"/>
            </a:lvl8pPr>
            <a:lvl9pPr lvl="8" algn="ctr" rtl="0">
              <a:lnSpc>
                <a:spcPct val="130000"/>
              </a:lnSpc>
              <a:spcBef>
                <a:spcPts val="0"/>
              </a:spcBef>
              <a:spcAft>
                <a:spcPts val="0"/>
              </a:spcAft>
              <a:buNone/>
              <a:defRPr sz="2000"/>
            </a:lvl9pPr>
          </a:lstStyle>
          <a:p>
            <a:endParaRPr/>
          </a:p>
        </p:txBody>
      </p:sp>
      <p:sp>
        <p:nvSpPr>
          <p:cNvPr id="2569" name="Google Shape;2569;p261"/>
          <p:cNvSpPr txBox="1">
            <a:spLocks noGrp="1"/>
          </p:cNvSpPr>
          <p:nvPr>
            <p:ph type="subTitle" idx="4"/>
          </p:nvPr>
        </p:nvSpPr>
        <p:spPr>
          <a:xfrm>
            <a:off x="663844" y="1240163"/>
            <a:ext cx="7816500" cy="219000"/>
          </a:xfrm>
          <a:prstGeom prst="rect">
            <a:avLst/>
          </a:prstGeom>
        </p:spPr>
        <p:txBody>
          <a:bodyPr spcFirstLastPara="1" wrap="square" lIns="0" tIns="0" rIns="0" bIns="0" anchor="t" anchorCtr="0">
            <a:noAutofit/>
          </a:bodyPr>
          <a:lstStyle>
            <a:lvl1pPr lvl="0" algn="ctr" rtl="0">
              <a:spcBef>
                <a:spcPts val="0"/>
              </a:spcBef>
              <a:spcAft>
                <a:spcPts val="0"/>
              </a:spcAft>
              <a:buNone/>
              <a:defRPr sz="1400">
                <a:solidFill>
                  <a:schemeClr val="accent1"/>
                </a:solidFill>
              </a:defRPr>
            </a:lvl1pPr>
            <a:lvl2pPr lvl="1" algn="ctr" rtl="0">
              <a:spcBef>
                <a:spcPts val="400"/>
              </a:spcBef>
              <a:spcAft>
                <a:spcPts val="0"/>
              </a:spcAft>
              <a:buNone/>
              <a:defRPr sz="1400">
                <a:solidFill>
                  <a:schemeClr val="accent1"/>
                </a:solidFill>
              </a:defRPr>
            </a:lvl2pPr>
            <a:lvl3pPr lvl="2" algn="ctr" rtl="0">
              <a:spcBef>
                <a:spcPts val="400"/>
              </a:spcBef>
              <a:spcAft>
                <a:spcPts val="0"/>
              </a:spcAft>
              <a:buNone/>
              <a:defRPr sz="1400">
                <a:solidFill>
                  <a:schemeClr val="accent1"/>
                </a:solidFill>
              </a:defRPr>
            </a:lvl3pPr>
            <a:lvl4pPr lvl="3" algn="ctr" rtl="0">
              <a:spcBef>
                <a:spcPts val="400"/>
              </a:spcBef>
              <a:spcAft>
                <a:spcPts val="0"/>
              </a:spcAft>
              <a:buNone/>
              <a:defRPr sz="1400">
                <a:solidFill>
                  <a:schemeClr val="accent1"/>
                </a:solidFill>
              </a:defRPr>
            </a:lvl4pPr>
            <a:lvl5pPr lvl="4" algn="ctr" rtl="0">
              <a:spcBef>
                <a:spcPts val="400"/>
              </a:spcBef>
              <a:spcAft>
                <a:spcPts val="0"/>
              </a:spcAft>
              <a:buNone/>
              <a:defRPr sz="1400">
                <a:solidFill>
                  <a:schemeClr val="accent1"/>
                </a:solidFill>
              </a:defRPr>
            </a:lvl5pPr>
            <a:lvl6pPr lvl="5" algn="ctr" rtl="0">
              <a:spcBef>
                <a:spcPts val="400"/>
              </a:spcBef>
              <a:spcAft>
                <a:spcPts val="0"/>
              </a:spcAft>
              <a:buNone/>
              <a:defRPr sz="1400">
                <a:solidFill>
                  <a:schemeClr val="accent1"/>
                </a:solidFill>
              </a:defRPr>
            </a:lvl6pPr>
            <a:lvl7pPr lvl="6" algn="ctr" rtl="0">
              <a:spcBef>
                <a:spcPts val="400"/>
              </a:spcBef>
              <a:spcAft>
                <a:spcPts val="0"/>
              </a:spcAft>
              <a:buNone/>
              <a:defRPr sz="1400">
                <a:solidFill>
                  <a:schemeClr val="accent1"/>
                </a:solidFill>
              </a:defRPr>
            </a:lvl7pPr>
            <a:lvl8pPr lvl="7" algn="ctr" rtl="0">
              <a:spcBef>
                <a:spcPts val="400"/>
              </a:spcBef>
              <a:spcAft>
                <a:spcPts val="0"/>
              </a:spcAft>
              <a:buNone/>
              <a:defRPr sz="1400">
                <a:solidFill>
                  <a:schemeClr val="accent1"/>
                </a:solidFill>
              </a:defRPr>
            </a:lvl8pPr>
            <a:lvl9pPr lvl="8" algn="ctr" rtl="0">
              <a:spcBef>
                <a:spcPts val="400"/>
              </a:spcBef>
              <a:spcAft>
                <a:spcPts val="400"/>
              </a:spcAft>
              <a:buNone/>
              <a:defRPr sz="1400">
                <a:solidFill>
                  <a:schemeClr val="accent1"/>
                </a:solidFill>
              </a:defRPr>
            </a:lvl9pPr>
          </a:lstStyle>
          <a:p>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matchingName="Interior large text alt1">
  <p:cSld name="CUSTOM_4_2_2">
    <p:spTree>
      <p:nvGrpSpPr>
        <p:cNvPr id="1" name="Shape 2570"/>
        <p:cNvGrpSpPr/>
        <p:nvPr/>
      </p:nvGrpSpPr>
      <p:grpSpPr>
        <a:xfrm>
          <a:off x="0" y="0"/>
          <a:ext cx="0" cy="0"/>
          <a:chOff x="0" y="0"/>
          <a:chExt cx="0" cy="0"/>
        </a:xfrm>
      </p:grpSpPr>
      <p:cxnSp>
        <p:nvCxnSpPr>
          <p:cNvPr id="2571" name="Google Shape;2571;p262"/>
          <p:cNvCxnSpPr/>
          <p:nvPr/>
        </p:nvCxnSpPr>
        <p:spPr>
          <a:xfrm rot="10800000">
            <a:off x="335831" y="150"/>
            <a:ext cx="0" cy="664800"/>
          </a:xfrm>
          <a:prstGeom prst="straightConnector1">
            <a:avLst/>
          </a:prstGeom>
          <a:noFill/>
          <a:ln w="9525" cap="flat" cmpd="sng">
            <a:solidFill>
              <a:schemeClr val="accent1"/>
            </a:solidFill>
            <a:prstDash val="solid"/>
            <a:round/>
            <a:headEnd type="none" w="med" len="med"/>
            <a:tailEnd type="none" w="med" len="med"/>
          </a:ln>
        </p:spPr>
      </p:cxnSp>
      <p:cxnSp>
        <p:nvCxnSpPr>
          <p:cNvPr id="2572" name="Google Shape;2572;p262"/>
          <p:cNvCxnSpPr/>
          <p:nvPr/>
        </p:nvCxnSpPr>
        <p:spPr>
          <a:xfrm rot="10800000">
            <a:off x="335825" y="4801200"/>
            <a:ext cx="0" cy="342300"/>
          </a:xfrm>
          <a:prstGeom prst="straightConnector1">
            <a:avLst/>
          </a:prstGeom>
          <a:noFill/>
          <a:ln w="9525" cap="flat" cmpd="sng">
            <a:solidFill>
              <a:schemeClr val="accent1"/>
            </a:solidFill>
            <a:prstDash val="solid"/>
            <a:round/>
            <a:headEnd type="none" w="med" len="med"/>
            <a:tailEnd type="none" w="med" len="med"/>
          </a:ln>
        </p:spPr>
      </p:cxnSp>
      <p:sp>
        <p:nvSpPr>
          <p:cNvPr id="2573" name="Google Shape;2573;p262"/>
          <p:cNvSpPr txBox="1">
            <a:spLocks noGrp="1"/>
          </p:cNvSpPr>
          <p:nvPr>
            <p:ph type="sldNum" idx="12"/>
          </p:nvPr>
        </p:nvSpPr>
        <p:spPr>
          <a:xfrm>
            <a:off x="61481" y="4627167"/>
            <a:ext cx="548700" cy="107700"/>
          </a:xfrm>
          <a:prstGeom prst="rect">
            <a:avLst/>
          </a:prstGeom>
          <a:noFill/>
          <a:ln>
            <a:noFill/>
          </a:ln>
        </p:spPr>
        <p:txBody>
          <a:bodyPr spcFirstLastPara="1" wrap="square" lIns="0" tIns="0" rIns="0" bIns="0" anchor="b" anchorCtr="0">
            <a:noAutofit/>
          </a:bodyPr>
          <a:lstStyle>
            <a:lvl1pPr lvl="0" algn="ctr" rtl="0">
              <a:buNone/>
              <a:defRPr sz="600">
                <a:latin typeface="Red Hat Text Medium"/>
                <a:ea typeface="Red Hat Text Medium"/>
                <a:cs typeface="Red Hat Text Medium"/>
                <a:sym typeface="Red Hat Text Medium"/>
              </a:defRPr>
            </a:lvl1pPr>
            <a:lvl2pPr lvl="1" algn="ctr" rtl="0">
              <a:buNone/>
              <a:defRPr sz="600">
                <a:latin typeface="Red Hat Text Medium"/>
                <a:ea typeface="Red Hat Text Medium"/>
                <a:cs typeface="Red Hat Text Medium"/>
                <a:sym typeface="Red Hat Text Medium"/>
              </a:defRPr>
            </a:lvl2pPr>
            <a:lvl3pPr lvl="2" algn="ctr" rtl="0">
              <a:buNone/>
              <a:defRPr sz="600">
                <a:latin typeface="Red Hat Text Medium"/>
                <a:ea typeface="Red Hat Text Medium"/>
                <a:cs typeface="Red Hat Text Medium"/>
                <a:sym typeface="Red Hat Text Medium"/>
              </a:defRPr>
            </a:lvl3pPr>
            <a:lvl4pPr lvl="3" algn="ctr" rtl="0">
              <a:buNone/>
              <a:defRPr sz="600">
                <a:latin typeface="Red Hat Text Medium"/>
                <a:ea typeface="Red Hat Text Medium"/>
                <a:cs typeface="Red Hat Text Medium"/>
                <a:sym typeface="Red Hat Text Medium"/>
              </a:defRPr>
            </a:lvl4pPr>
            <a:lvl5pPr lvl="4" algn="ctr" rtl="0">
              <a:buNone/>
              <a:defRPr sz="600">
                <a:latin typeface="Red Hat Text Medium"/>
                <a:ea typeface="Red Hat Text Medium"/>
                <a:cs typeface="Red Hat Text Medium"/>
                <a:sym typeface="Red Hat Text Medium"/>
              </a:defRPr>
            </a:lvl5pPr>
            <a:lvl6pPr lvl="5" algn="ctr" rtl="0">
              <a:buNone/>
              <a:defRPr sz="600">
                <a:latin typeface="Red Hat Text Medium"/>
                <a:ea typeface="Red Hat Text Medium"/>
                <a:cs typeface="Red Hat Text Medium"/>
                <a:sym typeface="Red Hat Text Medium"/>
              </a:defRPr>
            </a:lvl6pPr>
            <a:lvl7pPr lvl="6" algn="ctr" rtl="0">
              <a:buNone/>
              <a:defRPr sz="600">
                <a:latin typeface="Red Hat Text Medium"/>
                <a:ea typeface="Red Hat Text Medium"/>
                <a:cs typeface="Red Hat Text Medium"/>
                <a:sym typeface="Red Hat Text Medium"/>
              </a:defRPr>
            </a:lvl7pPr>
            <a:lvl8pPr lvl="7" algn="ctr" rtl="0">
              <a:buNone/>
              <a:defRPr sz="600">
                <a:latin typeface="Red Hat Text Medium"/>
                <a:ea typeface="Red Hat Text Medium"/>
                <a:cs typeface="Red Hat Text Medium"/>
                <a:sym typeface="Red Hat Text Medium"/>
              </a:defRPr>
            </a:lvl8pPr>
            <a:lvl9pPr lvl="8" algn="ctr" rtl="0">
              <a:buNone/>
              <a:defRPr sz="6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pic>
        <p:nvPicPr>
          <p:cNvPr id="2574" name="Google Shape;2574;p262"/>
          <p:cNvPicPr preferRelativeResize="0"/>
          <p:nvPr/>
        </p:nvPicPr>
        <p:blipFill rotWithShape="1">
          <a:blip r:embed="rId2">
            <a:alphaModFix/>
          </a:blip>
          <a:srcRect t="327" b="317"/>
          <a:stretch/>
        </p:blipFill>
        <p:spPr>
          <a:xfrm>
            <a:off x="8033460" y="4734938"/>
            <a:ext cx="731888" cy="171091"/>
          </a:xfrm>
          <a:prstGeom prst="rect">
            <a:avLst/>
          </a:prstGeom>
          <a:noFill/>
          <a:ln>
            <a:noFill/>
          </a:ln>
        </p:spPr>
      </p:pic>
      <p:sp>
        <p:nvSpPr>
          <p:cNvPr id="2575" name="Google Shape;2575;p262"/>
          <p:cNvSpPr txBox="1">
            <a:spLocks noGrp="1"/>
          </p:cNvSpPr>
          <p:nvPr>
            <p:ph type="subTitle" idx="1"/>
          </p:nvPr>
        </p:nvSpPr>
        <p:spPr>
          <a:xfrm>
            <a:off x="663788" y="4627163"/>
            <a:ext cx="6001800" cy="420000"/>
          </a:xfrm>
          <a:prstGeom prst="rect">
            <a:avLst/>
          </a:prstGeom>
        </p:spPr>
        <p:txBody>
          <a:bodyPr spcFirstLastPara="1" wrap="square" lIns="0" tIns="0" rIns="0" bIns="0" anchor="b" anchorCtr="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a:endParaRPr/>
          </a:p>
        </p:txBody>
      </p:sp>
      <p:sp>
        <p:nvSpPr>
          <p:cNvPr id="2576" name="Google Shape;2576;p262"/>
          <p:cNvSpPr txBox="1">
            <a:spLocks noGrp="1"/>
          </p:cNvSpPr>
          <p:nvPr>
            <p:ph type="subTitle" idx="2"/>
          </p:nvPr>
        </p:nvSpPr>
        <p:spPr>
          <a:xfrm>
            <a:off x="1565888" y="1812319"/>
            <a:ext cx="6033600" cy="978000"/>
          </a:xfrm>
          <a:prstGeom prst="rect">
            <a:avLst/>
          </a:prstGeom>
        </p:spPr>
        <p:txBody>
          <a:bodyPr spcFirstLastPara="1" wrap="square" lIns="0" tIns="0" rIns="0" bIns="0" anchor="t" anchorCtr="0">
            <a:noAutofit/>
          </a:bodyPr>
          <a:lstStyle>
            <a:lvl1pPr lvl="0" rtl="0">
              <a:lnSpc>
                <a:spcPct val="135000"/>
              </a:lnSpc>
              <a:spcBef>
                <a:spcPts val="0"/>
              </a:spcBef>
              <a:spcAft>
                <a:spcPts val="0"/>
              </a:spcAft>
              <a:buNone/>
              <a:defRPr>
                <a:solidFill>
                  <a:schemeClr val="accent1"/>
                </a:solidFill>
              </a:defRPr>
            </a:lvl1pPr>
            <a:lvl2pPr lvl="1" rtl="0">
              <a:spcBef>
                <a:spcPts val="400"/>
              </a:spcBef>
              <a:spcAft>
                <a:spcPts val="0"/>
              </a:spcAft>
              <a:buNone/>
              <a:defRPr>
                <a:solidFill>
                  <a:schemeClr val="accent1"/>
                </a:solidFill>
              </a:defRPr>
            </a:lvl2pPr>
            <a:lvl3pPr lvl="2" rtl="0">
              <a:spcBef>
                <a:spcPts val="400"/>
              </a:spcBef>
              <a:spcAft>
                <a:spcPts val="0"/>
              </a:spcAft>
              <a:buNone/>
              <a:defRPr>
                <a:solidFill>
                  <a:schemeClr val="accent1"/>
                </a:solidFill>
              </a:defRPr>
            </a:lvl3pPr>
            <a:lvl4pPr lvl="3" rtl="0">
              <a:spcBef>
                <a:spcPts val="400"/>
              </a:spcBef>
              <a:spcAft>
                <a:spcPts val="0"/>
              </a:spcAft>
              <a:buNone/>
              <a:defRPr>
                <a:solidFill>
                  <a:schemeClr val="accent1"/>
                </a:solidFill>
              </a:defRPr>
            </a:lvl4pPr>
            <a:lvl5pPr lvl="4" rtl="0">
              <a:spcBef>
                <a:spcPts val="400"/>
              </a:spcBef>
              <a:spcAft>
                <a:spcPts val="0"/>
              </a:spcAft>
              <a:buNone/>
              <a:defRPr>
                <a:solidFill>
                  <a:schemeClr val="accent1"/>
                </a:solidFill>
              </a:defRPr>
            </a:lvl5pPr>
            <a:lvl6pPr lvl="5" rtl="0">
              <a:spcBef>
                <a:spcPts val="400"/>
              </a:spcBef>
              <a:spcAft>
                <a:spcPts val="0"/>
              </a:spcAft>
              <a:buNone/>
              <a:defRPr>
                <a:solidFill>
                  <a:schemeClr val="accent1"/>
                </a:solidFill>
              </a:defRPr>
            </a:lvl6pPr>
            <a:lvl7pPr lvl="6" rtl="0">
              <a:spcBef>
                <a:spcPts val="400"/>
              </a:spcBef>
              <a:spcAft>
                <a:spcPts val="0"/>
              </a:spcAft>
              <a:buNone/>
              <a:defRPr>
                <a:solidFill>
                  <a:schemeClr val="accent1"/>
                </a:solidFill>
              </a:defRPr>
            </a:lvl7pPr>
            <a:lvl8pPr lvl="7" rtl="0">
              <a:spcBef>
                <a:spcPts val="400"/>
              </a:spcBef>
              <a:spcAft>
                <a:spcPts val="0"/>
              </a:spcAft>
              <a:buNone/>
              <a:defRPr>
                <a:solidFill>
                  <a:schemeClr val="accent1"/>
                </a:solidFill>
              </a:defRPr>
            </a:lvl8pPr>
            <a:lvl9pPr lvl="8" rtl="0">
              <a:spcBef>
                <a:spcPts val="400"/>
              </a:spcBef>
              <a:spcAft>
                <a:spcPts val="400"/>
              </a:spcAft>
              <a:buNone/>
              <a:defRPr>
                <a:solidFill>
                  <a:schemeClr val="accent1"/>
                </a:solidFill>
              </a:defRPr>
            </a:lvl9pPr>
          </a:lstStyle>
          <a:p>
            <a:endParaRPr/>
          </a:p>
        </p:txBody>
      </p:sp>
      <p:sp>
        <p:nvSpPr>
          <p:cNvPr id="2577" name="Google Shape;2577;p262"/>
          <p:cNvSpPr txBox="1">
            <a:spLocks noGrp="1"/>
          </p:cNvSpPr>
          <p:nvPr>
            <p:ph type="subTitle" idx="3"/>
          </p:nvPr>
        </p:nvSpPr>
        <p:spPr>
          <a:xfrm>
            <a:off x="335831" y="41580"/>
            <a:ext cx="3861600" cy="612300"/>
          </a:xfrm>
          <a:prstGeom prst="rect">
            <a:avLst/>
          </a:prstGeom>
        </p:spPr>
        <p:txBody>
          <a:bodyPr spcFirstLastPara="1" wrap="square" lIns="329175" tIns="68575" rIns="68575" bIns="68575" anchor="ctr" anchorCtr="0">
            <a:noAutofit/>
          </a:bodyPr>
          <a:lstStyle>
            <a:lvl1pPr lvl="0"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9pPr>
          </a:lstStyle>
          <a:p>
            <a:endParaRPr/>
          </a:p>
        </p:txBody>
      </p:sp>
      <p:sp>
        <p:nvSpPr>
          <p:cNvPr id="2578" name="Google Shape;2578;p262"/>
          <p:cNvSpPr txBox="1">
            <a:spLocks noGrp="1"/>
          </p:cNvSpPr>
          <p:nvPr>
            <p:ph type="title"/>
          </p:nvPr>
        </p:nvSpPr>
        <p:spPr>
          <a:xfrm>
            <a:off x="663788" y="825263"/>
            <a:ext cx="7816500" cy="414900"/>
          </a:xfrm>
          <a:prstGeom prst="rect">
            <a:avLst/>
          </a:prstGeom>
        </p:spPr>
        <p:txBody>
          <a:bodyPr spcFirstLastPara="1" wrap="square" lIns="0" tIns="0" rIns="0" bIns="0" anchor="t" anchorCtr="0">
            <a:noAutofit/>
          </a:bodyPr>
          <a:lstStyle>
            <a:lvl1pPr lvl="0" algn="ctr" rtl="0">
              <a:lnSpc>
                <a:spcPct val="130000"/>
              </a:lnSpc>
              <a:spcBef>
                <a:spcPts val="0"/>
              </a:spcBef>
              <a:spcAft>
                <a:spcPts val="0"/>
              </a:spcAft>
              <a:buNone/>
              <a:defRPr sz="2100"/>
            </a:lvl1pPr>
            <a:lvl2pPr lvl="1" algn="ctr" rtl="0">
              <a:lnSpc>
                <a:spcPct val="130000"/>
              </a:lnSpc>
              <a:spcBef>
                <a:spcPts val="0"/>
              </a:spcBef>
              <a:spcAft>
                <a:spcPts val="0"/>
              </a:spcAft>
              <a:buNone/>
              <a:defRPr sz="2000"/>
            </a:lvl2pPr>
            <a:lvl3pPr lvl="2" algn="ctr" rtl="0">
              <a:lnSpc>
                <a:spcPct val="130000"/>
              </a:lnSpc>
              <a:spcBef>
                <a:spcPts val="0"/>
              </a:spcBef>
              <a:spcAft>
                <a:spcPts val="0"/>
              </a:spcAft>
              <a:buNone/>
              <a:defRPr sz="2000"/>
            </a:lvl3pPr>
            <a:lvl4pPr lvl="3" algn="ctr" rtl="0">
              <a:lnSpc>
                <a:spcPct val="130000"/>
              </a:lnSpc>
              <a:spcBef>
                <a:spcPts val="0"/>
              </a:spcBef>
              <a:spcAft>
                <a:spcPts val="0"/>
              </a:spcAft>
              <a:buNone/>
              <a:defRPr sz="2000"/>
            </a:lvl4pPr>
            <a:lvl5pPr lvl="4" algn="ctr" rtl="0">
              <a:lnSpc>
                <a:spcPct val="130000"/>
              </a:lnSpc>
              <a:spcBef>
                <a:spcPts val="0"/>
              </a:spcBef>
              <a:spcAft>
                <a:spcPts val="0"/>
              </a:spcAft>
              <a:buNone/>
              <a:defRPr sz="2000"/>
            </a:lvl5pPr>
            <a:lvl6pPr lvl="5" algn="ctr" rtl="0">
              <a:lnSpc>
                <a:spcPct val="130000"/>
              </a:lnSpc>
              <a:spcBef>
                <a:spcPts val="0"/>
              </a:spcBef>
              <a:spcAft>
                <a:spcPts val="0"/>
              </a:spcAft>
              <a:buNone/>
              <a:defRPr sz="2000"/>
            </a:lvl6pPr>
            <a:lvl7pPr lvl="6" algn="ctr" rtl="0">
              <a:lnSpc>
                <a:spcPct val="130000"/>
              </a:lnSpc>
              <a:spcBef>
                <a:spcPts val="0"/>
              </a:spcBef>
              <a:spcAft>
                <a:spcPts val="0"/>
              </a:spcAft>
              <a:buNone/>
              <a:defRPr sz="2000"/>
            </a:lvl7pPr>
            <a:lvl8pPr lvl="7" algn="ctr" rtl="0">
              <a:lnSpc>
                <a:spcPct val="130000"/>
              </a:lnSpc>
              <a:spcBef>
                <a:spcPts val="0"/>
              </a:spcBef>
              <a:spcAft>
                <a:spcPts val="0"/>
              </a:spcAft>
              <a:buNone/>
              <a:defRPr sz="2000"/>
            </a:lvl8pPr>
            <a:lvl9pPr lvl="8" algn="ctr" rtl="0">
              <a:lnSpc>
                <a:spcPct val="130000"/>
              </a:lnSpc>
              <a:spcBef>
                <a:spcPts val="0"/>
              </a:spcBef>
              <a:spcAft>
                <a:spcPts val="0"/>
              </a:spcAft>
              <a:buNone/>
              <a:defRPr sz="2000"/>
            </a:lvl9pPr>
          </a:lstStyle>
          <a:p>
            <a:endParaRPr/>
          </a:p>
        </p:txBody>
      </p:sp>
      <p:sp>
        <p:nvSpPr>
          <p:cNvPr id="2579" name="Google Shape;2579;p262"/>
          <p:cNvSpPr txBox="1">
            <a:spLocks noGrp="1"/>
          </p:cNvSpPr>
          <p:nvPr>
            <p:ph type="subTitle" idx="4"/>
          </p:nvPr>
        </p:nvSpPr>
        <p:spPr>
          <a:xfrm>
            <a:off x="663844" y="1240163"/>
            <a:ext cx="7816500" cy="219000"/>
          </a:xfrm>
          <a:prstGeom prst="rect">
            <a:avLst/>
          </a:prstGeom>
        </p:spPr>
        <p:txBody>
          <a:bodyPr spcFirstLastPara="1" wrap="square" lIns="0" tIns="0" rIns="0" bIns="0" anchor="t" anchorCtr="0">
            <a:noAutofit/>
          </a:bodyPr>
          <a:lstStyle>
            <a:lvl1pPr lvl="0" algn="ctr" rtl="0">
              <a:spcBef>
                <a:spcPts val="0"/>
              </a:spcBef>
              <a:spcAft>
                <a:spcPts val="0"/>
              </a:spcAft>
              <a:buNone/>
              <a:defRPr sz="1400">
                <a:solidFill>
                  <a:schemeClr val="accent1"/>
                </a:solidFill>
              </a:defRPr>
            </a:lvl1pPr>
            <a:lvl2pPr lvl="1" algn="ctr" rtl="0">
              <a:spcBef>
                <a:spcPts val="400"/>
              </a:spcBef>
              <a:spcAft>
                <a:spcPts val="0"/>
              </a:spcAft>
              <a:buNone/>
              <a:defRPr sz="1400">
                <a:solidFill>
                  <a:schemeClr val="accent1"/>
                </a:solidFill>
              </a:defRPr>
            </a:lvl2pPr>
            <a:lvl3pPr lvl="2" algn="ctr" rtl="0">
              <a:spcBef>
                <a:spcPts val="400"/>
              </a:spcBef>
              <a:spcAft>
                <a:spcPts val="0"/>
              </a:spcAft>
              <a:buNone/>
              <a:defRPr sz="1400">
                <a:solidFill>
                  <a:schemeClr val="accent1"/>
                </a:solidFill>
              </a:defRPr>
            </a:lvl3pPr>
            <a:lvl4pPr lvl="3" algn="ctr" rtl="0">
              <a:spcBef>
                <a:spcPts val="400"/>
              </a:spcBef>
              <a:spcAft>
                <a:spcPts val="0"/>
              </a:spcAft>
              <a:buNone/>
              <a:defRPr sz="1400">
                <a:solidFill>
                  <a:schemeClr val="accent1"/>
                </a:solidFill>
              </a:defRPr>
            </a:lvl4pPr>
            <a:lvl5pPr lvl="4" algn="ctr" rtl="0">
              <a:spcBef>
                <a:spcPts val="400"/>
              </a:spcBef>
              <a:spcAft>
                <a:spcPts val="0"/>
              </a:spcAft>
              <a:buNone/>
              <a:defRPr sz="1400">
                <a:solidFill>
                  <a:schemeClr val="accent1"/>
                </a:solidFill>
              </a:defRPr>
            </a:lvl5pPr>
            <a:lvl6pPr lvl="5" algn="ctr" rtl="0">
              <a:spcBef>
                <a:spcPts val="400"/>
              </a:spcBef>
              <a:spcAft>
                <a:spcPts val="0"/>
              </a:spcAft>
              <a:buNone/>
              <a:defRPr sz="1400">
                <a:solidFill>
                  <a:schemeClr val="accent1"/>
                </a:solidFill>
              </a:defRPr>
            </a:lvl6pPr>
            <a:lvl7pPr lvl="6" algn="ctr" rtl="0">
              <a:spcBef>
                <a:spcPts val="400"/>
              </a:spcBef>
              <a:spcAft>
                <a:spcPts val="0"/>
              </a:spcAft>
              <a:buNone/>
              <a:defRPr sz="1400">
                <a:solidFill>
                  <a:schemeClr val="accent1"/>
                </a:solidFill>
              </a:defRPr>
            </a:lvl7pPr>
            <a:lvl8pPr lvl="7" algn="ctr" rtl="0">
              <a:spcBef>
                <a:spcPts val="400"/>
              </a:spcBef>
              <a:spcAft>
                <a:spcPts val="0"/>
              </a:spcAft>
              <a:buNone/>
              <a:defRPr sz="1400">
                <a:solidFill>
                  <a:schemeClr val="accent1"/>
                </a:solidFill>
              </a:defRPr>
            </a:lvl8pPr>
            <a:lvl9pPr lvl="8" algn="ctr" rtl="0">
              <a:spcBef>
                <a:spcPts val="400"/>
              </a:spcBef>
              <a:spcAft>
                <a:spcPts val="400"/>
              </a:spcAft>
              <a:buNone/>
              <a:defRPr sz="1400">
                <a:solidFill>
                  <a:schemeClr val="accent1"/>
                </a:solidFill>
              </a:defRPr>
            </a:lvl9pPr>
          </a:lstStyle>
          <a:p>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matchingName="Interior large text">
  <p:cSld name="CUSTOM_4_2_1">
    <p:spTree>
      <p:nvGrpSpPr>
        <p:cNvPr id="1" name="Shape 2580"/>
        <p:cNvGrpSpPr/>
        <p:nvPr/>
      </p:nvGrpSpPr>
      <p:grpSpPr>
        <a:xfrm>
          <a:off x="0" y="0"/>
          <a:ext cx="0" cy="0"/>
          <a:chOff x="0" y="0"/>
          <a:chExt cx="0" cy="0"/>
        </a:xfrm>
      </p:grpSpPr>
      <p:sp>
        <p:nvSpPr>
          <p:cNvPr id="2581" name="Google Shape;2581;p263"/>
          <p:cNvSpPr txBox="1">
            <a:spLocks noGrp="1"/>
          </p:cNvSpPr>
          <p:nvPr>
            <p:ph type="title"/>
          </p:nvPr>
        </p:nvSpPr>
        <p:spPr>
          <a:xfrm>
            <a:off x="2460281" y="1239806"/>
            <a:ext cx="5573100" cy="2949000"/>
          </a:xfrm>
          <a:prstGeom prst="rect">
            <a:avLst/>
          </a:prstGeom>
        </p:spPr>
        <p:txBody>
          <a:bodyPr spcFirstLastPara="1" wrap="square" lIns="0" tIns="0" rIns="0" bIns="0" anchor="ctr" anchorCtr="0">
            <a:noAutofit/>
          </a:bodyPr>
          <a:lstStyle>
            <a:lvl1pPr lvl="0" rtl="0">
              <a:lnSpc>
                <a:spcPct val="115000"/>
              </a:lnSpc>
              <a:spcBef>
                <a:spcPts val="0"/>
              </a:spcBef>
              <a:spcAft>
                <a:spcPts val="0"/>
              </a:spcAft>
              <a:buNone/>
              <a:defRPr sz="2100">
                <a:solidFill>
                  <a:schemeClr val="accent1"/>
                </a:solidFill>
              </a:defRPr>
            </a:lvl1pPr>
            <a:lvl2pPr lvl="1" rtl="0">
              <a:lnSpc>
                <a:spcPct val="115000"/>
              </a:lnSpc>
              <a:spcBef>
                <a:spcPts val="0"/>
              </a:spcBef>
              <a:spcAft>
                <a:spcPts val="0"/>
              </a:spcAft>
              <a:buNone/>
              <a:defRPr sz="2000">
                <a:solidFill>
                  <a:schemeClr val="accent1"/>
                </a:solidFill>
                <a:latin typeface="Red Hat Text"/>
                <a:ea typeface="Red Hat Text"/>
                <a:cs typeface="Red Hat Text"/>
                <a:sym typeface="Red Hat Text"/>
              </a:defRPr>
            </a:lvl2pPr>
            <a:lvl3pPr lvl="2" rtl="0">
              <a:lnSpc>
                <a:spcPct val="115000"/>
              </a:lnSpc>
              <a:spcBef>
                <a:spcPts val="0"/>
              </a:spcBef>
              <a:spcAft>
                <a:spcPts val="0"/>
              </a:spcAft>
              <a:buNone/>
              <a:defRPr sz="2000">
                <a:solidFill>
                  <a:schemeClr val="accent1"/>
                </a:solidFill>
                <a:latin typeface="Red Hat Text"/>
                <a:ea typeface="Red Hat Text"/>
                <a:cs typeface="Red Hat Text"/>
                <a:sym typeface="Red Hat Text"/>
              </a:defRPr>
            </a:lvl3pPr>
            <a:lvl4pPr lvl="3" rtl="0">
              <a:lnSpc>
                <a:spcPct val="115000"/>
              </a:lnSpc>
              <a:spcBef>
                <a:spcPts val="0"/>
              </a:spcBef>
              <a:spcAft>
                <a:spcPts val="0"/>
              </a:spcAft>
              <a:buNone/>
              <a:defRPr sz="2000">
                <a:solidFill>
                  <a:schemeClr val="accent1"/>
                </a:solidFill>
                <a:latin typeface="Red Hat Text"/>
                <a:ea typeface="Red Hat Text"/>
                <a:cs typeface="Red Hat Text"/>
                <a:sym typeface="Red Hat Text"/>
              </a:defRPr>
            </a:lvl4pPr>
            <a:lvl5pPr lvl="4" rtl="0">
              <a:lnSpc>
                <a:spcPct val="115000"/>
              </a:lnSpc>
              <a:spcBef>
                <a:spcPts val="0"/>
              </a:spcBef>
              <a:spcAft>
                <a:spcPts val="0"/>
              </a:spcAft>
              <a:buNone/>
              <a:defRPr sz="2000">
                <a:solidFill>
                  <a:schemeClr val="accent1"/>
                </a:solidFill>
                <a:latin typeface="Red Hat Text"/>
                <a:ea typeface="Red Hat Text"/>
                <a:cs typeface="Red Hat Text"/>
                <a:sym typeface="Red Hat Text"/>
              </a:defRPr>
            </a:lvl5pPr>
            <a:lvl6pPr lvl="5" rtl="0">
              <a:lnSpc>
                <a:spcPct val="115000"/>
              </a:lnSpc>
              <a:spcBef>
                <a:spcPts val="0"/>
              </a:spcBef>
              <a:spcAft>
                <a:spcPts val="0"/>
              </a:spcAft>
              <a:buNone/>
              <a:defRPr sz="2000">
                <a:solidFill>
                  <a:schemeClr val="accent1"/>
                </a:solidFill>
                <a:latin typeface="Red Hat Text"/>
                <a:ea typeface="Red Hat Text"/>
                <a:cs typeface="Red Hat Text"/>
                <a:sym typeface="Red Hat Text"/>
              </a:defRPr>
            </a:lvl6pPr>
            <a:lvl7pPr lvl="6" rtl="0">
              <a:lnSpc>
                <a:spcPct val="115000"/>
              </a:lnSpc>
              <a:spcBef>
                <a:spcPts val="0"/>
              </a:spcBef>
              <a:spcAft>
                <a:spcPts val="0"/>
              </a:spcAft>
              <a:buNone/>
              <a:defRPr sz="2000">
                <a:solidFill>
                  <a:schemeClr val="accent1"/>
                </a:solidFill>
                <a:latin typeface="Red Hat Text"/>
                <a:ea typeface="Red Hat Text"/>
                <a:cs typeface="Red Hat Text"/>
                <a:sym typeface="Red Hat Text"/>
              </a:defRPr>
            </a:lvl7pPr>
            <a:lvl8pPr lvl="7" rtl="0">
              <a:lnSpc>
                <a:spcPct val="115000"/>
              </a:lnSpc>
              <a:spcBef>
                <a:spcPts val="0"/>
              </a:spcBef>
              <a:spcAft>
                <a:spcPts val="0"/>
              </a:spcAft>
              <a:buNone/>
              <a:defRPr sz="2000">
                <a:solidFill>
                  <a:schemeClr val="accent1"/>
                </a:solidFill>
                <a:latin typeface="Red Hat Text"/>
                <a:ea typeface="Red Hat Text"/>
                <a:cs typeface="Red Hat Text"/>
                <a:sym typeface="Red Hat Text"/>
              </a:defRPr>
            </a:lvl8pPr>
            <a:lvl9pPr lvl="8" rtl="0">
              <a:lnSpc>
                <a:spcPct val="115000"/>
              </a:lnSpc>
              <a:spcBef>
                <a:spcPts val="0"/>
              </a:spcBef>
              <a:spcAft>
                <a:spcPts val="0"/>
              </a:spcAft>
              <a:buNone/>
              <a:defRPr sz="2000">
                <a:solidFill>
                  <a:schemeClr val="accent1"/>
                </a:solidFill>
                <a:latin typeface="Red Hat Text"/>
                <a:ea typeface="Red Hat Text"/>
                <a:cs typeface="Red Hat Text"/>
                <a:sym typeface="Red Hat Text"/>
              </a:defRPr>
            </a:lvl9pPr>
          </a:lstStyle>
          <a:p>
            <a:endParaRPr/>
          </a:p>
        </p:txBody>
      </p:sp>
      <p:sp>
        <p:nvSpPr>
          <p:cNvPr id="2582" name="Google Shape;2582;p263"/>
          <p:cNvSpPr txBox="1">
            <a:spLocks noGrp="1"/>
          </p:cNvSpPr>
          <p:nvPr>
            <p:ph type="subTitle" idx="1"/>
          </p:nvPr>
        </p:nvSpPr>
        <p:spPr>
          <a:xfrm>
            <a:off x="335831" y="41580"/>
            <a:ext cx="3861600" cy="612300"/>
          </a:xfrm>
          <a:prstGeom prst="rect">
            <a:avLst/>
          </a:prstGeom>
        </p:spPr>
        <p:txBody>
          <a:bodyPr spcFirstLastPara="1" wrap="square" lIns="329175" tIns="68575" rIns="68575" bIns="68575" anchor="ctr" anchorCtr="0">
            <a:noAutofit/>
          </a:bodyPr>
          <a:lstStyle>
            <a:lvl1pPr lvl="0"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a:endParaRPr/>
          </a:p>
        </p:txBody>
      </p:sp>
      <p:cxnSp>
        <p:nvCxnSpPr>
          <p:cNvPr id="2583" name="Google Shape;2583;p263"/>
          <p:cNvCxnSpPr/>
          <p:nvPr/>
        </p:nvCxnSpPr>
        <p:spPr>
          <a:xfrm rot="10800000">
            <a:off x="335831" y="150"/>
            <a:ext cx="0" cy="664800"/>
          </a:xfrm>
          <a:prstGeom prst="straightConnector1">
            <a:avLst/>
          </a:prstGeom>
          <a:noFill/>
          <a:ln w="9525" cap="flat" cmpd="sng">
            <a:solidFill>
              <a:schemeClr val="accent1"/>
            </a:solidFill>
            <a:prstDash val="solid"/>
            <a:round/>
            <a:headEnd type="none" w="med" len="med"/>
            <a:tailEnd type="none" w="med" len="med"/>
          </a:ln>
        </p:spPr>
      </p:cxnSp>
      <p:cxnSp>
        <p:nvCxnSpPr>
          <p:cNvPr id="2584" name="Google Shape;2584;p263"/>
          <p:cNvCxnSpPr/>
          <p:nvPr/>
        </p:nvCxnSpPr>
        <p:spPr>
          <a:xfrm rot="10800000">
            <a:off x="335825" y="4801200"/>
            <a:ext cx="0" cy="342300"/>
          </a:xfrm>
          <a:prstGeom prst="straightConnector1">
            <a:avLst/>
          </a:prstGeom>
          <a:noFill/>
          <a:ln w="9525" cap="flat" cmpd="sng">
            <a:solidFill>
              <a:schemeClr val="accent1"/>
            </a:solidFill>
            <a:prstDash val="solid"/>
            <a:round/>
            <a:headEnd type="none" w="med" len="med"/>
            <a:tailEnd type="none" w="med" len="med"/>
          </a:ln>
        </p:spPr>
      </p:cxnSp>
      <p:sp>
        <p:nvSpPr>
          <p:cNvPr id="2585" name="Google Shape;2585;p263"/>
          <p:cNvSpPr txBox="1">
            <a:spLocks noGrp="1"/>
          </p:cNvSpPr>
          <p:nvPr>
            <p:ph type="sldNum" idx="12"/>
          </p:nvPr>
        </p:nvSpPr>
        <p:spPr>
          <a:xfrm>
            <a:off x="61481" y="4627167"/>
            <a:ext cx="548700" cy="107700"/>
          </a:xfrm>
          <a:prstGeom prst="rect">
            <a:avLst/>
          </a:prstGeom>
          <a:noFill/>
          <a:ln>
            <a:noFill/>
          </a:ln>
        </p:spPr>
        <p:txBody>
          <a:bodyPr spcFirstLastPara="1" wrap="square" lIns="0" tIns="0" rIns="0" bIns="0" anchor="b" anchorCtr="0">
            <a:noAutofit/>
          </a:bodyPr>
          <a:lstStyle>
            <a:lvl1pPr lvl="0" algn="ctr" rtl="0">
              <a:buNone/>
              <a:defRPr sz="600">
                <a:latin typeface="Red Hat Text Medium"/>
                <a:ea typeface="Red Hat Text Medium"/>
                <a:cs typeface="Red Hat Text Medium"/>
                <a:sym typeface="Red Hat Text Medium"/>
              </a:defRPr>
            </a:lvl1pPr>
            <a:lvl2pPr lvl="1" algn="ctr" rtl="0">
              <a:buNone/>
              <a:defRPr sz="600">
                <a:latin typeface="Red Hat Text Medium"/>
                <a:ea typeface="Red Hat Text Medium"/>
                <a:cs typeface="Red Hat Text Medium"/>
                <a:sym typeface="Red Hat Text Medium"/>
              </a:defRPr>
            </a:lvl2pPr>
            <a:lvl3pPr lvl="2" algn="ctr" rtl="0">
              <a:buNone/>
              <a:defRPr sz="600">
                <a:latin typeface="Red Hat Text Medium"/>
                <a:ea typeface="Red Hat Text Medium"/>
                <a:cs typeface="Red Hat Text Medium"/>
                <a:sym typeface="Red Hat Text Medium"/>
              </a:defRPr>
            </a:lvl3pPr>
            <a:lvl4pPr lvl="3" algn="ctr" rtl="0">
              <a:buNone/>
              <a:defRPr sz="600">
                <a:latin typeface="Red Hat Text Medium"/>
                <a:ea typeface="Red Hat Text Medium"/>
                <a:cs typeface="Red Hat Text Medium"/>
                <a:sym typeface="Red Hat Text Medium"/>
              </a:defRPr>
            </a:lvl4pPr>
            <a:lvl5pPr lvl="4" algn="ctr" rtl="0">
              <a:buNone/>
              <a:defRPr sz="600">
                <a:latin typeface="Red Hat Text Medium"/>
                <a:ea typeface="Red Hat Text Medium"/>
                <a:cs typeface="Red Hat Text Medium"/>
                <a:sym typeface="Red Hat Text Medium"/>
              </a:defRPr>
            </a:lvl5pPr>
            <a:lvl6pPr lvl="5" algn="ctr" rtl="0">
              <a:buNone/>
              <a:defRPr sz="600">
                <a:latin typeface="Red Hat Text Medium"/>
                <a:ea typeface="Red Hat Text Medium"/>
                <a:cs typeface="Red Hat Text Medium"/>
                <a:sym typeface="Red Hat Text Medium"/>
              </a:defRPr>
            </a:lvl6pPr>
            <a:lvl7pPr lvl="6" algn="ctr" rtl="0">
              <a:buNone/>
              <a:defRPr sz="600">
                <a:latin typeface="Red Hat Text Medium"/>
                <a:ea typeface="Red Hat Text Medium"/>
                <a:cs typeface="Red Hat Text Medium"/>
                <a:sym typeface="Red Hat Text Medium"/>
              </a:defRPr>
            </a:lvl7pPr>
            <a:lvl8pPr lvl="7" algn="ctr" rtl="0">
              <a:buNone/>
              <a:defRPr sz="600">
                <a:latin typeface="Red Hat Text Medium"/>
                <a:ea typeface="Red Hat Text Medium"/>
                <a:cs typeface="Red Hat Text Medium"/>
                <a:sym typeface="Red Hat Text Medium"/>
              </a:defRPr>
            </a:lvl8pPr>
            <a:lvl9pPr lvl="8" algn="ctr" rtl="0">
              <a:buNone/>
              <a:defRPr sz="6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pic>
        <p:nvPicPr>
          <p:cNvPr id="2586" name="Google Shape;2586;p263"/>
          <p:cNvPicPr preferRelativeResize="0"/>
          <p:nvPr/>
        </p:nvPicPr>
        <p:blipFill rotWithShape="1">
          <a:blip r:embed="rId2">
            <a:alphaModFix/>
          </a:blip>
          <a:srcRect t="327" b="317"/>
          <a:stretch/>
        </p:blipFill>
        <p:spPr>
          <a:xfrm>
            <a:off x="8033460" y="4734938"/>
            <a:ext cx="731888" cy="171091"/>
          </a:xfrm>
          <a:prstGeom prst="rect">
            <a:avLst/>
          </a:prstGeom>
          <a:noFill/>
          <a:ln>
            <a:noFill/>
          </a:ln>
        </p:spPr>
      </p:pic>
      <p:sp>
        <p:nvSpPr>
          <p:cNvPr id="2587" name="Google Shape;2587;p263"/>
          <p:cNvSpPr txBox="1">
            <a:spLocks noGrp="1"/>
          </p:cNvSpPr>
          <p:nvPr>
            <p:ph type="subTitle" idx="2"/>
          </p:nvPr>
        </p:nvSpPr>
        <p:spPr>
          <a:xfrm>
            <a:off x="663788" y="4627163"/>
            <a:ext cx="6001800" cy="420000"/>
          </a:xfrm>
          <a:prstGeom prst="rect">
            <a:avLst/>
          </a:prstGeom>
        </p:spPr>
        <p:txBody>
          <a:bodyPr spcFirstLastPara="1" wrap="square" lIns="0" tIns="0" rIns="0" bIns="0" anchor="b" anchorCtr="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matchingName="Interior agenda dark">
  <p:cSld name="CUSTOM_4_1">
    <p:bg>
      <p:bgPr>
        <a:solidFill>
          <a:srgbClr val="353535"/>
        </a:solidFill>
        <a:effectLst/>
      </p:bgPr>
    </p:bg>
    <p:spTree>
      <p:nvGrpSpPr>
        <p:cNvPr id="1" name="Shape 2588"/>
        <p:cNvGrpSpPr/>
        <p:nvPr/>
      </p:nvGrpSpPr>
      <p:grpSpPr>
        <a:xfrm>
          <a:off x="0" y="0"/>
          <a:ext cx="0" cy="0"/>
          <a:chOff x="0" y="0"/>
          <a:chExt cx="0" cy="0"/>
        </a:xfrm>
      </p:grpSpPr>
      <p:sp>
        <p:nvSpPr>
          <p:cNvPr id="2589" name="Google Shape;2589;p264"/>
          <p:cNvSpPr txBox="1">
            <a:spLocks noGrp="1"/>
          </p:cNvSpPr>
          <p:nvPr>
            <p:ph type="body" idx="1"/>
          </p:nvPr>
        </p:nvSpPr>
        <p:spPr>
          <a:xfrm>
            <a:off x="6502425" y="1387106"/>
            <a:ext cx="1599000" cy="2250000"/>
          </a:xfrm>
          <a:prstGeom prst="rect">
            <a:avLst/>
          </a:prstGeom>
        </p:spPr>
        <p:txBody>
          <a:bodyPr spcFirstLastPara="1" wrap="square" lIns="0" tIns="0" rIns="0" bIns="0" anchor="t" anchorCtr="0">
            <a:noAutofit/>
          </a:bodyPr>
          <a:lstStyle>
            <a:lvl1pPr marL="457200" lvl="0" indent="-317500" rtl="0">
              <a:lnSpc>
                <a:spcPct val="115000"/>
              </a:lnSpc>
              <a:spcBef>
                <a:spcPts val="0"/>
              </a:spcBef>
              <a:spcAft>
                <a:spcPts val="0"/>
              </a:spcAft>
              <a:buClr>
                <a:srgbClr val="FFFFFF"/>
              </a:buClr>
              <a:buSzPts val="1400"/>
              <a:buChar char="▸"/>
              <a:defRPr>
                <a:solidFill>
                  <a:srgbClr val="FFFFFF"/>
                </a:solidFill>
              </a:defRPr>
            </a:lvl1pPr>
            <a:lvl2pPr marL="914400" lvl="1" indent="-317500" rtl="0">
              <a:lnSpc>
                <a:spcPct val="115000"/>
              </a:lnSpc>
              <a:spcBef>
                <a:spcPts val="1500"/>
              </a:spcBef>
              <a:spcAft>
                <a:spcPts val="0"/>
              </a:spcAft>
              <a:buClr>
                <a:srgbClr val="FFFFFF"/>
              </a:buClr>
              <a:buSzPts val="1400"/>
              <a:buChar char="･"/>
              <a:defRPr>
                <a:solidFill>
                  <a:srgbClr val="FFFFFF"/>
                </a:solidFill>
              </a:defRPr>
            </a:lvl2pPr>
            <a:lvl3pPr marL="1371600" lvl="2" indent="-317500" rtl="0">
              <a:lnSpc>
                <a:spcPct val="115000"/>
              </a:lnSpc>
              <a:spcBef>
                <a:spcPts val="1500"/>
              </a:spcBef>
              <a:spcAft>
                <a:spcPts val="0"/>
              </a:spcAft>
              <a:buClr>
                <a:srgbClr val="FFFFFF"/>
              </a:buClr>
              <a:buSzPts val="1400"/>
              <a:buChar char="･"/>
              <a:defRPr>
                <a:solidFill>
                  <a:srgbClr val="FFFFFF"/>
                </a:solidFill>
              </a:defRPr>
            </a:lvl3pPr>
            <a:lvl4pPr marL="1828800" lvl="3" indent="-317500" rtl="0">
              <a:lnSpc>
                <a:spcPct val="115000"/>
              </a:lnSpc>
              <a:spcBef>
                <a:spcPts val="1500"/>
              </a:spcBef>
              <a:spcAft>
                <a:spcPts val="0"/>
              </a:spcAft>
              <a:buClr>
                <a:srgbClr val="FFFFFF"/>
              </a:buClr>
              <a:buSzPts val="1400"/>
              <a:buChar char="･"/>
              <a:defRPr>
                <a:solidFill>
                  <a:srgbClr val="FFFFFF"/>
                </a:solidFill>
              </a:defRPr>
            </a:lvl4pPr>
            <a:lvl5pPr marL="2286000" lvl="4" indent="-317500" rtl="0">
              <a:lnSpc>
                <a:spcPct val="115000"/>
              </a:lnSpc>
              <a:spcBef>
                <a:spcPts val="1500"/>
              </a:spcBef>
              <a:spcAft>
                <a:spcPts val="0"/>
              </a:spcAft>
              <a:buClr>
                <a:srgbClr val="FFFFFF"/>
              </a:buClr>
              <a:buSzPts val="1400"/>
              <a:buChar char="･"/>
              <a:defRPr>
                <a:solidFill>
                  <a:srgbClr val="FFFFFF"/>
                </a:solidFill>
              </a:defRPr>
            </a:lvl5pPr>
            <a:lvl6pPr marL="2743200" lvl="5" indent="-317500" rtl="0">
              <a:lnSpc>
                <a:spcPct val="115000"/>
              </a:lnSpc>
              <a:spcBef>
                <a:spcPts val="1500"/>
              </a:spcBef>
              <a:spcAft>
                <a:spcPts val="0"/>
              </a:spcAft>
              <a:buClr>
                <a:srgbClr val="FFFFFF"/>
              </a:buClr>
              <a:buSzPts val="1400"/>
              <a:buChar char="･"/>
              <a:defRPr>
                <a:solidFill>
                  <a:srgbClr val="FFFFFF"/>
                </a:solidFill>
              </a:defRPr>
            </a:lvl6pPr>
            <a:lvl7pPr marL="3200400" lvl="6" indent="-317500" rtl="0">
              <a:lnSpc>
                <a:spcPct val="115000"/>
              </a:lnSpc>
              <a:spcBef>
                <a:spcPts val="1500"/>
              </a:spcBef>
              <a:spcAft>
                <a:spcPts val="0"/>
              </a:spcAft>
              <a:buClr>
                <a:srgbClr val="FFFFFF"/>
              </a:buClr>
              <a:buSzPts val="1400"/>
              <a:buChar char="･"/>
              <a:defRPr>
                <a:solidFill>
                  <a:srgbClr val="FFFFFF"/>
                </a:solidFill>
              </a:defRPr>
            </a:lvl7pPr>
            <a:lvl8pPr marL="3657600" lvl="7" indent="-317500" rtl="0">
              <a:lnSpc>
                <a:spcPct val="115000"/>
              </a:lnSpc>
              <a:spcBef>
                <a:spcPts val="1500"/>
              </a:spcBef>
              <a:spcAft>
                <a:spcPts val="0"/>
              </a:spcAft>
              <a:buClr>
                <a:srgbClr val="FFFFFF"/>
              </a:buClr>
              <a:buSzPts val="1400"/>
              <a:buChar char="･"/>
              <a:defRPr>
                <a:solidFill>
                  <a:srgbClr val="FFFFFF"/>
                </a:solidFill>
              </a:defRPr>
            </a:lvl8pPr>
            <a:lvl9pPr marL="4114800" lvl="8" indent="-317500" rtl="0">
              <a:lnSpc>
                <a:spcPct val="115000"/>
              </a:lnSpc>
              <a:spcBef>
                <a:spcPts val="1500"/>
              </a:spcBef>
              <a:spcAft>
                <a:spcPts val="1500"/>
              </a:spcAft>
              <a:buClr>
                <a:srgbClr val="FFFFFF"/>
              </a:buClr>
              <a:buSzPts val="1400"/>
              <a:buChar char="･"/>
              <a:defRPr>
                <a:solidFill>
                  <a:srgbClr val="FFFFFF"/>
                </a:solidFill>
              </a:defRPr>
            </a:lvl9pPr>
          </a:lstStyle>
          <a:p>
            <a:endParaRPr/>
          </a:p>
        </p:txBody>
      </p:sp>
      <p:sp>
        <p:nvSpPr>
          <p:cNvPr id="2590" name="Google Shape;2590;p264"/>
          <p:cNvSpPr txBox="1">
            <a:spLocks noGrp="1"/>
          </p:cNvSpPr>
          <p:nvPr>
            <p:ph type="body" idx="2"/>
          </p:nvPr>
        </p:nvSpPr>
        <p:spPr>
          <a:xfrm>
            <a:off x="4281525" y="1387106"/>
            <a:ext cx="1599000" cy="2250000"/>
          </a:xfrm>
          <a:prstGeom prst="rect">
            <a:avLst/>
          </a:prstGeom>
        </p:spPr>
        <p:txBody>
          <a:bodyPr spcFirstLastPara="1" wrap="square" lIns="0" tIns="0" rIns="0" bIns="0" anchor="t" anchorCtr="0">
            <a:noAutofit/>
          </a:bodyPr>
          <a:lstStyle>
            <a:lvl1pPr marL="457200" lvl="0" indent="-317500" rtl="0">
              <a:lnSpc>
                <a:spcPct val="115000"/>
              </a:lnSpc>
              <a:spcBef>
                <a:spcPts val="0"/>
              </a:spcBef>
              <a:spcAft>
                <a:spcPts val="0"/>
              </a:spcAft>
              <a:buClr>
                <a:srgbClr val="FFFFFF"/>
              </a:buClr>
              <a:buSzPts val="1400"/>
              <a:buChar char="▸"/>
              <a:defRPr>
                <a:solidFill>
                  <a:srgbClr val="FFFFFF"/>
                </a:solidFill>
              </a:defRPr>
            </a:lvl1pPr>
            <a:lvl2pPr marL="914400" lvl="1" indent="-317500" rtl="0">
              <a:lnSpc>
                <a:spcPct val="115000"/>
              </a:lnSpc>
              <a:spcBef>
                <a:spcPts val="1500"/>
              </a:spcBef>
              <a:spcAft>
                <a:spcPts val="0"/>
              </a:spcAft>
              <a:buClr>
                <a:srgbClr val="FFFFFF"/>
              </a:buClr>
              <a:buSzPts val="1400"/>
              <a:buChar char="･"/>
              <a:defRPr>
                <a:solidFill>
                  <a:srgbClr val="FFFFFF"/>
                </a:solidFill>
              </a:defRPr>
            </a:lvl2pPr>
            <a:lvl3pPr marL="1371600" lvl="2" indent="-317500" rtl="0">
              <a:lnSpc>
                <a:spcPct val="115000"/>
              </a:lnSpc>
              <a:spcBef>
                <a:spcPts val="1500"/>
              </a:spcBef>
              <a:spcAft>
                <a:spcPts val="0"/>
              </a:spcAft>
              <a:buClr>
                <a:srgbClr val="FFFFFF"/>
              </a:buClr>
              <a:buSzPts val="1400"/>
              <a:buChar char="･"/>
              <a:defRPr>
                <a:solidFill>
                  <a:srgbClr val="FFFFFF"/>
                </a:solidFill>
              </a:defRPr>
            </a:lvl3pPr>
            <a:lvl4pPr marL="1828800" lvl="3" indent="-317500" rtl="0">
              <a:lnSpc>
                <a:spcPct val="115000"/>
              </a:lnSpc>
              <a:spcBef>
                <a:spcPts val="1500"/>
              </a:spcBef>
              <a:spcAft>
                <a:spcPts val="0"/>
              </a:spcAft>
              <a:buClr>
                <a:srgbClr val="FFFFFF"/>
              </a:buClr>
              <a:buSzPts val="1400"/>
              <a:buChar char="･"/>
              <a:defRPr>
                <a:solidFill>
                  <a:srgbClr val="FFFFFF"/>
                </a:solidFill>
              </a:defRPr>
            </a:lvl4pPr>
            <a:lvl5pPr marL="2286000" lvl="4" indent="-317500" rtl="0">
              <a:lnSpc>
                <a:spcPct val="115000"/>
              </a:lnSpc>
              <a:spcBef>
                <a:spcPts val="1500"/>
              </a:spcBef>
              <a:spcAft>
                <a:spcPts val="0"/>
              </a:spcAft>
              <a:buClr>
                <a:srgbClr val="FFFFFF"/>
              </a:buClr>
              <a:buSzPts val="1400"/>
              <a:buChar char="･"/>
              <a:defRPr>
                <a:solidFill>
                  <a:srgbClr val="FFFFFF"/>
                </a:solidFill>
              </a:defRPr>
            </a:lvl5pPr>
            <a:lvl6pPr marL="2743200" lvl="5" indent="-317500" rtl="0">
              <a:lnSpc>
                <a:spcPct val="115000"/>
              </a:lnSpc>
              <a:spcBef>
                <a:spcPts val="1500"/>
              </a:spcBef>
              <a:spcAft>
                <a:spcPts val="0"/>
              </a:spcAft>
              <a:buClr>
                <a:srgbClr val="FFFFFF"/>
              </a:buClr>
              <a:buSzPts val="1400"/>
              <a:buChar char="･"/>
              <a:defRPr>
                <a:solidFill>
                  <a:srgbClr val="FFFFFF"/>
                </a:solidFill>
              </a:defRPr>
            </a:lvl6pPr>
            <a:lvl7pPr marL="3200400" lvl="6" indent="-317500" rtl="0">
              <a:lnSpc>
                <a:spcPct val="115000"/>
              </a:lnSpc>
              <a:spcBef>
                <a:spcPts val="1500"/>
              </a:spcBef>
              <a:spcAft>
                <a:spcPts val="0"/>
              </a:spcAft>
              <a:buClr>
                <a:srgbClr val="FFFFFF"/>
              </a:buClr>
              <a:buSzPts val="1400"/>
              <a:buChar char="･"/>
              <a:defRPr>
                <a:solidFill>
                  <a:srgbClr val="FFFFFF"/>
                </a:solidFill>
              </a:defRPr>
            </a:lvl7pPr>
            <a:lvl8pPr marL="3657600" lvl="7" indent="-317500" rtl="0">
              <a:lnSpc>
                <a:spcPct val="115000"/>
              </a:lnSpc>
              <a:spcBef>
                <a:spcPts val="1500"/>
              </a:spcBef>
              <a:spcAft>
                <a:spcPts val="0"/>
              </a:spcAft>
              <a:buClr>
                <a:srgbClr val="FFFFFF"/>
              </a:buClr>
              <a:buSzPts val="1400"/>
              <a:buChar char="･"/>
              <a:defRPr>
                <a:solidFill>
                  <a:srgbClr val="FFFFFF"/>
                </a:solidFill>
              </a:defRPr>
            </a:lvl8pPr>
            <a:lvl9pPr marL="4114800" lvl="8" indent="-317500" rtl="0">
              <a:lnSpc>
                <a:spcPct val="115000"/>
              </a:lnSpc>
              <a:spcBef>
                <a:spcPts val="1500"/>
              </a:spcBef>
              <a:spcAft>
                <a:spcPts val="1500"/>
              </a:spcAft>
              <a:buClr>
                <a:srgbClr val="FFFFFF"/>
              </a:buClr>
              <a:buSzPts val="1400"/>
              <a:buChar char="･"/>
              <a:defRPr>
                <a:solidFill>
                  <a:srgbClr val="FFFFFF"/>
                </a:solidFill>
              </a:defRPr>
            </a:lvl9pPr>
          </a:lstStyle>
          <a:p>
            <a:endParaRPr/>
          </a:p>
        </p:txBody>
      </p:sp>
      <p:sp>
        <p:nvSpPr>
          <p:cNvPr id="2591" name="Google Shape;2591;p264"/>
          <p:cNvSpPr txBox="1">
            <a:spLocks noGrp="1"/>
          </p:cNvSpPr>
          <p:nvPr>
            <p:ph type="title"/>
          </p:nvPr>
        </p:nvSpPr>
        <p:spPr>
          <a:xfrm>
            <a:off x="675206" y="1302325"/>
            <a:ext cx="2914500" cy="2023800"/>
          </a:xfrm>
          <a:prstGeom prst="rect">
            <a:avLst/>
          </a:prstGeom>
        </p:spPr>
        <p:txBody>
          <a:bodyPr spcFirstLastPara="1" wrap="square" lIns="0" tIns="0" rIns="0" bIns="0" anchor="t" anchorCtr="0">
            <a:noAutofit/>
          </a:bodyPr>
          <a:lstStyle>
            <a:lvl1pPr lvl="0" rtl="0">
              <a:spcBef>
                <a:spcPts val="0"/>
              </a:spcBef>
              <a:spcAft>
                <a:spcPts val="0"/>
              </a:spcAft>
              <a:buClr>
                <a:srgbClr val="FFFFFF"/>
              </a:buClr>
              <a:buSzPts val="3600"/>
              <a:buNone/>
              <a:defRPr sz="3600">
                <a:solidFill>
                  <a:srgbClr val="FFFFFF"/>
                </a:solidFill>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a:endParaRPr/>
          </a:p>
        </p:txBody>
      </p:sp>
      <p:cxnSp>
        <p:nvCxnSpPr>
          <p:cNvPr id="2592" name="Google Shape;2592;p264"/>
          <p:cNvCxnSpPr/>
          <p:nvPr/>
        </p:nvCxnSpPr>
        <p:spPr>
          <a:xfrm rot="10800000">
            <a:off x="335831" y="150"/>
            <a:ext cx="0" cy="664800"/>
          </a:xfrm>
          <a:prstGeom prst="straightConnector1">
            <a:avLst/>
          </a:prstGeom>
          <a:noFill/>
          <a:ln w="9525" cap="flat" cmpd="sng">
            <a:solidFill>
              <a:srgbClr val="EE0000"/>
            </a:solidFill>
            <a:prstDash val="solid"/>
            <a:round/>
            <a:headEnd type="none" w="med" len="med"/>
            <a:tailEnd type="none" w="med" len="med"/>
          </a:ln>
        </p:spPr>
      </p:cxnSp>
      <p:sp>
        <p:nvSpPr>
          <p:cNvPr id="2593" name="Google Shape;2593;p264"/>
          <p:cNvSpPr txBox="1">
            <a:spLocks noGrp="1"/>
          </p:cNvSpPr>
          <p:nvPr>
            <p:ph type="subTitle" idx="3"/>
          </p:nvPr>
        </p:nvSpPr>
        <p:spPr>
          <a:xfrm>
            <a:off x="335831" y="41580"/>
            <a:ext cx="3861600" cy="612300"/>
          </a:xfrm>
          <a:prstGeom prst="rect">
            <a:avLst/>
          </a:prstGeom>
        </p:spPr>
        <p:txBody>
          <a:bodyPr spcFirstLastPara="1" wrap="square" lIns="329175" tIns="68575" rIns="68575" bIns="68575" anchor="ctr" anchorCtr="0">
            <a:noAutofit/>
          </a:bodyPr>
          <a:lstStyle>
            <a:lvl1pPr lvl="0" rtl="0">
              <a:lnSpc>
                <a:spcPct val="100000"/>
              </a:lnSpc>
              <a:spcBef>
                <a:spcPts val="0"/>
              </a:spcBef>
              <a:spcAft>
                <a:spcPts val="0"/>
              </a:spcAft>
              <a:buClr>
                <a:schemeClr val="lt1"/>
              </a:buClr>
              <a:buSzPts val="800"/>
              <a:buFont typeface="Red Hat Display Medium"/>
              <a:buNone/>
              <a:defRPr sz="800">
                <a:solidFill>
                  <a:schemeClr val="l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9pPr>
          </a:lstStyle>
          <a:p>
            <a:endParaRPr/>
          </a:p>
        </p:txBody>
      </p:sp>
      <p:cxnSp>
        <p:nvCxnSpPr>
          <p:cNvPr id="2594" name="Google Shape;2594;p264"/>
          <p:cNvCxnSpPr/>
          <p:nvPr/>
        </p:nvCxnSpPr>
        <p:spPr>
          <a:xfrm rot="10800000">
            <a:off x="335825" y="4801200"/>
            <a:ext cx="0" cy="342300"/>
          </a:xfrm>
          <a:prstGeom prst="straightConnector1">
            <a:avLst/>
          </a:prstGeom>
          <a:noFill/>
          <a:ln w="9525" cap="flat" cmpd="sng">
            <a:solidFill>
              <a:srgbClr val="EE0000"/>
            </a:solidFill>
            <a:prstDash val="solid"/>
            <a:round/>
            <a:headEnd type="none" w="med" len="med"/>
            <a:tailEnd type="none" w="med" len="med"/>
          </a:ln>
        </p:spPr>
      </p:cxnSp>
      <p:pic>
        <p:nvPicPr>
          <p:cNvPr id="2595" name="Google Shape;2595;p264"/>
          <p:cNvPicPr preferRelativeResize="0"/>
          <p:nvPr/>
        </p:nvPicPr>
        <p:blipFill>
          <a:blip r:embed="rId2">
            <a:alphaModFix/>
          </a:blip>
          <a:stretch>
            <a:fillRect/>
          </a:stretch>
        </p:blipFill>
        <p:spPr>
          <a:xfrm>
            <a:off x="8033460" y="4734378"/>
            <a:ext cx="731888" cy="172209"/>
          </a:xfrm>
          <a:prstGeom prst="rect">
            <a:avLst/>
          </a:prstGeom>
          <a:noFill/>
          <a:ln>
            <a:noFill/>
          </a:ln>
        </p:spPr>
      </p:pic>
      <p:sp>
        <p:nvSpPr>
          <p:cNvPr id="2596" name="Google Shape;2596;p264"/>
          <p:cNvSpPr txBox="1">
            <a:spLocks noGrp="1"/>
          </p:cNvSpPr>
          <p:nvPr>
            <p:ph type="sldNum" idx="12"/>
          </p:nvPr>
        </p:nvSpPr>
        <p:spPr>
          <a:xfrm>
            <a:off x="61481" y="4627167"/>
            <a:ext cx="548700" cy="107700"/>
          </a:xfrm>
          <a:prstGeom prst="rect">
            <a:avLst/>
          </a:prstGeom>
          <a:noFill/>
          <a:ln>
            <a:noFill/>
          </a:ln>
        </p:spPr>
        <p:txBody>
          <a:bodyPr spcFirstLastPara="1" wrap="square" lIns="0" tIns="0" rIns="0" bIns="0" anchor="b" anchorCtr="0">
            <a:noAutofit/>
          </a:bodyPr>
          <a:lstStyle>
            <a:lvl1pPr lvl="0" algn="ctr" rtl="0">
              <a:buNone/>
              <a:defRPr sz="600">
                <a:solidFill>
                  <a:schemeClr val="lt1"/>
                </a:solidFill>
                <a:latin typeface="Red Hat Text Medium"/>
                <a:ea typeface="Red Hat Text Medium"/>
                <a:cs typeface="Red Hat Text Medium"/>
                <a:sym typeface="Red Hat Text Medium"/>
              </a:defRPr>
            </a:lvl1pPr>
            <a:lvl2pPr lvl="1" algn="ctr" rtl="0">
              <a:buNone/>
              <a:defRPr sz="600">
                <a:solidFill>
                  <a:schemeClr val="lt1"/>
                </a:solidFill>
                <a:latin typeface="Red Hat Text Medium"/>
                <a:ea typeface="Red Hat Text Medium"/>
                <a:cs typeface="Red Hat Text Medium"/>
                <a:sym typeface="Red Hat Text Medium"/>
              </a:defRPr>
            </a:lvl2pPr>
            <a:lvl3pPr lvl="2" algn="ctr" rtl="0">
              <a:buNone/>
              <a:defRPr sz="600">
                <a:solidFill>
                  <a:schemeClr val="lt1"/>
                </a:solidFill>
                <a:latin typeface="Red Hat Text Medium"/>
                <a:ea typeface="Red Hat Text Medium"/>
                <a:cs typeface="Red Hat Text Medium"/>
                <a:sym typeface="Red Hat Text Medium"/>
              </a:defRPr>
            </a:lvl3pPr>
            <a:lvl4pPr lvl="3" algn="ctr" rtl="0">
              <a:buNone/>
              <a:defRPr sz="600">
                <a:solidFill>
                  <a:schemeClr val="lt1"/>
                </a:solidFill>
                <a:latin typeface="Red Hat Text Medium"/>
                <a:ea typeface="Red Hat Text Medium"/>
                <a:cs typeface="Red Hat Text Medium"/>
                <a:sym typeface="Red Hat Text Medium"/>
              </a:defRPr>
            </a:lvl4pPr>
            <a:lvl5pPr lvl="4" algn="ctr" rtl="0">
              <a:buNone/>
              <a:defRPr sz="600">
                <a:solidFill>
                  <a:schemeClr val="lt1"/>
                </a:solidFill>
                <a:latin typeface="Red Hat Text Medium"/>
                <a:ea typeface="Red Hat Text Medium"/>
                <a:cs typeface="Red Hat Text Medium"/>
                <a:sym typeface="Red Hat Text Medium"/>
              </a:defRPr>
            </a:lvl5pPr>
            <a:lvl6pPr lvl="5" algn="ctr" rtl="0">
              <a:buNone/>
              <a:defRPr sz="600">
                <a:solidFill>
                  <a:schemeClr val="lt1"/>
                </a:solidFill>
                <a:latin typeface="Red Hat Text Medium"/>
                <a:ea typeface="Red Hat Text Medium"/>
                <a:cs typeface="Red Hat Text Medium"/>
                <a:sym typeface="Red Hat Text Medium"/>
              </a:defRPr>
            </a:lvl6pPr>
            <a:lvl7pPr lvl="6" algn="ctr" rtl="0">
              <a:buNone/>
              <a:defRPr sz="600">
                <a:solidFill>
                  <a:schemeClr val="lt1"/>
                </a:solidFill>
                <a:latin typeface="Red Hat Text Medium"/>
                <a:ea typeface="Red Hat Text Medium"/>
                <a:cs typeface="Red Hat Text Medium"/>
                <a:sym typeface="Red Hat Text Medium"/>
              </a:defRPr>
            </a:lvl7pPr>
            <a:lvl8pPr lvl="7" algn="ctr" rtl="0">
              <a:buNone/>
              <a:defRPr sz="600">
                <a:solidFill>
                  <a:schemeClr val="lt1"/>
                </a:solidFill>
                <a:latin typeface="Red Hat Text Medium"/>
                <a:ea typeface="Red Hat Text Medium"/>
                <a:cs typeface="Red Hat Text Medium"/>
                <a:sym typeface="Red Hat Text Medium"/>
              </a:defRPr>
            </a:lvl8pPr>
            <a:lvl9pPr lvl="8" algn="ctr" rtl="0">
              <a:buNone/>
              <a:defRPr sz="600">
                <a:solidFill>
                  <a:schemeClr val="lt1"/>
                </a:solidFill>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sp>
        <p:nvSpPr>
          <p:cNvPr id="2597" name="Google Shape;2597;p264"/>
          <p:cNvSpPr txBox="1">
            <a:spLocks noGrp="1"/>
          </p:cNvSpPr>
          <p:nvPr>
            <p:ph type="subTitle" idx="4"/>
          </p:nvPr>
        </p:nvSpPr>
        <p:spPr>
          <a:xfrm>
            <a:off x="663788" y="4627163"/>
            <a:ext cx="6001800" cy="420000"/>
          </a:xfrm>
          <a:prstGeom prst="rect">
            <a:avLst/>
          </a:prstGeom>
        </p:spPr>
        <p:txBody>
          <a:bodyPr spcFirstLastPara="1" wrap="square" lIns="0" tIns="0" rIns="0" bIns="0" anchor="b" anchorCtr="0">
            <a:noAutofit/>
          </a:bodyPr>
          <a:lstStyle>
            <a:lvl1pPr lvl="0" rtl="0">
              <a:lnSpc>
                <a:spcPct val="115000"/>
              </a:lnSpc>
              <a:spcBef>
                <a:spcPts val="0"/>
              </a:spcBef>
              <a:spcAft>
                <a:spcPts val="0"/>
              </a:spcAft>
              <a:buNone/>
              <a:defRPr sz="600">
                <a:solidFill>
                  <a:schemeClr val="lt1"/>
                </a:solidFill>
              </a:defRPr>
            </a:lvl1pPr>
            <a:lvl2pPr lvl="1" rtl="0">
              <a:lnSpc>
                <a:spcPct val="115000"/>
              </a:lnSpc>
              <a:spcBef>
                <a:spcPts val="0"/>
              </a:spcBef>
              <a:spcAft>
                <a:spcPts val="0"/>
              </a:spcAft>
              <a:buNone/>
              <a:defRPr sz="600">
                <a:solidFill>
                  <a:schemeClr val="lt1"/>
                </a:solidFill>
              </a:defRPr>
            </a:lvl2pPr>
            <a:lvl3pPr lvl="2" rtl="0">
              <a:lnSpc>
                <a:spcPct val="115000"/>
              </a:lnSpc>
              <a:spcBef>
                <a:spcPts val="0"/>
              </a:spcBef>
              <a:spcAft>
                <a:spcPts val="0"/>
              </a:spcAft>
              <a:buNone/>
              <a:defRPr sz="600">
                <a:solidFill>
                  <a:schemeClr val="lt1"/>
                </a:solidFill>
              </a:defRPr>
            </a:lvl3pPr>
            <a:lvl4pPr lvl="3" rtl="0">
              <a:lnSpc>
                <a:spcPct val="115000"/>
              </a:lnSpc>
              <a:spcBef>
                <a:spcPts val="0"/>
              </a:spcBef>
              <a:spcAft>
                <a:spcPts val="0"/>
              </a:spcAft>
              <a:buNone/>
              <a:defRPr sz="600">
                <a:solidFill>
                  <a:schemeClr val="lt1"/>
                </a:solidFill>
              </a:defRPr>
            </a:lvl4pPr>
            <a:lvl5pPr lvl="4" rtl="0">
              <a:lnSpc>
                <a:spcPct val="115000"/>
              </a:lnSpc>
              <a:spcBef>
                <a:spcPts val="0"/>
              </a:spcBef>
              <a:spcAft>
                <a:spcPts val="0"/>
              </a:spcAft>
              <a:buNone/>
              <a:defRPr sz="600">
                <a:solidFill>
                  <a:schemeClr val="lt1"/>
                </a:solidFill>
              </a:defRPr>
            </a:lvl5pPr>
            <a:lvl6pPr lvl="5" rtl="0">
              <a:lnSpc>
                <a:spcPct val="115000"/>
              </a:lnSpc>
              <a:spcBef>
                <a:spcPts val="0"/>
              </a:spcBef>
              <a:spcAft>
                <a:spcPts val="0"/>
              </a:spcAft>
              <a:buNone/>
              <a:defRPr sz="600">
                <a:solidFill>
                  <a:schemeClr val="lt1"/>
                </a:solidFill>
              </a:defRPr>
            </a:lvl6pPr>
            <a:lvl7pPr lvl="6" rtl="0">
              <a:lnSpc>
                <a:spcPct val="115000"/>
              </a:lnSpc>
              <a:spcBef>
                <a:spcPts val="0"/>
              </a:spcBef>
              <a:spcAft>
                <a:spcPts val="0"/>
              </a:spcAft>
              <a:buNone/>
              <a:defRPr sz="600">
                <a:solidFill>
                  <a:schemeClr val="lt1"/>
                </a:solidFill>
              </a:defRPr>
            </a:lvl7pPr>
            <a:lvl8pPr lvl="7" rtl="0">
              <a:lnSpc>
                <a:spcPct val="115000"/>
              </a:lnSpc>
              <a:spcBef>
                <a:spcPts val="0"/>
              </a:spcBef>
              <a:spcAft>
                <a:spcPts val="0"/>
              </a:spcAft>
              <a:buNone/>
              <a:defRPr sz="600">
                <a:solidFill>
                  <a:schemeClr val="lt1"/>
                </a:solidFill>
              </a:defRPr>
            </a:lvl8pPr>
            <a:lvl9pPr lvl="8" rtl="0">
              <a:lnSpc>
                <a:spcPct val="115000"/>
              </a:lnSpc>
              <a:spcBef>
                <a:spcPts val="0"/>
              </a:spcBef>
              <a:spcAft>
                <a:spcPts val="0"/>
              </a:spcAft>
              <a:buNone/>
              <a:defRPr sz="600">
                <a:solidFill>
                  <a:schemeClr val="lt1"/>
                </a:solidFill>
              </a:defRPr>
            </a:lvl9pPr>
          </a:lstStyle>
          <a:p>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matchingName="Interior agenda light">
  <p:cSld name="CUSTOM_4_1_1">
    <p:bg>
      <p:bgPr>
        <a:solidFill>
          <a:schemeClr val="lt1"/>
        </a:solidFill>
        <a:effectLst/>
      </p:bgPr>
    </p:bg>
    <p:spTree>
      <p:nvGrpSpPr>
        <p:cNvPr id="1" name="Shape 2598"/>
        <p:cNvGrpSpPr/>
        <p:nvPr/>
      </p:nvGrpSpPr>
      <p:grpSpPr>
        <a:xfrm>
          <a:off x="0" y="0"/>
          <a:ext cx="0" cy="0"/>
          <a:chOff x="0" y="0"/>
          <a:chExt cx="0" cy="0"/>
        </a:xfrm>
      </p:grpSpPr>
      <p:cxnSp>
        <p:nvCxnSpPr>
          <p:cNvPr id="2599" name="Google Shape;2599;p265"/>
          <p:cNvCxnSpPr/>
          <p:nvPr/>
        </p:nvCxnSpPr>
        <p:spPr>
          <a:xfrm rot="10800000">
            <a:off x="335831" y="150"/>
            <a:ext cx="0" cy="664800"/>
          </a:xfrm>
          <a:prstGeom prst="straightConnector1">
            <a:avLst/>
          </a:prstGeom>
          <a:noFill/>
          <a:ln w="9525" cap="flat" cmpd="sng">
            <a:solidFill>
              <a:srgbClr val="EE0000"/>
            </a:solidFill>
            <a:prstDash val="solid"/>
            <a:round/>
            <a:headEnd type="none" w="med" len="med"/>
            <a:tailEnd type="none" w="med" len="med"/>
          </a:ln>
        </p:spPr>
      </p:cxnSp>
      <p:sp>
        <p:nvSpPr>
          <p:cNvPr id="2600" name="Google Shape;2600;p265"/>
          <p:cNvSpPr txBox="1">
            <a:spLocks noGrp="1"/>
          </p:cNvSpPr>
          <p:nvPr>
            <p:ph type="subTitle" idx="1"/>
          </p:nvPr>
        </p:nvSpPr>
        <p:spPr>
          <a:xfrm>
            <a:off x="335831" y="41580"/>
            <a:ext cx="3861600" cy="612300"/>
          </a:xfrm>
          <a:prstGeom prst="rect">
            <a:avLst/>
          </a:prstGeom>
        </p:spPr>
        <p:txBody>
          <a:bodyPr spcFirstLastPara="1" wrap="square" lIns="329175" tIns="68575" rIns="68575" bIns="68575" anchor="ctr" anchorCtr="0">
            <a:noAutofit/>
          </a:bodyPr>
          <a:lstStyle>
            <a:lvl1pPr lvl="0" rtl="0">
              <a:lnSpc>
                <a:spcPct val="100000"/>
              </a:lnSpc>
              <a:spcBef>
                <a:spcPts val="0"/>
              </a:spcBef>
              <a:spcAft>
                <a:spcPts val="0"/>
              </a:spcAft>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rgbClr val="141414"/>
              </a:buClr>
              <a:buSzPts val="800"/>
              <a:buFont typeface="Red Hat Text Medium"/>
              <a:buNone/>
              <a:defRPr sz="800">
                <a:solidFill>
                  <a:srgbClr val="141414"/>
                </a:solidFill>
                <a:latin typeface="Red Hat Text Medium"/>
                <a:ea typeface="Red Hat Text Medium"/>
                <a:cs typeface="Red Hat Text Medium"/>
                <a:sym typeface="Red Hat Text Medium"/>
              </a:defRPr>
            </a:lvl2pPr>
            <a:lvl3pPr lvl="2" rtl="0">
              <a:lnSpc>
                <a:spcPct val="100000"/>
              </a:lnSpc>
              <a:spcBef>
                <a:spcPts val="0"/>
              </a:spcBef>
              <a:spcAft>
                <a:spcPts val="0"/>
              </a:spcAft>
              <a:buClr>
                <a:srgbClr val="141414"/>
              </a:buClr>
              <a:buSzPts val="800"/>
              <a:buFont typeface="Red Hat Text Medium"/>
              <a:buNone/>
              <a:defRPr sz="800">
                <a:solidFill>
                  <a:srgbClr val="141414"/>
                </a:solidFill>
                <a:latin typeface="Red Hat Text Medium"/>
                <a:ea typeface="Red Hat Text Medium"/>
                <a:cs typeface="Red Hat Text Medium"/>
                <a:sym typeface="Red Hat Text Medium"/>
              </a:defRPr>
            </a:lvl3pPr>
            <a:lvl4pPr lvl="3" rtl="0">
              <a:lnSpc>
                <a:spcPct val="100000"/>
              </a:lnSpc>
              <a:spcBef>
                <a:spcPts val="0"/>
              </a:spcBef>
              <a:spcAft>
                <a:spcPts val="0"/>
              </a:spcAft>
              <a:buClr>
                <a:srgbClr val="141414"/>
              </a:buClr>
              <a:buSzPts val="800"/>
              <a:buFont typeface="Red Hat Text Medium"/>
              <a:buNone/>
              <a:defRPr sz="800">
                <a:solidFill>
                  <a:srgbClr val="141414"/>
                </a:solidFill>
                <a:latin typeface="Red Hat Text Medium"/>
                <a:ea typeface="Red Hat Text Medium"/>
                <a:cs typeface="Red Hat Text Medium"/>
                <a:sym typeface="Red Hat Text Medium"/>
              </a:defRPr>
            </a:lvl4pPr>
            <a:lvl5pPr lvl="4" rtl="0">
              <a:lnSpc>
                <a:spcPct val="100000"/>
              </a:lnSpc>
              <a:spcBef>
                <a:spcPts val="0"/>
              </a:spcBef>
              <a:spcAft>
                <a:spcPts val="0"/>
              </a:spcAft>
              <a:buClr>
                <a:srgbClr val="141414"/>
              </a:buClr>
              <a:buSzPts val="800"/>
              <a:buFont typeface="Red Hat Text Medium"/>
              <a:buNone/>
              <a:defRPr sz="800">
                <a:solidFill>
                  <a:srgbClr val="141414"/>
                </a:solidFill>
                <a:latin typeface="Red Hat Text Medium"/>
                <a:ea typeface="Red Hat Text Medium"/>
                <a:cs typeface="Red Hat Text Medium"/>
                <a:sym typeface="Red Hat Text Medium"/>
              </a:defRPr>
            </a:lvl5pPr>
            <a:lvl6pPr lvl="5" rtl="0">
              <a:lnSpc>
                <a:spcPct val="100000"/>
              </a:lnSpc>
              <a:spcBef>
                <a:spcPts val="0"/>
              </a:spcBef>
              <a:spcAft>
                <a:spcPts val="0"/>
              </a:spcAft>
              <a:buClr>
                <a:srgbClr val="141414"/>
              </a:buClr>
              <a:buSzPts val="800"/>
              <a:buFont typeface="Red Hat Text Medium"/>
              <a:buNone/>
              <a:defRPr sz="800">
                <a:solidFill>
                  <a:srgbClr val="141414"/>
                </a:solidFill>
                <a:latin typeface="Red Hat Text Medium"/>
                <a:ea typeface="Red Hat Text Medium"/>
                <a:cs typeface="Red Hat Text Medium"/>
                <a:sym typeface="Red Hat Text Medium"/>
              </a:defRPr>
            </a:lvl6pPr>
            <a:lvl7pPr lvl="6" rtl="0">
              <a:lnSpc>
                <a:spcPct val="100000"/>
              </a:lnSpc>
              <a:spcBef>
                <a:spcPts val="0"/>
              </a:spcBef>
              <a:spcAft>
                <a:spcPts val="0"/>
              </a:spcAft>
              <a:buClr>
                <a:srgbClr val="141414"/>
              </a:buClr>
              <a:buSzPts val="800"/>
              <a:buFont typeface="Red Hat Text Medium"/>
              <a:buNone/>
              <a:defRPr sz="800">
                <a:solidFill>
                  <a:srgbClr val="141414"/>
                </a:solidFill>
                <a:latin typeface="Red Hat Text Medium"/>
                <a:ea typeface="Red Hat Text Medium"/>
                <a:cs typeface="Red Hat Text Medium"/>
                <a:sym typeface="Red Hat Text Medium"/>
              </a:defRPr>
            </a:lvl7pPr>
            <a:lvl8pPr lvl="7" rtl="0">
              <a:lnSpc>
                <a:spcPct val="100000"/>
              </a:lnSpc>
              <a:spcBef>
                <a:spcPts val="0"/>
              </a:spcBef>
              <a:spcAft>
                <a:spcPts val="0"/>
              </a:spcAft>
              <a:buClr>
                <a:srgbClr val="141414"/>
              </a:buClr>
              <a:buSzPts val="800"/>
              <a:buFont typeface="Red Hat Text Medium"/>
              <a:buNone/>
              <a:defRPr sz="800">
                <a:solidFill>
                  <a:srgbClr val="141414"/>
                </a:solidFill>
                <a:latin typeface="Red Hat Text Medium"/>
                <a:ea typeface="Red Hat Text Medium"/>
                <a:cs typeface="Red Hat Text Medium"/>
                <a:sym typeface="Red Hat Text Medium"/>
              </a:defRPr>
            </a:lvl8pPr>
            <a:lvl9pPr lvl="8" rtl="0">
              <a:lnSpc>
                <a:spcPct val="100000"/>
              </a:lnSpc>
              <a:spcBef>
                <a:spcPts val="0"/>
              </a:spcBef>
              <a:spcAft>
                <a:spcPts val="0"/>
              </a:spcAft>
              <a:buClr>
                <a:srgbClr val="141414"/>
              </a:buClr>
              <a:buSzPts val="800"/>
              <a:buFont typeface="Red Hat Text Medium"/>
              <a:buNone/>
              <a:defRPr sz="800">
                <a:solidFill>
                  <a:srgbClr val="141414"/>
                </a:solidFill>
                <a:latin typeface="Red Hat Text Medium"/>
                <a:ea typeface="Red Hat Text Medium"/>
                <a:cs typeface="Red Hat Text Medium"/>
                <a:sym typeface="Red Hat Text Medium"/>
              </a:defRPr>
            </a:lvl9pPr>
          </a:lstStyle>
          <a:p>
            <a:endParaRPr/>
          </a:p>
        </p:txBody>
      </p:sp>
      <p:cxnSp>
        <p:nvCxnSpPr>
          <p:cNvPr id="2601" name="Google Shape;2601;p265"/>
          <p:cNvCxnSpPr/>
          <p:nvPr/>
        </p:nvCxnSpPr>
        <p:spPr>
          <a:xfrm rot="10800000">
            <a:off x="335825" y="4801200"/>
            <a:ext cx="0" cy="342300"/>
          </a:xfrm>
          <a:prstGeom prst="straightConnector1">
            <a:avLst/>
          </a:prstGeom>
          <a:noFill/>
          <a:ln w="9525" cap="flat" cmpd="sng">
            <a:solidFill>
              <a:srgbClr val="EE0000"/>
            </a:solidFill>
            <a:prstDash val="solid"/>
            <a:round/>
            <a:headEnd type="none" w="med" len="med"/>
            <a:tailEnd type="none" w="med" len="med"/>
          </a:ln>
        </p:spPr>
      </p:cxnSp>
      <p:sp>
        <p:nvSpPr>
          <p:cNvPr id="2602" name="Google Shape;2602;p265"/>
          <p:cNvSpPr txBox="1">
            <a:spLocks noGrp="1"/>
          </p:cNvSpPr>
          <p:nvPr>
            <p:ph type="sldNum" idx="12"/>
          </p:nvPr>
        </p:nvSpPr>
        <p:spPr>
          <a:xfrm>
            <a:off x="61481" y="4627167"/>
            <a:ext cx="548700" cy="107700"/>
          </a:xfrm>
          <a:prstGeom prst="rect">
            <a:avLst/>
          </a:prstGeom>
          <a:noFill/>
          <a:ln>
            <a:noFill/>
          </a:ln>
        </p:spPr>
        <p:txBody>
          <a:bodyPr spcFirstLastPara="1" wrap="square" lIns="0" tIns="0" rIns="0" bIns="0" anchor="b" anchorCtr="0">
            <a:noAutofit/>
          </a:bodyPr>
          <a:lstStyle>
            <a:lvl1pPr lvl="0" algn="ctr" rtl="0">
              <a:buNone/>
              <a:defRPr sz="600">
                <a:solidFill>
                  <a:schemeClr val="dk1"/>
                </a:solidFill>
                <a:latin typeface="Red Hat Text Medium"/>
                <a:ea typeface="Red Hat Text Medium"/>
                <a:cs typeface="Red Hat Text Medium"/>
                <a:sym typeface="Red Hat Text Medium"/>
              </a:defRPr>
            </a:lvl1pPr>
            <a:lvl2pPr lvl="1" algn="ctr" rtl="0">
              <a:buNone/>
              <a:defRPr sz="600">
                <a:solidFill>
                  <a:schemeClr val="dk1"/>
                </a:solidFill>
                <a:latin typeface="Red Hat Text Medium"/>
                <a:ea typeface="Red Hat Text Medium"/>
                <a:cs typeface="Red Hat Text Medium"/>
                <a:sym typeface="Red Hat Text Medium"/>
              </a:defRPr>
            </a:lvl2pPr>
            <a:lvl3pPr lvl="2" algn="ctr" rtl="0">
              <a:buNone/>
              <a:defRPr sz="600">
                <a:solidFill>
                  <a:schemeClr val="dk1"/>
                </a:solidFill>
                <a:latin typeface="Red Hat Text Medium"/>
                <a:ea typeface="Red Hat Text Medium"/>
                <a:cs typeface="Red Hat Text Medium"/>
                <a:sym typeface="Red Hat Text Medium"/>
              </a:defRPr>
            </a:lvl3pPr>
            <a:lvl4pPr lvl="3" algn="ctr" rtl="0">
              <a:buNone/>
              <a:defRPr sz="600">
                <a:solidFill>
                  <a:schemeClr val="dk1"/>
                </a:solidFill>
                <a:latin typeface="Red Hat Text Medium"/>
                <a:ea typeface="Red Hat Text Medium"/>
                <a:cs typeface="Red Hat Text Medium"/>
                <a:sym typeface="Red Hat Text Medium"/>
              </a:defRPr>
            </a:lvl4pPr>
            <a:lvl5pPr lvl="4" algn="ctr" rtl="0">
              <a:buNone/>
              <a:defRPr sz="600">
                <a:solidFill>
                  <a:schemeClr val="dk1"/>
                </a:solidFill>
                <a:latin typeface="Red Hat Text Medium"/>
                <a:ea typeface="Red Hat Text Medium"/>
                <a:cs typeface="Red Hat Text Medium"/>
                <a:sym typeface="Red Hat Text Medium"/>
              </a:defRPr>
            </a:lvl5pPr>
            <a:lvl6pPr lvl="5" algn="ctr" rtl="0">
              <a:buNone/>
              <a:defRPr sz="600">
                <a:solidFill>
                  <a:schemeClr val="dk1"/>
                </a:solidFill>
                <a:latin typeface="Red Hat Text Medium"/>
                <a:ea typeface="Red Hat Text Medium"/>
                <a:cs typeface="Red Hat Text Medium"/>
                <a:sym typeface="Red Hat Text Medium"/>
              </a:defRPr>
            </a:lvl6pPr>
            <a:lvl7pPr lvl="6" algn="ctr" rtl="0">
              <a:buNone/>
              <a:defRPr sz="600">
                <a:solidFill>
                  <a:schemeClr val="dk1"/>
                </a:solidFill>
                <a:latin typeface="Red Hat Text Medium"/>
                <a:ea typeface="Red Hat Text Medium"/>
                <a:cs typeface="Red Hat Text Medium"/>
                <a:sym typeface="Red Hat Text Medium"/>
              </a:defRPr>
            </a:lvl7pPr>
            <a:lvl8pPr lvl="7" algn="ctr" rtl="0">
              <a:buNone/>
              <a:defRPr sz="600">
                <a:solidFill>
                  <a:schemeClr val="dk1"/>
                </a:solidFill>
                <a:latin typeface="Red Hat Text Medium"/>
                <a:ea typeface="Red Hat Text Medium"/>
                <a:cs typeface="Red Hat Text Medium"/>
                <a:sym typeface="Red Hat Text Medium"/>
              </a:defRPr>
            </a:lvl8pPr>
            <a:lvl9pPr lvl="8" algn="ctr" rtl="0">
              <a:buNone/>
              <a:defRPr sz="600">
                <a:solidFill>
                  <a:schemeClr val="dk1"/>
                </a:solidFill>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pic>
        <p:nvPicPr>
          <p:cNvPr id="2603" name="Google Shape;2603;p265"/>
          <p:cNvPicPr preferRelativeResize="0"/>
          <p:nvPr/>
        </p:nvPicPr>
        <p:blipFill rotWithShape="1">
          <a:blip r:embed="rId2">
            <a:alphaModFix/>
          </a:blip>
          <a:srcRect t="327" b="317"/>
          <a:stretch/>
        </p:blipFill>
        <p:spPr>
          <a:xfrm>
            <a:off x="8033460" y="4734938"/>
            <a:ext cx="731888" cy="171091"/>
          </a:xfrm>
          <a:prstGeom prst="rect">
            <a:avLst/>
          </a:prstGeom>
          <a:noFill/>
          <a:ln>
            <a:noFill/>
          </a:ln>
        </p:spPr>
      </p:pic>
      <p:sp>
        <p:nvSpPr>
          <p:cNvPr id="2604" name="Google Shape;2604;p265"/>
          <p:cNvSpPr txBox="1">
            <a:spLocks noGrp="1"/>
          </p:cNvSpPr>
          <p:nvPr>
            <p:ph type="subTitle" idx="2"/>
          </p:nvPr>
        </p:nvSpPr>
        <p:spPr>
          <a:xfrm>
            <a:off x="663788" y="4627163"/>
            <a:ext cx="6001800" cy="420000"/>
          </a:xfrm>
          <a:prstGeom prst="rect">
            <a:avLst/>
          </a:prstGeom>
        </p:spPr>
        <p:txBody>
          <a:bodyPr spcFirstLastPara="1" wrap="square" lIns="0" tIns="0" rIns="0" bIns="0" anchor="b" anchorCtr="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a:endParaRPr/>
          </a:p>
        </p:txBody>
      </p:sp>
      <p:sp>
        <p:nvSpPr>
          <p:cNvPr id="2605" name="Google Shape;2605;p265"/>
          <p:cNvSpPr txBox="1">
            <a:spLocks noGrp="1"/>
          </p:cNvSpPr>
          <p:nvPr>
            <p:ph type="body" idx="3"/>
          </p:nvPr>
        </p:nvSpPr>
        <p:spPr>
          <a:xfrm>
            <a:off x="6502425" y="1387106"/>
            <a:ext cx="1599000" cy="2250000"/>
          </a:xfrm>
          <a:prstGeom prst="rect">
            <a:avLst/>
          </a:prstGeom>
        </p:spPr>
        <p:txBody>
          <a:bodyPr spcFirstLastPara="1" wrap="square" lIns="0" tIns="0" rIns="0" bIns="0" anchor="t" anchorCtr="0">
            <a:noAutofit/>
          </a:bodyPr>
          <a:lstStyle>
            <a:lvl1pPr marL="457200" lvl="0" indent="-317500" rtl="0">
              <a:lnSpc>
                <a:spcPct val="115000"/>
              </a:lnSpc>
              <a:spcBef>
                <a:spcPts val="0"/>
              </a:spcBef>
              <a:spcAft>
                <a:spcPts val="0"/>
              </a:spcAft>
              <a:buSzPts val="1400"/>
              <a:buChar char="▸"/>
              <a:defRPr/>
            </a:lvl1pPr>
            <a:lvl2pPr marL="914400" lvl="1" indent="-317500" rtl="0">
              <a:lnSpc>
                <a:spcPct val="115000"/>
              </a:lnSpc>
              <a:spcBef>
                <a:spcPts val="1500"/>
              </a:spcBef>
              <a:spcAft>
                <a:spcPts val="0"/>
              </a:spcAft>
              <a:buSzPts val="1400"/>
              <a:buChar char="･"/>
              <a:defRPr/>
            </a:lvl2pPr>
            <a:lvl3pPr marL="1371600" lvl="2" indent="-317500" rtl="0">
              <a:lnSpc>
                <a:spcPct val="115000"/>
              </a:lnSpc>
              <a:spcBef>
                <a:spcPts val="1500"/>
              </a:spcBef>
              <a:spcAft>
                <a:spcPts val="0"/>
              </a:spcAft>
              <a:buSzPts val="1400"/>
              <a:buChar char="･"/>
              <a:defRPr/>
            </a:lvl3pPr>
            <a:lvl4pPr marL="1828800" lvl="3" indent="-317500" rtl="0">
              <a:lnSpc>
                <a:spcPct val="115000"/>
              </a:lnSpc>
              <a:spcBef>
                <a:spcPts val="1500"/>
              </a:spcBef>
              <a:spcAft>
                <a:spcPts val="0"/>
              </a:spcAft>
              <a:buSzPts val="1400"/>
              <a:buChar char="･"/>
              <a:defRPr/>
            </a:lvl4pPr>
            <a:lvl5pPr marL="2286000" lvl="4" indent="-317500" rtl="0">
              <a:lnSpc>
                <a:spcPct val="115000"/>
              </a:lnSpc>
              <a:spcBef>
                <a:spcPts val="1500"/>
              </a:spcBef>
              <a:spcAft>
                <a:spcPts val="0"/>
              </a:spcAft>
              <a:buSzPts val="1400"/>
              <a:buChar char="･"/>
              <a:defRPr/>
            </a:lvl5pPr>
            <a:lvl6pPr marL="2743200" lvl="5" indent="-317500" rtl="0">
              <a:lnSpc>
                <a:spcPct val="115000"/>
              </a:lnSpc>
              <a:spcBef>
                <a:spcPts val="1500"/>
              </a:spcBef>
              <a:spcAft>
                <a:spcPts val="0"/>
              </a:spcAft>
              <a:buSzPts val="1400"/>
              <a:buChar char="･"/>
              <a:defRPr/>
            </a:lvl6pPr>
            <a:lvl7pPr marL="3200400" lvl="6" indent="-317500" rtl="0">
              <a:lnSpc>
                <a:spcPct val="115000"/>
              </a:lnSpc>
              <a:spcBef>
                <a:spcPts val="1500"/>
              </a:spcBef>
              <a:spcAft>
                <a:spcPts val="0"/>
              </a:spcAft>
              <a:buSzPts val="1400"/>
              <a:buChar char="･"/>
              <a:defRPr/>
            </a:lvl7pPr>
            <a:lvl8pPr marL="3657600" lvl="7" indent="-317500" rtl="0">
              <a:lnSpc>
                <a:spcPct val="115000"/>
              </a:lnSpc>
              <a:spcBef>
                <a:spcPts val="1500"/>
              </a:spcBef>
              <a:spcAft>
                <a:spcPts val="0"/>
              </a:spcAft>
              <a:buSzPts val="1400"/>
              <a:buChar char="･"/>
              <a:defRPr/>
            </a:lvl8pPr>
            <a:lvl9pPr marL="4114800" lvl="8" indent="-317500" rtl="0">
              <a:lnSpc>
                <a:spcPct val="115000"/>
              </a:lnSpc>
              <a:spcBef>
                <a:spcPts val="1500"/>
              </a:spcBef>
              <a:spcAft>
                <a:spcPts val="1500"/>
              </a:spcAft>
              <a:buSzPts val="1400"/>
              <a:buChar char="･"/>
              <a:defRPr/>
            </a:lvl9pPr>
          </a:lstStyle>
          <a:p>
            <a:endParaRPr/>
          </a:p>
        </p:txBody>
      </p:sp>
      <p:sp>
        <p:nvSpPr>
          <p:cNvPr id="2606" name="Google Shape;2606;p265"/>
          <p:cNvSpPr txBox="1">
            <a:spLocks noGrp="1"/>
          </p:cNvSpPr>
          <p:nvPr>
            <p:ph type="body" idx="4"/>
          </p:nvPr>
        </p:nvSpPr>
        <p:spPr>
          <a:xfrm>
            <a:off x="4281525" y="1387106"/>
            <a:ext cx="1599000" cy="2250000"/>
          </a:xfrm>
          <a:prstGeom prst="rect">
            <a:avLst/>
          </a:prstGeom>
        </p:spPr>
        <p:txBody>
          <a:bodyPr spcFirstLastPara="1" wrap="square" lIns="0" tIns="0" rIns="0" bIns="0" anchor="t" anchorCtr="0">
            <a:noAutofit/>
          </a:bodyPr>
          <a:lstStyle>
            <a:lvl1pPr marL="457200" lvl="0" indent="-317500" rtl="0">
              <a:lnSpc>
                <a:spcPct val="115000"/>
              </a:lnSpc>
              <a:spcBef>
                <a:spcPts val="0"/>
              </a:spcBef>
              <a:spcAft>
                <a:spcPts val="0"/>
              </a:spcAft>
              <a:buSzPts val="1400"/>
              <a:buChar char="▸"/>
              <a:defRPr/>
            </a:lvl1pPr>
            <a:lvl2pPr marL="914400" lvl="1" indent="-317500" rtl="0">
              <a:lnSpc>
                <a:spcPct val="115000"/>
              </a:lnSpc>
              <a:spcBef>
                <a:spcPts val="1500"/>
              </a:spcBef>
              <a:spcAft>
                <a:spcPts val="0"/>
              </a:spcAft>
              <a:buSzPts val="1400"/>
              <a:buChar char="･"/>
              <a:defRPr/>
            </a:lvl2pPr>
            <a:lvl3pPr marL="1371600" lvl="2" indent="-317500" rtl="0">
              <a:lnSpc>
                <a:spcPct val="115000"/>
              </a:lnSpc>
              <a:spcBef>
                <a:spcPts val="1500"/>
              </a:spcBef>
              <a:spcAft>
                <a:spcPts val="0"/>
              </a:spcAft>
              <a:buSzPts val="1400"/>
              <a:buChar char="･"/>
              <a:defRPr/>
            </a:lvl3pPr>
            <a:lvl4pPr marL="1828800" lvl="3" indent="-317500" rtl="0">
              <a:lnSpc>
                <a:spcPct val="115000"/>
              </a:lnSpc>
              <a:spcBef>
                <a:spcPts val="1500"/>
              </a:spcBef>
              <a:spcAft>
                <a:spcPts val="0"/>
              </a:spcAft>
              <a:buSzPts val="1400"/>
              <a:buChar char="･"/>
              <a:defRPr/>
            </a:lvl4pPr>
            <a:lvl5pPr marL="2286000" lvl="4" indent="-317500" rtl="0">
              <a:lnSpc>
                <a:spcPct val="115000"/>
              </a:lnSpc>
              <a:spcBef>
                <a:spcPts val="1500"/>
              </a:spcBef>
              <a:spcAft>
                <a:spcPts val="0"/>
              </a:spcAft>
              <a:buSzPts val="1400"/>
              <a:buChar char="･"/>
              <a:defRPr/>
            </a:lvl5pPr>
            <a:lvl6pPr marL="2743200" lvl="5" indent="-317500" rtl="0">
              <a:lnSpc>
                <a:spcPct val="115000"/>
              </a:lnSpc>
              <a:spcBef>
                <a:spcPts val="1500"/>
              </a:spcBef>
              <a:spcAft>
                <a:spcPts val="0"/>
              </a:spcAft>
              <a:buSzPts val="1400"/>
              <a:buChar char="･"/>
              <a:defRPr/>
            </a:lvl6pPr>
            <a:lvl7pPr marL="3200400" lvl="6" indent="-317500" rtl="0">
              <a:lnSpc>
                <a:spcPct val="115000"/>
              </a:lnSpc>
              <a:spcBef>
                <a:spcPts val="1500"/>
              </a:spcBef>
              <a:spcAft>
                <a:spcPts val="0"/>
              </a:spcAft>
              <a:buSzPts val="1400"/>
              <a:buChar char="･"/>
              <a:defRPr/>
            </a:lvl7pPr>
            <a:lvl8pPr marL="3657600" lvl="7" indent="-317500" rtl="0">
              <a:lnSpc>
                <a:spcPct val="115000"/>
              </a:lnSpc>
              <a:spcBef>
                <a:spcPts val="1500"/>
              </a:spcBef>
              <a:spcAft>
                <a:spcPts val="0"/>
              </a:spcAft>
              <a:buSzPts val="1400"/>
              <a:buChar char="･"/>
              <a:defRPr/>
            </a:lvl8pPr>
            <a:lvl9pPr marL="4114800" lvl="8" indent="-317500" rtl="0">
              <a:lnSpc>
                <a:spcPct val="115000"/>
              </a:lnSpc>
              <a:spcBef>
                <a:spcPts val="1500"/>
              </a:spcBef>
              <a:spcAft>
                <a:spcPts val="1500"/>
              </a:spcAft>
              <a:buSzPts val="1400"/>
              <a:buChar char="･"/>
              <a:defRPr/>
            </a:lvl9pPr>
          </a:lstStyle>
          <a:p>
            <a:endParaRPr/>
          </a:p>
        </p:txBody>
      </p:sp>
      <p:sp>
        <p:nvSpPr>
          <p:cNvPr id="2607" name="Google Shape;2607;p265"/>
          <p:cNvSpPr txBox="1">
            <a:spLocks noGrp="1"/>
          </p:cNvSpPr>
          <p:nvPr>
            <p:ph type="title"/>
          </p:nvPr>
        </p:nvSpPr>
        <p:spPr>
          <a:xfrm>
            <a:off x="675206" y="1302325"/>
            <a:ext cx="2914500" cy="2023800"/>
          </a:xfrm>
          <a:prstGeom prst="rect">
            <a:avLst/>
          </a:prstGeom>
        </p:spPr>
        <p:txBody>
          <a:bodyPr spcFirstLastPara="1" wrap="square" lIns="0" tIns="0" rIns="0" bIns="0" anchor="t" anchorCtr="0">
            <a:noAutofit/>
          </a:bodyPr>
          <a:lstStyle>
            <a:lvl1pPr lvl="0" rtl="0">
              <a:spcBef>
                <a:spcPts val="0"/>
              </a:spcBef>
              <a:spcAft>
                <a:spcPts val="0"/>
              </a:spcAft>
              <a:buClr>
                <a:schemeClr val="accent1"/>
              </a:buClr>
              <a:buSzPts val="3600"/>
              <a:buNone/>
              <a:defRPr sz="3600">
                <a:solidFill>
                  <a:schemeClr val="accent1"/>
                </a:solidFill>
              </a:defRPr>
            </a:lvl1pPr>
            <a:lvl2pPr lvl="1" rtl="0">
              <a:spcBef>
                <a:spcPts val="0"/>
              </a:spcBef>
              <a:spcAft>
                <a:spcPts val="0"/>
              </a:spcAft>
              <a:buClr>
                <a:schemeClr val="accent1"/>
              </a:buClr>
              <a:buSzPts val="3600"/>
              <a:buNone/>
              <a:defRPr sz="3600">
                <a:solidFill>
                  <a:schemeClr val="accent1"/>
                </a:solidFill>
              </a:defRPr>
            </a:lvl2pPr>
            <a:lvl3pPr lvl="2" rtl="0">
              <a:spcBef>
                <a:spcPts val="0"/>
              </a:spcBef>
              <a:spcAft>
                <a:spcPts val="0"/>
              </a:spcAft>
              <a:buClr>
                <a:schemeClr val="accent1"/>
              </a:buClr>
              <a:buSzPts val="3600"/>
              <a:buNone/>
              <a:defRPr sz="3600">
                <a:solidFill>
                  <a:schemeClr val="accent1"/>
                </a:solidFill>
              </a:defRPr>
            </a:lvl3pPr>
            <a:lvl4pPr lvl="3" rtl="0">
              <a:spcBef>
                <a:spcPts val="0"/>
              </a:spcBef>
              <a:spcAft>
                <a:spcPts val="0"/>
              </a:spcAft>
              <a:buClr>
                <a:schemeClr val="accent1"/>
              </a:buClr>
              <a:buSzPts val="3600"/>
              <a:buNone/>
              <a:defRPr sz="3600">
                <a:solidFill>
                  <a:schemeClr val="accent1"/>
                </a:solidFill>
              </a:defRPr>
            </a:lvl4pPr>
            <a:lvl5pPr lvl="4" rtl="0">
              <a:spcBef>
                <a:spcPts val="0"/>
              </a:spcBef>
              <a:spcAft>
                <a:spcPts val="0"/>
              </a:spcAft>
              <a:buClr>
                <a:schemeClr val="accent1"/>
              </a:buClr>
              <a:buSzPts val="3600"/>
              <a:buNone/>
              <a:defRPr sz="3600">
                <a:solidFill>
                  <a:schemeClr val="accent1"/>
                </a:solidFill>
              </a:defRPr>
            </a:lvl5pPr>
            <a:lvl6pPr lvl="5" rtl="0">
              <a:spcBef>
                <a:spcPts val="0"/>
              </a:spcBef>
              <a:spcAft>
                <a:spcPts val="0"/>
              </a:spcAft>
              <a:buClr>
                <a:schemeClr val="accent1"/>
              </a:buClr>
              <a:buSzPts val="3600"/>
              <a:buNone/>
              <a:defRPr sz="3600">
                <a:solidFill>
                  <a:schemeClr val="accent1"/>
                </a:solidFill>
              </a:defRPr>
            </a:lvl6pPr>
            <a:lvl7pPr lvl="6" rtl="0">
              <a:spcBef>
                <a:spcPts val="0"/>
              </a:spcBef>
              <a:spcAft>
                <a:spcPts val="0"/>
              </a:spcAft>
              <a:buClr>
                <a:schemeClr val="accent1"/>
              </a:buClr>
              <a:buSzPts val="3600"/>
              <a:buNone/>
              <a:defRPr sz="3600">
                <a:solidFill>
                  <a:schemeClr val="accent1"/>
                </a:solidFill>
              </a:defRPr>
            </a:lvl7pPr>
            <a:lvl8pPr lvl="7" rtl="0">
              <a:spcBef>
                <a:spcPts val="0"/>
              </a:spcBef>
              <a:spcAft>
                <a:spcPts val="0"/>
              </a:spcAft>
              <a:buClr>
                <a:schemeClr val="accent1"/>
              </a:buClr>
              <a:buSzPts val="3600"/>
              <a:buNone/>
              <a:defRPr sz="3600">
                <a:solidFill>
                  <a:schemeClr val="accent1"/>
                </a:solidFill>
              </a:defRPr>
            </a:lvl8pPr>
            <a:lvl9pPr lvl="8" rtl="0">
              <a:spcBef>
                <a:spcPts val="0"/>
              </a:spcBef>
              <a:spcAft>
                <a:spcPts val="0"/>
              </a:spcAft>
              <a:buClr>
                <a:schemeClr val="accent1"/>
              </a:buClr>
              <a:buSzPts val="3600"/>
              <a:buNone/>
              <a:defRPr sz="3600">
                <a:solidFill>
                  <a:schemeClr val="accent1"/>
                </a:solidFil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Interior white 3">
  <p:cSld name="CUSTOM_4_26">
    <p:spTree>
      <p:nvGrpSpPr>
        <p:cNvPr id="1" name="Shape 74"/>
        <p:cNvGrpSpPr/>
        <p:nvPr/>
      </p:nvGrpSpPr>
      <p:grpSpPr>
        <a:xfrm>
          <a:off x="0" y="0"/>
          <a:ext cx="0" cy="0"/>
          <a:chOff x="0" y="0"/>
          <a:chExt cx="0" cy="0"/>
        </a:xfrm>
      </p:grpSpPr>
      <p:sp>
        <p:nvSpPr>
          <p:cNvPr id="75" name="Google Shape;75;p17"/>
          <p:cNvSpPr txBox="1">
            <a:spLocks noGrp="1"/>
          </p:cNvSpPr>
          <p:nvPr>
            <p:ph type="title"/>
          </p:nvPr>
        </p:nvSpPr>
        <p:spPr>
          <a:xfrm>
            <a:off x="1314450" y="709500"/>
            <a:ext cx="6515100" cy="725700"/>
          </a:xfrm>
          <a:prstGeom prst="rect">
            <a:avLst/>
          </a:prstGeom>
        </p:spPr>
        <p:txBody>
          <a:bodyPr spcFirstLastPara="1" wrap="square" lIns="91425" tIns="91425" rIns="91425" bIns="91425" anchor="t" anchorCtr="0">
            <a:noAutofit/>
          </a:bodyPr>
          <a:lstStyle>
            <a:lvl1pPr lvl="0" algn="ctr" rtl="0">
              <a:lnSpc>
                <a:spcPct val="130000"/>
              </a:lnSpc>
              <a:spcBef>
                <a:spcPts val="0"/>
              </a:spcBef>
              <a:spcAft>
                <a:spcPts val="0"/>
              </a:spcAft>
              <a:buNone/>
              <a:defRPr sz="2000">
                <a:solidFill>
                  <a:srgbClr val="000000"/>
                </a:solidFill>
              </a:defRPr>
            </a:lvl1pPr>
            <a:lvl2pPr lvl="1" algn="ctr" rtl="0">
              <a:lnSpc>
                <a:spcPct val="130000"/>
              </a:lnSpc>
              <a:spcBef>
                <a:spcPts val="0"/>
              </a:spcBef>
              <a:spcAft>
                <a:spcPts val="0"/>
              </a:spcAft>
              <a:buNone/>
              <a:defRPr sz="2000">
                <a:solidFill>
                  <a:srgbClr val="000000"/>
                </a:solidFill>
              </a:defRPr>
            </a:lvl2pPr>
            <a:lvl3pPr lvl="2" algn="ctr" rtl="0">
              <a:lnSpc>
                <a:spcPct val="130000"/>
              </a:lnSpc>
              <a:spcBef>
                <a:spcPts val="0"/>
              </a:spcBef>
              <a:spcAft>
                <a:spcPts val="0"/>
              </a:spcAft>
              <a:buNone/>
              <a:defRPr sz="2000">
                <a:solidFill>
                  <a:srgbClr val="000000"/>
                </a:solidFill>
              </a:defRPr>
            </a:lvl3pPr>
            <a:lvl4pPr lvl="3" algn="ctr" rtl="0">
              <a:lnSpc>
                <a:spcPct val="130000"/>
              </a:lnSpc>
              <a:spcBef>
                <a:spcPts val="0"/>
              </a:spcBef>
              <a:spcAft>
                <a:spcPts val="0"/>
              </a:spcAft>
              <a:buNone/>
              <a:defRPr sz="2000">
                <a:solidFill>
                  <a:srgbClr val="000000"/>
                </a:solidFill>
              </a:defRPr>
            </a:lvl4pPr>
            <a:lvl5pPr lvl="4" algn="ctr" rtl="0">
              <a:lnSpc>
                <a:spcPct val="130000"/>
              </a:lnSpc>
              <a:spcBef>
                <a:spcPts val="0"/>
              </a:spcBef>
              <a:spcAft>
                <a:spcPts val="0"/>
              </a:spcAft>
              <a:buNone/>
              <a:defRPr sz="2000">
                <a:solidFill>
                  <a:srgbClr val="000000"/>
                </a:solidFill>
              </a:defRPr>
            </a:lvl5pPr>
            <a:lvl6pPr lvl="5" algn="ctr" rtl="0">
              <a:lnSpc>
                <a:spcPct val="130000"/>
              </a:lnSpc>
              <a:spcBef>
                <a:spcPts val="0"/>
              </a:spcBef>
              <a:spcAft>
                <a:spcPts val="0"/>
              </a:spcAft>
              <a:buNone/>
              <a:defRPr sz="2000">
                <a:solidFill>
                  <a:srgbClr val="000000"/>
                </a:solidFill>
              </a:defRPr>
            </a:lvl6pPr>
            <a:lvl7pPr lvl="6" algn="ctr" rtl="0">
              <a:lnSpc>
                <a:spcPct val="130000"/>
              </a:lnSpc>
              <a:spcBef>
                <a:spcPts val="0"/>
              </a:spcBef>
              <a:spcAft>
                <a:spcPts val="0"/>
              </a:spcAft>
              <a:buNone/>
              <a:defRPr sz="2000">
                <a:solidFill>
                  <a:srgbClr val="000000"/>
                </a:solidFill>
              </a:defRPr>
            </a:lvl7pPr>
            <a:lvl8pPr lvl="7" algn="ctr" rtl="0">
              <a:lnSpc>
                <a:spcPct val="130000"/>
              </a:lnSpc>
              <a:spcBef>
                <a:spcPts val="0"/>
              </a:spcBef>
              <a:spcAft>
                <a:spcPts val="0"/>
              </a:spcAft>
              <a:buNone/>
              <a:defRPr sz="2000">
                <a:solidFill>
                  <a:srgbClr val="000000"/>
                </a:solidFill>
              </a:defRPr>
            </a:lvl8pPr>
            <a:lvl9pPr lvl="8" algn="ctr" rtl="0">
              <a:lnSpc>
                <a:spcPct val="130000"/>
              </a:lnSpc>
              <a:spcBef>
                <a:spcPts val="0"/>
              </a:spcBef>
              <a:spcAft>
                <a:spcPts val="0"/>
              </a:spcAft>
              <a:buNone/>
              <a:defRPr sz="2000">
                <a:solidFill>
                  <a:srgbClr val="000000"/>
                </a:solidFill>
              </a:defRPr>
            </a:lvl9pPr>
          </a:lstStyle>
          <a:p>
            <a:endParaRPr/>
          </a:p>
        </p:txBody>
      </p:sp>
      <p:cxnSp>
        <p:nvCxnSpPr>
          <p:cNvPr id="76" name="Google Shape;76;p17"/>
          <p:cNvCxnSpPr/>
          <p:nvPr/>
        </p:nvCxnSpPr>
        <p:spPr>
          <a:xfrm rot="10800000">
            <a:off x="335831" y="150"/>
            <a:ext cx="0" cy="664800"/>
          </a:xfrm>
          <a:prstGeom prst="straightConnector1">
            <a:avLst/>
          </a:prstGeom>
          <a:noFill/>
          <a:ln w="9525" cap="flat" cmpd="sng">
            <a:solidFill>
              <a:srgbClr val="EE0000"/>
            </a:solidFill>
            <a:prstDash val="solid"/>
            <a:round/>
            <a:headEnd type="none" w="med" len="med"/>
            <a:tailEnd type="none" w="med" len="med"/>
          </a:ln>
        </p:spPr>
      </p:cxnSp>
      <p:sp>
        <p:nvSpPr>
          <p:cNvPr id="77" name="Google Shape;77;p17"/>
          <p:cNvSpPr txBox="1">
            <a:spLocks noGrp="1"/>
          </p:cNvSpPr>
          <p:nvPr>
            <p:ph type="subTitle" idx="1"/>
          </p:nvPr>
        </p:nvSpPr>
        <p:spPr>
          <a:xfrm>
            <a:off x="335831" y="41580"/>
            <a:ext cx="3861600" cy="612300"/>
          </a:xfrm>
          <a:prstGeom prst="rect">
            <a:avLst/>
          </a:prstGeom>
        </p:spPr>
        <p:txBody>
          <a:bodyPr spcFirstLastPara="1" wrap="square" lIns="329175" tIns="68575" rIns="68575" bIns="68575" anchor="ctr" anchorCtr="0">
            <a:noAutofit/>
          </a:bodyPr>
          <a:lstStyle>
            <a:lvl1pPr lvl="0"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9pPr>
          </a:lstStyle>
          <a:p>
            <a:endParaRPr/>
          </a:p>
        </p:txBody>
      </p:sp>
      <p:cxnSp>
        <p:nvCxnSpPr>
          <p:cNvPr id="78" name="Google Shape;78;p17"/>
          <p:cNvCxnSpPr/>
          <p:nvPr/>
        </p:nvCxnSpPr>
        <p:spPr>
          <a:xfrm rot="10800000">
            <a:off x="335825" y="4800900"/>
            <a:ext cx="0" cy="342600"/>
          </a:xfrm>
          <a:prstGeom prst="straightConnector1">
            <a:avLst/>
          </a:prstGeom>
          <a:noFill/>
          <a:ln w="9525" cap="flat" cmpd="sng">
            <a:solidFill>
              <a:srgbClr val="EE0000"/>
            </a:solidFill>
            <a:prstDash val="solid"/>
            <a:round/>
            <a:headEnd type="none" w="med" len="med"/>
            <a:tailEnd type="none" w="med" len="med"/>
          </a:ln>
        </p:spPr>
      </p:cxnSp>
      <p:sp>
        <p:nvSpPr>
          <p:cNvPr id="79" name="Google Shape;79;p17"/>
          <p:cNvSpPr txBox="1">
            <a:spLocks noGrp="1"/>
          </p:cNvSpPr>
          <p:nvPr>
            <p:ph type="sldNum" idx="12"/>
          </p:nvPr>
        </p:nvSpPr>
        <p:spPr>
          <a:xfrm>
            <a:off x="61481" y="4627167"/>
            <a:ext cx="548700" cy="107700"/>
          </a:xfrm>
          <a:prstGeom prst="rect">
            <a:avLst/>
          </a:prstGeom>
        </p:spPr>
        <p:txBody>
          <a:bodyPr spcFirstLastPara="1" wrap="square" lIns="0" tIns="0" rIns="0" bIns="0" anchor="b" anchorCtr="0">
            <a:noAutofit/>
          </a:bodyPr>
          <a:lstStyle>
            <a:lvl1pPr lvl="0" algn="ctr" rtl="0">
              <a:buNone/>
              <a:defRPr sz="600">
                <a:latin typeface="Overpass SemiBold"/>
                <a:ea typeface="Overpass SemiBold"/>
                <a:cs typeface="Overpass SemiBold"/>
                <a:sym typeface="Overpass SemiBold"/>
              </a:defRPr>
            </a:lvl1pPr>
            <a:lvl2pPr lvl="1" algn="ctr" rtl="0">
              <a:buNone/>
              <a:defRPr sz="600">
                <a:latin typeface="Overpass SemiBold"/>
                <a:ea typeface="Overpass SemiBold"/>
                <a:cs typeface="Overpass SemiBold"/>
                <a:sym typeface="Overpass SemiBold"/>
              </a:defRPr>
            </a:lvl2pPr>
            <a:lvl3pPr lvl="2" algn="ctr" rtl="0">
              <a:buNone/>
              <a:defRPr sz="600">
                <a:latin typeface="Overpass SemiBold"/>
                <a:ea typeface="Overpass SemiBold"/>
                <a:cs typeface="Overpass SemiBold"/>
                <a:sym typeface="Overpass SemiBold"/>
              </a:defRPr>
            </a:lvl3pPr>
            <a:lvl4pPr lvl="3" algn="ctr" rtl="0">
              <a:buNone/>
              <a:defRPr sz="600">
                <a:latin typeface="Overpass SemiBold"/>
                <a:ea typeface="Overpass SemiBold"/>
                <a:cs typeface="Overpass SemiBold"/>
                <a:sym typeface="Overpass SemiBold"/>
              </a:defRPr>
            </a:lvl4pPr>
            <a:lvl5pPr lvl="4" algn="ctr" rtl="0">
              <a:buNone/>
              <a:defRPr sz="600">
                <a:latin typeface="Overpass SemiBold"/>
                <a:ea typeface="Overpass SemiBold"/>
                <a:cs typeface="Overpass SemiBold"/>
                <a:sym typeface="Overpass SemiBold"/>
              </a:defRPr>
            </a:lvl5pPr>
            <a:lvl6pPr lvl="5" algn="ctr" rtl="0">
              <a:buNone/>
              <a:defRPr sz="600">
                <a:latin typeface="Overpass SemiBold"/>
                <a:ea typeface="Overpass SemiBold"/>
                <a:cs typeface="Overpass SemiBold"/>
                <a:sym typeface="Overpass SemiBold"/>
              </a:defRPr>
            </a:lvl6pPr>
            <a:lvl7pPr lvl="6" algn="ctr" rtl="0">
              <a:buNone/>
              <a:defRPr sz="600">
                <a:latin typeface="Overpass SemiBold"/>
                <a:ea typeface="Overpass SemiBold"/>
                <a:cs typeface="Overpass SemiBold"/>
                <a:sym typeface="Overpass SemiBold"/>
              </a:defRPr>
            </a:lvl7pPr>
            <a:lvl8pPr lvl="7" algn="ctr" rtl="0">
              <a:buNone/>
              <a:defRPr sz="600">
                <a:latin typeface="Overpass SemiBold"/>
                <a:ea typeface="Overpass SemiBold"/>
                <a:cs typeface="Overpass SemiBold"/>
                <a:sym typeface="Overpass SemiBold"/>
              </a:defRPr>
            </a:lvl8pPr>
            <a:lvl9pPr lvl="8" algn="ctr" rtl="0">
              <a:buNone/>
              <a:defRPr sz="600">
                <a:latin typeface="Overpass SemiBold"/>
                <a:ea typeface="Overpass SemiBold"/>
                <a:cs typeface="Overpass SemiBold"/>
                <a:sym typeface="Overpass SemiBold"/>
              </a:defRPr>
            </a:lvl9pPr>
          </a:lstStyle>
          <a:p>
            <a:pPr marL="0" lvl="0" indent="0" algn="ctr" rtl="0">
              <a:spcBef>
                <a:spcPts val="0"/>
              </a:spcBef>
              <a:spcAft>
                <a:spcPts val="0"/>
              </a:spcAft>
              <a:buNone/>
            </a:pPr>
            <a:fld id="{00000000-1234-1234-1234-123412341234}" type="slidenum">
              <a:rPr lang="en"/>
              <a:t>‹#›</a:t>
            </a:fld>
            <a:endParaRPr/>
          </a:p>
        </p:txBody>
      </p:sp>
      <p:pic>
        <p:nvPicPr>
          <p:cNvPr id="80" name="Google Shape;80;p17"/>
          <p:cNvPicPr preferRelativeResize="0"/>
          <p:nvPr/>
        </p:nvPicPr>
        <p:blipFill rotWithShape="1">
          <a:blip r:embed="rId2">
            <a:alphaModFix/>
          </a:blip>
          <a:srcRect t="327" b="317"/>
          <a:stretch/>
        </p:blipFill>
        <p:spPr>
          <a:xfrm>
            <a:off x="8033460" y="4734938"/>
            <a:ext cx="731888" cy="171091"/>
          </a:xfrm>
          <a:prstGeom prst="rect">
            <a:avLst/>
          </a:prstGeom>
          <a:noFill/>
          <a:ln>
            <a:noFill/>
          </a:ln>
        </p:spPr>
      </p:pic>
      <p:sp>
        <p:nvSpPr>
          <p:cNvPr id="81" name="Google Shape;81;p17"/>
          <p:cNvSpPr txBox="1">
            <a:spLocks noGrp="1"/>
          </p:cNvSpPr>
          <p:nvPr>
            <p:ph type="subTitle" idx="2"/>
          </p:nvPr>
        </p:nvSpPr>
        <p:spPr>
          <a:xfrm>
            <a:off x="663788" y="4627163"/>
            <a:ext cx="6887100" cy="419700"/>
          </a:xfrm>
          <a:prstGeom prst="rect">
            <a:avLst/>
          </a:prstGeom>
        </p:spPr>
        <p:txBody>
          <a:bodyPr spcFirstLastPara="1" wrap="square" lIns="91425" tIns="91425" rIns="91425" bIns="91425" anchor="b" anchorCtr="0">
            <a:no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a:endParaRPr/>
          </a:p>
        </p:txBody>
      </p:sp>
      <p:sp>
        <p:nvSpPr>
          <p:cNvPr id="82" name="Google Shape;82;p17"/>
          <p:cNvSpPr txBox="1"/>
          <p:nvPr/>
        </p:nvSpPr>
        <p:spPr>
          <a:xfrm>
            <a:off x="791400" y="1556975"/>
            <a:ext cx="7655700" cy="2975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200">
              <a:latin typeface="Overpass Light"/>
              <a:ea typeface="Overpass Light"/>
              <a:cs typeface="Overpass Light"/>
              <a:sym typeface="Overpass Light"/>
            </a:endParaRPr>
          </a:p>
        </p:txBody>
      </p:sp>
      <p:sp>
        <p:nvSpPr>
          <p:cNvPr id="83" name="Google Shape;83;p17"/>
          <p:cNvSpPr/>
          <p:nvPr/>
        </p:nvSpPr>
        <p:spPr>
          <a:xfrm>
            <a:off x="7911550" y="278300"/>
            <a:ext cx="904500" cy="3039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17"/>
          <p:cNvSpPr/>
          <p:nvPr/>
        </p:nvSpPr>
        <p:spPr>
          <a:xfrm>
            <a:off x="7059350" y="4707875"/>
            <a:ext cx="974100" cy="258300"/>
          </a:xfrm>
          <a:prstGeom prst="roundRect">
            <a:avLst>
              <a:gd name="adj" fmla="val 16667"/>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matchingName="Interior overview">
  <p:cSld name="CUSTOM_4_1_1_1">
    <p:bg>
      <p:bgPr>
        <a:solidFill>
          <a:schemeClr val="lt1"/>
        </a:solidFill>
        <a:effectLst/>
      </p:bgPr>
    </p:bg>
    <p:spTree>
      <p:nvGrpSpPr>
        <p:cNvPr id="1" name="Shape 2608"/>
        <p:cNvGrpSpPr/>
        <p:nvPr/>
      </p:nvGrpSpPr>
      <p:grpSpPr>
        <a:xfrm>
          <a:off x="0" y="0"/>
          <a:ext cx="0" cy="0"/>
          <a:chOff x="0" y="0"/>
          <a:chExt cx="0" cy="0"/>
        </a:xfrm>
      </p:grpSpPr>
      <p:cxnSp>
        <p:nvCxnSpPr>
          <p:cNvPr id="2609" name="Google Shape;2609;p266"/>
          <p:cNvCxnSpPr/>
          <p:nvPr/>
        </p:nvCxnSpPr>
        <p:spPr>
          <a:xfrm rot="10800000">
            <a:off x="335831" y="150"/>
            <a:ext cx="0" cy="664800"/>
          </a:xfrm>
          <a:prstGeom prst="straightConnector1">
            <a:avLst/>
          </a:prstGeom>
          <a:noFill/>
          <a:ln w="9525" cap="flat" cmpd="sng">
            <a:solidFill>
              <a:srgbClr val="EE0000"/>
            </a:solidFill>
            <a:prstDash val="solid"/>
            <a:round/>
            <a:headEnd type="none" w="med" len="med"/>
            <a:tailEnd type="none" w="med" len="med"/>
          </a:ln>
        </p:spPr>
      </p:cxnSp>
      <p:sp>
        <p:nvSpPr>
          <p:cNvPr id="2610" name="Google Shape;2610;p266"/>
          <p:cNvSpPr txBox="1">
            <a:spLocks noGrp="1"/>
          </p:cNvSpPr>
          <p:nvPr>
            <p:ph type="subTitle" idx="1"/>
          </p:nvPr>
        </p:nvSpPr>
        <p:spPr>
          <a:xfrm>
            <a:off x="335831" y="41580"/>
            <a:ext cx="3861600" cy="612300"/>
          </a:xfrm>
          <a:prstGeom prst="rect">
            <a:avLst/>
          </a:prstGeom>
        </p:spPr>
        <p:txBody>
          <a:bodyPr spcFirstLastPara="1" wrap="square" lIns="329175" tIns="68575" rIns="68575" bIns="68575" anchor="ctr" anchorCtr="0">
            <a:noAutofit/>
          </a:bodyPr>
          <a:lstStyle>
            <a:lvl1pPr lvl="0" rtl="0">
              <a:lnSpc>
                <a:spcPct val="100000"/>
              </a:lnSpc>
              <a:spcBef>
                <a:spcPts val="0"/>
              </a:spcBef>
              <a:spcAft>
                <a:spcPts val="0"/>
              </a:spcAft>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rgbClr val="141414"/>
              </a:buClr>
              <a:buSzPts val="800"/>
              <a:buFont typeface="Red Hat Text Medium"/>
              <a:buNone/>
              <a:defRPr sz="800">
                <a:solidFill>
                  <a:srgbClr val="141414"/>
                </a:solidFill>
                <a:latin typeface="Red Hat Text Medium"/>
                <a:ea typeface="Red Hat Text Medium"/>
                <a:cs typeface="Red Hat Text Medium"/>
                <a:sym typeface="Red Hat Text Medium"/>
              </a:defRPr>
            </a:lvl2pPr>
            <a:lvl3pPr lvl="2" rtl="0">
              <a:lnSpc>
                <a:spcPct val="100000"/>
              </a:lnSpc>
              <a:spcBef>
                <a:spcPts val="0"/>
              </a:spcBef>
              <a:spcAft>
                <a:spcPts val="0"/>
              </a:spcAft>
              <a:buClr>
                <a:srgbClr val="141414"/>
              </a:buClr>
              <a:buSzPts val="800"/>
              <a:buFont typeface="Red Hat Text Medium"/>
              <a:buNone/>
              <a:defRPr sz="800">
                <a:solidFill>
                  <a:srgbClr val="141414"/>
                </a:solidFill>
                <a:latin typeface="Red Hat Text Medium"/>
                <a:ea typeface="Red Hat Text Medium"/>
                <a:cs typeface="Red Hat Text Medium"/>
                <a:sym typeface="Red Hat Text Medium"/>
              </a:defRPr>
            </a:lvl3pPr>
            <a:lvl4pPr lvl="3" rtl="0">
              <a:lnSpc>
                <a:spcPct val="100000"/>
              </a:lnSpc>
              <a:spcBef>
                <a:spcPts val="0"/>
              </a:spcBef>
              <a:spcAft>
                <a:spcPts val="0"/>
              </a:spcAft>
              <a:buClr>
                <a:srgbClr val="141414"/>
              </a:buClr>
              <a:buSzPts val="800"/>
              <a:buFont typeface="Red Hat Text Medium"/>
              <a:buNone/>
              <a:defRPr sz="800">
                <a:solidFill>
                  <a:srgbClr val="141414"/>
                </a:solidFill>
                <a:latin typeface="Red Hat Text Medium"/>
                <a:ea typeface="Red Hat Text Medium"/>
                <a:cs typeface="Red Hat Text Medium"/>
                <a:sym typeface="Red Hat Text Medium"/>
              </a:defRPr>
            </a:lvl4pPr>
            <a:lvl5pPr lvl="4" rtl="0">
              <a:lnSpc>
                <a:spcPct val="100000"/>
              </a:lnSpc>
              <a:spcBef>
                <a:spcPts val="0"/>
              </a:spcBef>
              <a:spcAft>
                <a:spcPts val="0"/>
              </a:spcAft>
              <a:buClr>
                <a:srgbClr val="141414"/>
              </a:buClr>
              <a:buSzPts val="800"/>
              <a:buFont typeface="Red Hat Text Medium"/>
              <a:buNone/>
              <a:defRPr sz="800">
                <a:solidFill>
                  <a:srgbClr val="141414"/>
                </a:solidFill>
                <a:latin typeface="Red Hat Text Medium"/>
                <a:ea typeface="Red Hat Text Medium"/>
                <a:cs typeface="Red Hat Text Medium"/>
                <a:sym typeface="Red Hat Text Medium"/>
              </a:defRPr>
            </a:lvl5pPr>
            <a:lvl6pPr lvl="5" rtl="0">
              <a:lnSpc>
                <a:spcPct val="100000"/>
              </a:lnSpc>
              <a:spcBef>
                <a:spcPts val="0"/>
              </a:spcBef>
              <a:spcAft>
                <a:spcPts val="0"/>
              </a:spcAft>
              <a:buClr>
                <a:srgbClr val="141414"/>
              </a:buClr>
              <a:buSzPts val="800"/>
              <a:buFont typeface="Red Hat Text Medium"/>
              <a:buNone/>
              <a:defRPr sz="800">
                <a:solidFill>
                  <a:srgbClr val="141414"/>
                </a:solidFill>
                <a:latin typeface="Red Hat Text Medium"/>
                <a:ea typeface="Red Hat Text Medium"/>
                <a:cs typeface="Red Hat Text Medium"/>
                <a:sym typeface="Red Hat Text Medium"/>
              </a:defRPr>
            </a:lvl6pPr>
            <a:lvl7pPr lvl="6" rtl="0">
              <a:lnSpc>
                <a:spcPct val="100000"/>
              </a:lnSpc>
              <a:spcBef>
                <a:spcPts val="0"/>
              </a:spcBef>
              <a:spcAft>
                <a:spcPts val="0"/>
              </a:spcAft>
              <a:buClr>
                <a:srgbClr val="141414"/>
              </a:buClr>
              <a:buSzPts val="800"/>
              <a:buFont typeface="Red Hat Text Medium"/>
              <a:buNone/>
              <a:defRPr sz="800">
                <a:solidFill>
                  <a:srgbClr val="141414"/>
                </a:solidFill>
                <a:latin typeface="Red Hat Text Medium"/>
                <a:ea typeface="Red Hat Text Medium"/>
                <a:cs typeface="Red Hat Text Medium"/>
                <a:sym typeface="Red Hat Text Medium"/>
              </a:defRPr>
            </a:lvl7pPr>
            <a:lvl8pPr lvl="7" rtl="0">
              <a:lnSpc>
                <a:spcPct val="100000"/>
              </a:lnSpc>
              <a:spcBef>
                <a:spcPts val="0"/>
              </a:spcBef>
              <a:spcAft>
                <a:spcPts val="0"/>
              </a:spcAft>
              <a:buClr>
                <a:srgbClr val="141414"/>
              </a:buClr>
              <a:buSzPts val="800"/>
              <a:buFont typeface="Red Hat Text Medium"/>
              <a:buNone/>
              <a:defRPr sz="800">
                <a:solidFill>
                  <a:srgbClr val="141414"/>
                </a:solidFill>
                <a:latin typeface="Red Hat Text Medium"/>
                <a:ea typeface="Red Hat Text Medium"/>
                <a:cs typeface="Red Hat Text Medium"/>
                <a:sym typeface="Red Hat Text Medium"/>
              </a:defRPr>
            </a:lvl8pPr>
            <a:lvl9pPr lvl="8" rtl="0">
              <a:lnSpc>
                <a:spcPct val="100000"/>
              </a:lnSpc>
              <a:spcBef>
                <a:spcPts val="0"/>
              </a:spcBef>
              <a:spcAft>
                <a:spcPts val="0"/>
              </a:spcAft>
              <a:buClr>
                <a:srgbClr val="141414"/>
              </a:buClr>
              <a:buSzPts val="800"/>
              <a:buFont typeface="Red Hat Text Medium"/>
              <a:buNone/>
              <a:defRPr sz="800">
                <a:solidFill>
                  <a:srgbClr val="141414"/>
                </a:solidFill>
                <a:latin typeface="Red Hat Text Medium"/>
                <a:ea typeface="Red Hat Text Medium"/>
                <a:cs typeface="Red Hat Text Medium"/>
                <a:sym typeface="Red Hat Text Medium"/>
              </a:defRPr>
            </a:lvl9pPr>
          </a:lstStyle>
          <a:p>
            <a:endParaRPr/>
          </a:p>
        </p:txBody>
      </p:sp>
      <p:cxnSp>
        <p:nvCxnSpPr>
          <p:cNvPr id="2611" name="Google Shape;2611;p266"/>
          <p:cNvCxnSpPr/>
          <p:nvPr/>
        </p:nvCxnSpPr>
        <p:spPr>
          <a:xfrm rot="10800000">
            <a:off x="335825" y="4801200"/>
            <a:ext cx="0" cy="342300"/>
          </a:xfrm>
          <a:prstGeom prst="straightConnector1">
            <a:avLst/>
          </a:prstGeom>
          <a:noFill/>
          <a:ln w="9525" cap="flat" cmpd="sng">
            <a:solidFill>
              <a:srgbClr val="EE0000"/>
            </a:solidFill>
            <a:prstDash val="solid"/>
            <a:round/>
            <a:headEnd type="none" w="med" len="med"/>
            <a:tailEnd type="none" w="med" len="med"/>
          </a:ln>
        </p:spPr>
      </p:cxnSp>
      <p:sp>
        <p:nvSpPr>
          <p:cNvPr id="2612" name="Google Shape;2612;p266"/>
          <p:cNvSpPr txBox="1">
            <a:spLocks noGrp="1"/>
          </p:cNvSpPr>
          <p:nvPr>
            <p:ph type="sldNum" idx="12"/>
          </p:nvPr>
        </p:nvSpPr>
        <p:spPr>
          <a:xfrm>
            <a:off x="61481" y="4627167"/>
            <a:ext cx="548700" cy="107700"/>
          </a:xfrm>
          <a:prstGeom prst="rect">
            <a:avLst/>
          </a:prstGeom>
          <a:noFill/>
          <a:ln>
            <a:noFill/>
          </a:ln>
        </p:spPr>
        <p:txBody>
          <a:bodyPr spcFirstLastPara="1" wrap="square" lIns="0" tIns="0" rIns="0" bIns="0" anchor="b" anchorCtr="0">
            <a:noAutofit/>
          </a:bodyPr>
          <a:lstStyle>
            <a:lvl1pPr lvl="0" algn="ctr" rtl="0">
              <a:buNone/>
              <a:defRPr sz="600">
                <a:solidFill>
                  <a:schemeClr val="dk1"/>
                </a:solidFill>
                <a:latin typeface="Red Hat Text Medium"/>
                <a:ea typeface="Red Hat Text Medium"/>
                <a:cs typeface="Red Hat Text Medium"/>
                <a:sym typeface="Red Hat Text Medium"/>
              </a:defRPr>
            </a:lvl1pPr>
            <a:lvl2pPr lvl="1" algn="ctr" rtl="0">
              <a:buNone/>
              <a:defRPr sz="600">
                <a:solidFill>
                  <a:schemeClr val="dk1"/>
                </a:solidFill>
                <a:latin typeface="Red Hat Text Medium"/>
                <a:ea typeface="Red Hat Text Medium"/>
                <a:cs typeface="Red Hat Text Medium"/>
                <a:sym typeface="Red Hat Text Medium"/>
              </a:defRPr>
            </a:lvl2pPr>
            <a:lvl3pPr lvl="2" algn="ctr" rtl="0">
              <a:buNone/>
              <a:defRPr sz="600">
                <a:solidFill>
                  <a:schemeClr val="dk1"/>
                </a:solidFill>
                <a:latin typeface="Red Hat Text Medium"/>
                <a:ea typeface="Red Hat Text Medium"/>
                <a:cs typeface="Red Hat Text Medium"/>
                <a:sym typeface="Red Hat Text Medium"/>
              </a:defRPr>
            </a:lvl3pPr>
            <a:lvl4pPr lvl="3" algn="ctr" rtl="0">
              <a:buNone/>
              <a:defRPr sz="600">
                <a:solidFill>
                  <a:schemeClr val="dk1"/>
                </a:solidFill>
                <a:latin typeface="Red Hat Text Medium"/>
                <a:ea typeface="Red Hat Text Medium"/>
                <a:cs typeface="Red Hat Text Medium"/>
                <a:sym typeface="Red Hat Text Medium"/>
              </a:defRPr>
            </a:lvl4pPr>
            <a:lvl5pPr lvl="4" algn="ctr" rtl="0">
              <a:buNone/>
              <a:defRPr sz="600">
                <a:solidFill>
                  <a:schemeClr val="dk1"/>
                </a:solidFill>
                <a:latin typeface="Red Hat Text Medium"/>
                <a:ea typeface="Red Hat Text Medium"/>
                <a:cs typeface="Red Hat Text Medium"/>
                <a:sym typeface="Red Hat Text Medium"/>
              </a:defRPr>
            </a:lvl5pPr>
            <a:lvl6pPr lvl="5" algn="ctr" rtl="0">
              <a:buNone/>
              <a:defRPr sz="600">
                <a:solidFill>
                  <a:schemeClr val="dk1"/>
                </a:solidFill>
                <a:latin typeface="Red Hat Text Medium"/>
                <a:ea typeface="Red Hat Text Medium"/>
                <a:cs typeface="Red Hat Text Medium"/>
                <a:sym typeface="Red Hat Text Medium"/>
              </a:defRPr>
            </a:lvl6pPr>
            <a:lvl7pPr lvl="6" algn="ctr" rtl="0">
              <a:buNone/>
              <a:defRPr sz="600">
                <a:solidFill>
                  <a:schemeClr val="dk1"/>
                </a:solidFill>
                <a:latin typeface="Red Hat Text Medium"/>
                <a:ea typeface="Red Hat Text Medium"/>
                <a:cs typeface="Red Hat Text Medium"/>
                <a:sym typeface="Red Hat Text Medium"/>
              </a:defRPr>
            </a:lvl7pPr>
            <a:lvl8pPr lvl="7" algn="ctr" rtl="0">
              <a:buNone/>
              <a:defRPr sz="600">
                <a:solidFill>
                  <a:schemeClr val="dk1"/>
                </a:solidFill>
                <a:latin typeface="Red Hat Text Medium"/>
                <a:ea typeface="Red Hat Text Medium"/>
                <a:cs typeface="Red Hat Text Medium"/>
                <a:sym typeface="Red Hat Text Medium"/>
              </a:defRPr>
            </a:lvl8pPr>
            <a:lvl9pPr lvl="8" algn="ctr" rtl="0">
              <a:buNone/>
              <a:defRPr sz="600">
                <a:solidFill>
                  <a:schemeClr val="dk1"/>
                </a:solidFill>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pic>
        <p:nvPicPr>
          <p:cNvPr id="2613" name="Google Shape;2613;p266"/>
          <p:cNvPicPr preferRelativeResize="0"/>
          <p:nvPr/>
        </p:nvPicPr>
        <p:blipFill rotWithShape="1">
          <a:blip r:embed="rId2">
            <a:alphaModFix/>
          </a:blip>
          <a:srcRect t="327" b="317"/>
          <a:stretch/>
        </p:blipFill>
        <p:spPr>
          <a:xfrm>
            <a:off x="8033460" y="4734938"/>
            <a:ext cx="731888" cy="171091"/>
          </a:xfrm>
          <a:prstGeom prst="rect">
            <a:avLst/>
          </a:prstGeom>
          <a:noFill/>
          <a:ln>
            <a:noFill/>
          </a:ln>
        </p:spPr>
      </p:pic>
      <p:sp>
        <p:nvSpPr>
          <p:cNvPr id="2614" name="Google Shape;2614;p266"/>
          <p:cNvSpPr txBox="1">
            <a:spLocks noGrp="1"/>
          </p:cNvSpPr>
          <p:nvPr>
            <p:ph type="subTitle" idx="2"/>
          </p:nvPr>
        </p:nvSpPr>
        <p:spPr>
          <a:xfrm>
            <a:off x="663788" y="4627163"/>
            <a:ext cx="6001800" cy="420000"/>
          </a:xfrm>
          <a:prstGeom prst="rect">
            <a:avLst/>
          </a:prstGeom>
        </p:spPr>
        <p:txBody>
          <a:bodyPr spcFirstLastPara="1" wrap="square" lIns="0" tIns="0" rIns="0" bIns="0" anchor="b" anchorCtr="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a:endParaRPr/>
          </a:p>
        </p:txBody>
      </p:sp>
      <p:sp>
        <p:nvSpPr>
          <p:cNvPr id="2615" name="Google Shape;2615;p266"/>
          <p:cNvSpPr txBox="1">
            <a:spLocks noGrp="1"/>
          </p:cNvSpPr>
          <p:nvPr>
            <p:ph type="body" idx="3"/>
          </p:nvPr>
        </p:nvSpPr>
        <p:spPr>
          <a:xfrm>
            <a:off x="675206" y="2331975"/>
            <a:ext cx="3783000" cy="2250000"/>
          </a:xfrm>
          <a:prstGeom prst="rect">
            <a:avLst/>
          </a:prstGeom>
        </p:spPr>
        <p:txBody>
          <a:bodyPr spcFirstLastPara="1" wrap="square" lIns="685800" tIns="68575" rIns="68575" bIns="68575" anchor="t" anchorCtr="0">
            <a:noAutofit/>
          </a:bodyPr>
          <a:lstStyle>
            <a:lvl1pPr marL="457200" lvl="0" indent="-317500" rtl="0">
              <a:lnSpc>
                <a:spcPct val="115000"/>
              </a:lnSpc>
              <a:spcBef>
                <a:spcPts val="0"/>
              </a:spcBef>
              <a:spcAft>
                <a:spcPts val="0"/>
              </a:spcAft>
              <a:buSzPts val="1400"/>
              <a:buChar char="▸"/>
              <a:defRPr/>
            </a:lvl1pPr>
            <a:lvl2pPr marL="914400" lvl="1" indent="-317500" rtl="0">
              <a:lnSpc>
                <a:spcPct val="115000"/>
              </a:lnSpc>
              <a:spcBef>
                <a:spcPts val="1500"/>
              </a:spcBef>
              <a:spcAft>
                <a:spcPts val="0"/>
              </a:spcAft>
              <a:buSzPts val="1400"/>
              <a:buChar char="･"/>
              <a:defRPr/>
            </a:lvl2pPr>
            <a:lvl3pPr marL="1371600" lvl="2" indent="-317500" rtl="0">
              <a:lnSpc>
                <a:spcPct val="115000"/>
              </a:lnSpc>
              <a:spcBef>
                <a:spcPts val="1500"/>
              </a:spcBef>
              <a:spcAft>
                <a:spcPts val="0"/>
              </a:spcAft>
              <a:buSzPts val="1400"/>
              <a:buChar char="･"/>
              <a:defRPr/>
            </a:lvl3pPr>
            <a:lvl4pPr marL="1828800" lvl="3" indent="-317500" rtl="0">
              <a:lnSpc>
                <a:spcPct val="115000"/>
              </a:lnSpc>
              <a:spcBef>
                <a:spcPts val="1500"/>
              </a:spcBef>
              <a:spcAft>
                <a:spcPts val="0"/>
              </a:spcAft>
              <a:buSzPts val="1400"/>
              <a:buChar char="･"/>
              <a:defRPr/>
            </a:lvl4pPr>
            <a:lvl5pPr marL="2286000" lvl="4" indent="-317500" rtl="0">
              <a:lnSpc>
                <a:spcPct val="115000"/>
              </a:lnSpc>
              <a:spcBef>
                <a:spcPts val="1500"/>
              </a:spcBef>
              <a:spcAft>
                <a:spcPts val="0"/>
              </a:spcAft>
              <a:buSzPts val="1400"/>
              <a:buChar char="･"/>
              <a:defRPr/>
            </a:lvl5pPr>
            <a:lvl6pPr marL="2743200" lvl="5" indent="-317500" rtl="0">
              <a:lnSpc>
                <a:spcPct val="115000"/>
              </a:lnSpc>
              <a:spcBef>
                <a:spcPts val="1500"/>
              </a:spcBef>
              <a:spcAft>
                <a:spcPts val="0"/>
              </a:spcAft>
              <a:buSzPts val="1400"/>
              <a:buChar char="･"/>
              <a:defRPr/>
            </a:lvl6pPr>
            <a:lvl7pPr marL="3200400" lvl="6" indent="-317500" rtl="0">
              <a:lnSpc>
                <a:spcPct val="115000"/>
              </a:lnSpc>
              <a:spcBef>
                <a:spcPts val="1500"/>
              </a:spcBef>
              <a:spcAft>
                <a:spcPts val="0"/>
              </a:spcAft>
              <a:buSzPts val="1400"/>
              <a:buChar char="･"/>
              <a:defRPr/>
            </a:lvl7pPr>
            <a:lvl8pPr marL="3657600" lvl="7" indent="-317500" rtl="0">
              <a:lnSpc>
                <a:spcPct val="115000"/>
              </a:lnSpc>
              <a:spcBef>
                <a:spcPts val="1500"/>
              </a:spcBef>
              <a:spcAft>
                <a:spcPts val="0"/>
              </a:spcAft>
              <a:buSzPts val="1400"/>
              <a:buChar char="･"/>
              <a:defRPr/>
            </a:lvl8pPr>
            <a:lvl9pPr marL="4114800" lvl="8" indent="-317500" rtl="0">
              <a:lnSpc>
                <a:spcPct val="115000"/>
              </a:lnSpc>
              <a:spcBef>
                <a:spcPts val="1500"/>
              </a:spcBef>
              <a:spcAft>
                <a:spcPts val="1500"/>
              </a:spcAft>
              <a:buSzPts val="1400"/>
              <a:buChar char="･"/>
              <a:defRPr/>
            </a:lvl9pPr>
          </a:lstStyle>
          <a:p>
            <a:endParaRPr/>
          </a:p>
        </p:txBody>
      </p:sp>
      <p:sp>
        <p:nvSpPr>
          <p:cNvPr id="2616" name="Google Shape;2616;p266"/>
          <p:cNvSpPr txBox="1">
            <a:spLocks noGrp="1"/>
          </p:cNvSpPr>
          <p:nvPr>
            <p:ph type="title"/>
          </p:nvPr>
        </p:nvSpPr>
        <p:spPr>
          <a:xfrm>
            <a:off x="675206" y="893241"/>
            <a:ext cx="2914500" cy="1095900"/>
          </a:xfrm>
          <a:prstGeom prst="rect">
            <a:avLst/>
          </a:prstGeom>
        </p:spPr>
        <p:txBody>
          <a:bodyPr spcFirstLastPara="1" wrap="square" lIns="0" tIns="0" rIns="0" bIns="0" anchor="b" anchorCtr="0">
            <a:noAutofit/>
          </a:bodyPr>
          <a:lstStyle>
            <a:lvl1pPr lvl="0" rtl="0">
              <a:spcBef>
                <a:spcPts val="0"/>
              </a:spcBef>
              <a:spcAft>
                <a:spcPts val="0"/>
              </a:spcAft>
              <a:buClr>
                <a:schemeClr val="accent1"/>
              </a:buClr>
              <a:buSzPts val="3600"/>
              <a:buNone/>
              <a:defRPr sz="3600">
                <a:solidFill>
                  <a:schemeClr val="accent1"/>
                </a:solidFill>
              </a:defRPr>
            </a:lvl1pPr>
            <a:lvl2pPr lvl="1" rtl="0">
              <a:spcBef>
                <a:spcPts val="0"/>
              </a:spcBef>
              <a:spcAft>
                <a:spcPts val="0"/>
              </a:spcAft>
              <a:buClr>
                <a:schemeClr val="accent1"/>
              </a:buClr>
              <a:buSzPts val="3600"/>
              <a:buNone/>
              <a:defRPr sz="3600">
                <a:solidFill>
                  <a:schemeClr val="accent1"/>
                </a:solidFill>
              </a:defRPr>
            </a:lvl2pPr>
            <a:lvl3pPr lvl="2" rtl="0">
              <a:spcBef>
                <a:spcPts val="0"/>
              </a:spcBef>
              <a:spcAft>
                <a:spcPts val="0"/>
              </a:spcAft>
              <a:buClr>
                <a:schemeClr val="accent1"/>
              </a:buClr>
              <a:buSzPts val="3600"/>
              <a:buNone/>
              <a:defRPr sz="3600">
                <a:solidFill>
                  <a:schemeClr val="accent1"/>
                </a:solidFill>
              </a:defRPr>
            </a:lvl3pPr>
            <a:lvl4pPr lvl="3" rtl="0">
              <a:spcBef>
                <a:spcPts val="0"/>
              </a:spcBef>
              <a:spcAft>
                <a:spcPts val="0"/>
              </a:spcAft>
              <a:buClr>
                <a:schemeClr val="accent1"/>
              </a:buClr>
              <a:buSzPts val="3600"/>
              <a:buNone/>
              <a:defRPr sz="3600">
                <a:solidFill>
                  <a:schemeClr val="accent1"/>
                </a:solidFill>
              </a:defRPr>
            </a:lvl4pPr>
            <a:lvl5pPr lvl="4" rtl="0">
              <a:spcBef>
                <a:spcPts val="0"/>
              </a:spcBef>
              <a:spcAft>
                <a:spcPts val="0"/>
              </a:spcAft>
              <a:buClr>
                <a:schemeClr val="accent1"/>
              </a:buClr>
              <a:buSzPts val="3600"/>
              <a:buNone/>
              <a:defRPr sz="3600">
                <a:solidFill>
                  <a:schemeClr val="accent1"/>
                </a:solidFill>
              </a:defRPr>
            </a:lvl5pPr>
            <a:lvl6pPr lvl="5" rtl="0">
              <a:spcBef>
                <a:spcPts val="0"/>
              </a:spcBef>
              <a:spcAft>
                <a:spcPts val="0"/>
              </a:spcAft>
              <a:buClr>
                <a:schemeClr val="accent1"/>
              </a:buClr>
              <a:buSzPts val="3600"/>
              <a:buNone/>
              <a:defRPr sz="3600">
                <a:solidFill>
                  <a:schemeClr val="accent1"/>
                </a:solidFill>
              </a:defRPr>
            </a:lvl6pPr>
            <a:lvl7pPr lvl="6" rtl="0">
              <a:spcBef>
                <a:spcPts val="0"/>
              </a:spcBef>
              <a:spcAft>
                <a:spcPts val="0"/>
              </a:spcAft>
              <a:buClr>
                <a:schemeClr val="accent1"/>
              </a:buClr>
              <a:buSzPts val="3600"/>
              <a:buNone/>
              <a:defRPr sz="3600">
                <a:solidFill>
                  <a:schemeClr val="accent1"/>
                </a:solidFill>
              </a:defRPr>
            </a:lvl7pPr>
            <a:lvl8pPr lvl="7" rtl="0">
              <a:spcBef>
                <a:spcPts val="0"/>
              </a:spcBef>
              <a:spcAft>
                <a:spcPts val="0"/>
              </a:spcAft>
              <a:buClr>
                <a:schemeClr val="accent1"/>
              </a:buClr>
              <a:buSzPts val="3600"/>
              <a:buNone/>
              <a:defRPr sz="3600">
                <a:solidFill>
                  <a:schemeClr val="accent1"/>
                </a:solidFill>
              </a:defRPr>
            </a:lvl8pPr>
            <a:lvl9pPr lvl="8" rtl="0">
              <a:spcBef>
                <a:spcPts val="0"/>
              </a:spcBef>
              <a:spcAft>
                <a:spcPts val="0"/>
              </a:spcAft>
              <a:buClr>
                <a:schemeClr val="accent1"/>
              </a:buClr>
              <a:buSzPts val="3600"/>
              <a:buNone/>
              <a:defRPr sz="3600">
                <a:solidFill>
                  <a:schemeClr val="accent1"/>
                </a:solidFill>
              </a:defRPr>
            </a:lvl9pPr>
          </a:lstStyle>
          <a:p>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617"/>
        <p:cNvGrpSpPr/>
        <p:nvPr/>
      </p:nvGrpSpPr>
      <p:grpSpPr>
        <a:xfrm>
          <a:off x="0" y="0"/>
          <a:ext cx="0" cy="0"/>
          <a:chOff x="0" y="0"/>
          <a:chExt cx="0" cy="0"/>
        </a:xfrm>
      </p:grpSpPr>
      <p:sp>
        <p:nvSpPr>
          <p:cNvPr id="2618" name="Google Shape;2618;p267"/>
          <p:cNvSpPr/>
          <p:nvPr/>
        </p:nvSpPr>
        <p:spPr>
          <a:xfrm rot="-5400000">
            <a:off x="4427850" y="437325"/>
            <a:ext cx="288300" cy="9147000"/>
          </a:xfrm>
          <a:prstGeom prst="rect">
            <a:avLst/>
          </a:prstGeom>
          <a:gradFill>
            <a:gsLst>
              <a:gs pos="0">
                <a:schemeClr val="accent3"/>
              </a:gs>
              <a:gs pos="50000">
                <a:schemeClr val="accent1"/>
              </a:gs>
              <a:gs pos="100000">
                <a:schemeClr val="accent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19" name="Google Shape;2619;p267"/>
          <p:cNvSpPr txBox="1">
            <a:spLocks noGrp="1"/>
          </p:cNvSpPr>
          <p:nvPr>
            <p:ph type="title"/>
          </p:nvPr>
        </p:nvSpPr>
        <p:spPr>
          <a:xfrm>
            <a:off x="0" y="0"/>
            <a:ext cx="9144000" cy="744600"/>
          </a:xfrm>
          <a:prstGeom prst="rect">
            <a:avLst/>
          </a:prstGeom>
          <a:noFill/>
          <a:ln>
            <a:noFill/>
          </a:ln>
        </p:spPr>
        <p:txBody>
          <a:bodyPr spcFirstLastPara="1" wrap="square" lIns="274300" tIns="91425" rIns="274300" bIns="91425" anchor="ctr" anchorCtr="0">
            <a:noAutofit/>
          </a:bodyPr>
          <a:lstStyle>
            <a:lvl1pPr lvl="0" algn="l" rtl="0">
              <a:lnSpc>
                <a:spcPct val="100000"/>
              </a:lnSpc>
              <a:spcBef>
                <a:spcPts val="0"/>
              </a:spcBef>
              <a:spcAft>
                <a:spcPts val="0"/>
              </a:spcAft>
              <a:buSzPts val="2800"/>
              <a:buFont typeface="Corbel"/>
              <a:buNone/>
              <a:defRPr>
                <a:latin typeface="Corbel"/>
                <a:ea typeface="Corbel"/>
                <a:cs typeface="Corbel"/>
                <a:sym typeface="Corbel"/>
              </a:defRPr>
            </a:lvl1pPr>
            <a:lvl2pPr lvl="1" algn="l" rtl="0">
              <a:lnSpc>
                <a:spcPct val="100000"/>
              </a:lnSpc>
              <a:spcBef>
                <a:spcPts val="0"/>
              </a:spcBef>
              <a:spcAft>
                <a:spcPts val="0"/>
              </a:spcAft>
              <a:buSzPts val="2800"/>
              <a:buFont typeface="Corbel"/>
              <a:buNone/>
              <a:defRPr>
                <a:latin typeface="Corbel"/>
                <a:ea typeface="Corbel"/>
                <a:cs typeface="Corbel"/>
                <a:sym typeface="Corbel"/>
              </a:defRPr>
            </a:lvl2pPr>
            <a:lvl3pPr lvl="2" algn="l" rtl="0">
              <a:lnSpc>
                <a:spcPct val="100000"/>
              </a:lnSpc>
              <a:spcBef>
                <a:spcPts val="0"/>
              </a:spcBef>
              <a:spcAft>
                <a:spcPts val="0"/>
              </a:spcAft>
              <a:buSzPts val="2800"/>
              <a:buFont typeface="Corbel"/>
              <a:buNone/>
              <a:defRPr>
                <a:latin typeface="Corbel"/>
                <a:ea typeface="Corbel"/>
                <a:cs typeface="Corbel"/>
                <a:sym typeface="Corbel"/>
              </a:defRPr>
            </a:lvl3pPr>
            <a:lvl4pPr lvl="3" algn="l" rtl="0">
              <a:lnSpc>
                <a:spcPct val="100000"/>
              </a:lnSpc>
              <a:spcBef>
                <a:spcPts val="0"/>
              </a:spcBef>
              <a:spcAft>
                <a:spcPts val="0"/>
              </a:spcAft>
              <a:buSzPts val="2800"/>
              <a:buFont typeface="Corbel"/>
              <a:buNone/>
              <a:defRPr>
                <a:latin typeface="Corbel"/>
                <a:ea typeface="Corbel"/>
                <a:cs typeface="Corbel"/>
                <a:sym typeface="Corbel"/>
              </a:defRPr>
            </a:lvl4pPr>
            <a:lvl5pPr lvl="4" algn="l" rtl="0">
              <a:lnSpc>
                <a:spcPct val="100000"/>
              </a:lnSpc>
              <a:spcBef>
                <a:spcPts val="0"/>
              </a:spcBef>
              <a:spcAft>
                <a:spcPts val="0"/>
              </a:spcAft>
              <a:buSzPts val="2800"/>
              <a:buFont typeface="Corbel"/>
              <a:buNone/>
              <a:defRPr>
                <a:latin typeface="Corbel"/>
                <a:ea typeface="Corbel"/>
                <a:cs typeface="Corbel"/>
                <a:sym typeface="Corbel"/>
              </a:defRPr>
            </a:lvl5pPr>
            <a:lvl6pPr lvl="5" algn="l" rtl="0">
              <a:lnSpc>
                <a:spcPct val="100000"/>
              </a:lnSpc>
              <a:spcBef>
                <a:spcPts val="0"/>
              </a:spcBef>
              <a:spcAft>
                <a:spcPts val="0"/>
              </a:spcAft>
              <a:buSzPts val="2800"/>
              <a:buFont typeface="Corbel"/>
              <a:buNone/>
              <a:defRPr>
                <a:latin typeface="Corbel"/>
                <a:ea typeface="Corbel"/>
                <a:cs typeface="Corbel"/>
                <a:sym typeface="Corbel"/>
              </a:defRPr>
            </a:lvl6pPr>
            <a:lvl7pPr lvl="6" algn="l" rtl="0">
              <a:lnSpc>
                <a:spcPct val="100000"/>
              </a:lnSpc>
              <a:spcBef>
                <a:spcPts val="0"/>
              </a:spcBef>
              <a:spcAft>
                <a:spcPts val="0"/>
              </a:spcAft>
              <a:buSzPts val="2800"/>
              <a:buFont typeface="Corbel"/>
              <a:buNone/>
              <a:defRPr>
                <a:latin typeface="Corbel"/>
                <a:ea typeface="Corbel"/>
                <a:cs typeface="Corbel"/>
                <a:sym typeface="Corbel"/>
              </a:defRPr>
            </a:lvl7pPr>
            <a:lvl8pPr lvl="7" algn="l" rtl="0">
              <a:lnSpc>
                <a:spcPct val="100000"/>
              </a:lnSpc>
              <a:spcBef>
                <a:spcPts val="0"/>
              </a:spcBef>
              <a:spcAft>
                <a:spcPts val="0"/>
              </a:spcAft>
              <a:buSzPts val="2800"/>
              <a:buFont typeface="Corbel"/>
              <a:buNone/>
              <a:defRPr>
                <a:latin typeface="Corbel"/>
                <a:ea typeface="Corbel"/>
                <a:cs typeface="Corbel"/>
                <a:sym typeface="Corbel"/>
              </a:defRPr>
            </a:lvl8pPr>
            <a:lvl9pPr lvl="8" algn="l" rtl="0">
              <a:lnSpc>
                <a:spcPct val="100000"/>
              </a:lnSpc>
              <a:spcBef>
                <a:spcPts val="0"/>
              </a:spcBef>
              <a:spcAft>
                <a:spcPts val="0"/>
              </a:spcAft>
              <a:buSzPts val="2800"/>
              <a:buFont typeface="Corbel"/>
              <a:buNone/>
              <a:defRPr>
                <a:latin typeface="Corbel"/>
                <a:ea typeface="Corbel"/>
                <a:cs typeface="Corbel"/>
                <a:sym typeface="Corbel"/>
              </a:defRPr>
            </a:lvl9pPr>
          </a:lstStyle>
          <a:p>
            <a:endParaRPr/>
          </a:p>
        </p:txBody>
      </p:sp>
      <p:sp>
        <p:nvSpPr>
          <p:cNvPr id="2620" name="Google Shape;2620;p267"/>
          <p:cNvSpPr txBox="1">
            <a:spLocks noGrp="1"/>
          </p:cNvSpPr>
          <p:nvPr>
            <p:ph type="body" idx="1"/>
          </p:nvPr>
        </p:nvSpPr>
        <p:spPr>
          <a:xfrm>
            <a:off x="311700" y="744600"/>
            <a:ext cx="8520600" cy="4005300"/>
          </a:xfrm>
          <a:prstGeom prst="rect">
            <a:avLst/>
          </a:prstGeom>
          <a:noFill/>
          <a:ln>
            <a:noFill/>
          </a:ln>
        </p:spPr>
        <p:txBody>
          <a:bodyPr spcFirstLastPara="1" wrap="square" lIns="91425" tIns="91425" rIns="91425" bIns="91425" anchor="t" anchorCtr="0">
            <a:noAutofit/>
          </a:bodyPr>
          <a:lstStyle>
            <a:lvl1pPr marL="457200" lvl="0" indent="-381000" algn="l" rtl="0">
              <a:lnSpc>
                <a:spcPct val="115000"/>
              </a:lnSpc>
              <a:spcBef>
                <a:spcPts val="0"/>
              </a:spcBef>
              <a:spcAft>
                <a:spcPts val="0"/>
              </a:spcAft>
              <a:buSzPts val="2400"/>
              <a:buChar char="●"/>
              <a:defRPr sz="2800"/>
            </a:lvl1pPr>
            <a:lvl2pPr marL="914400" lvl="1" indent="-355600" algn="l" rtl="0">
              <a:lnSpc>
                <a:spcPct val="115000"/>
              </a:lnSpc>
              <a:spcBef>
                <a:spcPts val="0"/>
              </a:spcBef>
              <a:spcAft>
                <a:spcPts val="0"/>
              </a:spcAft>
              <a:buSzPts val="2000"/>
              <a:buChar char="○"/>
              <a:defRPr sz="2000"/>
            </a:lvl2pPr>
            <a:lvl3pPr marL="1371600" lvl="2" indent="-330200" algn="l" rtl="0">
              <a:lnSpc>
                <a:spcPct val="115000"/>
              </a:lnSpc>
              <a:spcBef>
                <a:spcPts val="0"/>
              </a:spcBef>
              <a:spcAft>
                <a:spcPts val="0"/>
              </a:spcAft>
              <a:buSzPts val="1600"/>
              <a:buChar char="■"/>
              <a:defRPr sz="1600"/>
            </a:lvl3pPr>
            <a:lvl4pPr marL="1828800" lvl="3" indent="-317500" algn="l" rtl="0">
              <a:lnSpc>
                <a:spcPct val="115000"/>
              </a:lnSpc>
              <a:spcBef>
                <a:spcPts val="0"/>
              </a:spcBef>
              <a:spcAft>
                <a:spcPts val="0"/>
              </a:spcAft>
              <a:buSzPts val="1400"/>
              <a:buChar char="●"/>
              <a:defRPr/>
            </a:lvl4pPr>
            <a:lvl5pPr marL="2286000" lvl="4" indent="-317500" algn="l" rtl="0">
              <a:lnSpc>
                <a:spcPct val="115000"/>
              </a:lnSpc>
              <a:spcBef>
                <a:spcPts val="0"/>
              </a:spcBef>
              <a:spcAft>
                <a:spcPts val="0"/>
              </a:spcAft>
              <a:buSzPts val="1400"/>
              <a:buChar char="○"/>
              <a:defRPr/>
            </a:lvl5pPr>
            <a:lvl6pPr marL="2743200" lvl="5" indent="-317500" algn="l" rtl="0">
              <a:lnSpc>
                <a:spcPct val="115000"/>
              </a:lnSpc>
              <a:spcBef>
                <a:spcPts val="0"/>
              </a:spcBef>
              <a:spcAft>
                <a:spcPts val="0"/>
              </a:spcAft>
              <a:buSzPts val="1400"/>
              <a:buChar char="■"/>
              <a:defRPr/>
            </a:lvl6pPr>
            <a:lvl7pPr marL="3200400" lvl="6" indent="-317500" algn="l" rtl="0">
              <a:lnSpc>
                <a:spcPct val="115000"/>
              </a:lnSpc>
              <a:spcBef>
                <a:spcPts val="0"/>
              </a:spcBef>
              <a:spcAft>
                <a:spcPts val="0"/>
              </a:spcAft>
              <a:buSzPts val="1400"/>
              <a:buChar char="●"/>
              <a:defRPr/>
            </a:lvl7pPr>
            <a:lvl8pPr marL="3657600" lvl="7" indent="-317500" algn="l" rtl="0">
              <a:lnSpc>
                <a:spcPct val="115000"/>
              </a:lnSpc>
              <a:spcBef>
                <a:spcPts val="0"/>
              </a:spcBef>
              <a:spcAft>
                <a:spcPts val="0"/>
              </a:spcAft>
              <a:buSzPts val="1400"/>
              <a:buChar char="○"/>
              <a:defRPr/>
            </a:lvl8pPr>
            <a:lvl9pPr marL="4114800" lvl="8" indent="-317500" algn="l" rtl="0">
              <a:lnSpc>
                <a:spcPct val="115000"/>
              </a:lnSpc>
              <a:spcBef>
                <a:spcPts val="0"/>
              </a:spcBef>
              <a:spcAft>
                <a:spcPts val="0"/>
              </a:spcAft>
              <a:buSzPts val="1400"/>
              <a:buChar char="■"/>
              <a:defRPr/>
            </a:lvl9pPr>
          </a:lstStyle>
          <a:p>
            <a:endParaRPr/>
          </a:p>
        </p:txBody>
      </p:sp>
      <p:sp>
        <p:nvSpPr>
          <p:cNvPr id="2621" name="Google Shape;2621;p267"/>
          <p:cNvSpPr txBox="1">
            <a:spLocks noGrp="1"/>
          </p:cNvSpPr>
          <p:nvPr>
            <p:ph type="sldNum" idx="12"/>
          </p:nvPr>
        </p:nvSpPr>
        <p:spPr>
          <a:xfrm>
            <a:off x="8658450" y="4866600"/>
            <a:ext cx="485700" cy="288300"/>
          </a:xfrm>
          <a:prstGeom prst="rect">
            <a:avLst/>
          </a:prstGeom>
          <a:noFill/>
          <a:ln>
            <a:noFill/>
          </a:ln>
        </p:spPr>
        <p:txBody>
          <a:bodyPr spcFirstLastPara="1" wrap="square" lIns="91425" tIns="91425" rIns="91425" bIns="91425" anchor="ctr" anchorCtr="0">
            <a:noAutofit/>
          </a:bodyPr>
          <a:lstStyle>
            <a:lvl1pPr marL="0" marR="0" lvl="0" indent="0" algn="ct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Open Sans"/>
                <a:ea typeface="Open Sans"/>
                <a:cs typeface="Open Sans"/>
                <a:sym typeface="Open Sans"/>
              </a:defRPr>
            </a:lvl1pPr>
            <a:lvl2pPr marL="0" marR="0" lvl="1" indent="0" algn="ct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Open Sans"/>
                <a:ea typeface="Open Sans"/>
                <a:cs typeface="Open Sans"/>
                <a:sym typeface="Open Sans"/>
              </a:defRPr>
            </a:lvl2pPr>
            <a:lvl3pPr marL="0" marR="0" lvl="2" indent="0" algn="ct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Open Sans"/>
                <a:ea typeface="Open Sans"/>
                <a:cs typeface="Open Sans"/>
                <a:sym typeface="Open Sans"/>
              </a:defRPr>
            </a:lvl3pPr>
            <a:lvl4pPr marL="0" marR="0" lvl="3" indent="0" algn="ct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Open Sans"/>
                <a:ea typeface="Open Sans"/>
                <a:cs typeface="Open Sans"/>
                <a:sym typeface="Open Sans"/>
              </a:defRPr>
            </a:lvl4pPr>
            <a:lvl5pPr marL="0" marR="0" lvl="4" indent="0" algn="ct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Open Sans"/>
                <a:ea typeface="Open Sans"/>
                <a:cs typeface="Open Sans"/>
                <a:sym typeface="Open Sans"/>
              </a:defRPr>
            </a:lvl5pPr>
            <a:lvl6pPr marL="0" marR="0" lvl="5" indent="0" algn="ct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Open Sans"/>
                <a:ea typeface="Open Sans"/>
                <a:cs typeface="Open Sans"/>
                <a:sym typeface="Open Sans"/>
              </a:defRPr>
            </a:lvl6pPr>
            <a:lvl7pPr marL="0" marR="0" lvl="6" indent="0" algn="ct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Open Sans"/>
                <a:ea typeface="Open Sans"/>
                <a:cs typeface="Open Sans"/>
                <a:sym typeface="Open Sans"/>
              </a:defRPr>
            </a:lvl7pPr>
            <a:lvl8pPr marL="0" marR="0" lvl="7" indent="0" algn="ct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Open Sans"/>
                <a:ea typeface="Open Sans"/>
                <a:cs typeface="Open Sans"/>
                <a:sym typeface="Open Sans"/>
              </a:defRPr>
            </a:lvl8pPr>
            <a:lvl9pPr marL="0" marR="0" lvl="8" indent="0" algn="ct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
              <a:t>‹#›</a:t>
            </a:fld>
            <a:endParaRPr/>
          </a:p>
        </p:txBody>
      </p:sp>
      <p:sp>
        <p:nvSpPr>
          <p:cNvPr id="2622" name="Google Shape;2622;p267"/>
          <p:cNvSpPr txBox="1"/>
          <p:nvPr/>
        </p:nvSpPr>
        <p:spPr>
          <a:xfrm>
            <a:off x="2617800" y="4866675"/>
            <a:ext cx="3908400" cy="2883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0" i="0" u="none" strike="noStrike" cap="none">
                <a:solidFill>
                  <a:schemeClr val="lt2"/>
                </a:solidFill>
                <a:latin typeface="Open Sans"/>
                <a:ea typeface="Open Sans"/>
                <a:cs typeface="Open Sans"/>
                <a:sym typeface="Open Sans"/>
              </a:rPr>
              <a:t>© 2020 StackRox. All Rights Reserved.</a:t>
            </a:r>
            <a:endParaRPr sz="800" b="0" i="0" u="none" strike="noStrike" cap="none">
              <a:solidFill>
                <a:schemeClr val="lt2"/>
              </a:solidFill>
              <a:latin typeface="Open Sans"/>
              <a:ea typeface="Open Sans"/>
              <a:cs typeface="Open Sans"/>
              <a:sym typeface="Open Sans"/>
            </a:endParaRPr>
          </a:p>
        </p:txBody>
      </p:sp>
      <p:pic>
        <p:nvPicPr>
          <p:cNvPr id="2623" name="Google Shape;2623;p267"/>
          <p:cNvPicPr preferRelativeResize="0"/>
          <p:nvPr/>
        </p:nvPicPr>
        <p:blipFill rotWithShape="1">
          <a:blip r:embed="rId2">
            <a:alphaModFix/>
          </a:blip>
          <a:srcRect/>
          <a:stretch/>
        </p:blipFill>
        <p:spPr>
          <a:xfrm>
            <a:off x="0" y="4866675"/>
            <a:ext cx="911634" cy="288301"/>
          </a:xfrm>
          <a:prstGeom prst="rect">
            <a:avLst/>
          </a:prstGeom>
          <a:noFill/>
          <a:ln>
            <a:noFill/>
          </a:ln>
        </p:spPr>
      </p:pic>
    </p:spTree>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624"/>
        <p:cNvGrpSpPr/>
        <p:nvPr/>
      </p:nvGrpSpPr>
      <p:grpSpPr>
        <a:xfrm>
          <a:off x="0" y="0"/>
          <a:ext cx="0" cy="0"/>
          <a:chOff x="0" y="0"/>
          <a:chExt cx="0" cy="0"/>
        </a:xfrm>
      </p:grpSpPr>
      <p:sp>
        <p:nvSpPr>
          <p:cNvPr id="2625" name="Google Shape;2625;p268"/>
          <p:cNvSpPr txBox="1">
            <a:spLocks noGrp="1"/>
          </p:cNvSpPr>
          <p:nvPr>
            <p:ph type="title"/>
          </p:nvPr>
        </p:nvSpPr>
        <p:spPr>
          <a:xfrm>
            <a:off x="0" y="0"/>
            <a:ext cx="9144000" cy="744600"/>
          </a:xfrm>
          <a:prstGeom prst="rect">
            <a:avLst/>
          </a:prstGeom>
          <a:noFill/>
          <a:ln>
            <a:noFill/>
          </a:ln>
        </p:spPr>
        <p:txBody>
          <a:bodyPr spcFirstLastPara="1" wrap="square" lIns="274300" tIns="91425" rIns="274300" bIns="91425" anchor="ctr" anchorCtr="0">
            <a:noAutofit/>
          </a:bodyPr>
          <a:lstStyle>
            <a:lvl1pPr lvl="0" algn="l" rtl="0">
              <a:lnSpc>
                <a:spcPct val="100000"/>
              </a:lnSpc>
              <a:spcBef>
                <a:spcPts val="0"/>
              </a:spcBef>
              <a:spcAft>
                <a:spcPts val="0"/>
              </a:spcAft>
              <a:buSzPts val="2800"/>
              <a:buFont typeface="Corbel"/>
              <a:buNone/>
              <a:defRPr>
                <a:latin typeface="Corbel"/>
                <a:ea typeface="Corbel"/>
                <a:cs typeface="Corbel"/>
                <a:sym typeface="Corbel"/>
              </a:defRPr>
            </a:lvl1pPr>
            <a:lvl2pPr lvl="1" algn="l" rtl="0">
              <a:lnSpc>
                <a:spcPct val="100000"/>
              </a:lnSpc>
              <a:spcBef>
                <a:spcPts val="0"/>
              </a:spcBef>
              <a:spcAft>
                <a:spcPts val="0"/>
              </a:spcAft>
              <a:buSzPts val="2800"/>
              <a:buFont typeface="Corbel"/>
              <a:buNone/>
              <a:defRPr>
                <a:latin typeface="Corbel"/>
                <a:ea typeface="Corbel"/>
                <a:cs typeface="Corbel"/>
                <a:sym typeface="Corbel"/>
              </a:defRPr>
            </a:lvl2pPr>
            <a:lvl3pPr lvl="2" algn="l" rtl="0">
              <a:lnSpc>
                <a:spcPct val="100000"/>
              </a:lnSpc>
              <a:spcBef>
                <a:spcPts val="0"/>
              </a:spcBef>
              <a:spcAft>
                <a:spcPts val="0"/>
              </a:spcAft>
              <a:buSzPts val="2800"/>
              <a:buFont typeface="Corbel"/>
              <a:buNone/>
              <a:defRPr>
                <a:latin typeface="Corbel"/>
                <a:ea typeface="Corbel"/>
                <a:cs typeface="Corbel"/>
                <a:sym typeface="Corbel"/>
              </a:defRPr>
            </a:lvl3pPr>
            <a:lvl4pPr lvl="3" algn="l" rtl="0">
              <a:lnSpc>
                <a:spcPct val="100000"/>
              </a:lnSpc>
              <a:spcBef>
                <a:spcPts val="0"/>
              </a:spcBef>
              <a:spcAft>
                <a:spcPts val="0"/>
              </a:spcAft>
              <a:buSzPts val="2800"/>
              <a:buFont typeface="Corbel"/>
              <a:buNone/>
              <a:defRPr>
                <a:latin typeface="Corbel"/>
                <a:ea typeface="Corbel"/>
                <a:cs typeface="Corbel"/>
                <a:sym typeface="Corbel"/>
              </a:defRPr>
            </a:lvl4pPr>
            <a:lvl5pPr lvl="4" algn="l" rtl="0">
              <a:lnSpc>
                <a:spcPct val="100000"/>
              </a:lnSpc>
              <a:spcBef>
                <a:spcPts val="0"/>
              </a:spcBef>
              <a:spcAft>
                <a:spcPts val="0"/>
              </a:spcAft>
              <a:buSzPts val="2800"/>
              <a:buFont typeface="Corbel"/>
              <a:buNone/>
              <a:defRPr>
                <a:latin typeface="Corbel"/>
                <a:ea typeface="Corbel"/>
                <a:cs typeface="Corbel"/>
                <a:sym typeface="Corbel"/>
              </a:defRPr>
            </a:lvl5pPr>
            <a:lvl6pPr lvl="5" algn="l" rtl="0">
              <a:lnSpc>
                <a:spcPct val="100000"/>
              </a:lnSpc>
              <a:spcBef>
                <a:spcPts val="0"/>
              </a:spcBef>
              <a:spcAft>
                <a:spcPts val="0"/>
              </a:spcAft>
              <a:buSzPts val="2800"/>
              <a:buFont typeface="Corbel"/>
              <a:buNone/>
              <a:defRPr>
                <a:latin typeface="Corbel"/>
                <a:ea typeface="Corbel"/>
                <a:cs typeface="Corbel"/>
                <a:sym typeface="Corbel"/>
              </a:defRPr>
            </a:lvl6pPr>
            <a:lvl7pPr lvl="6" algn="l" rtl="0">
              <a:lnSpc>
                <a:spcPct val="100000"/>
              </a:lnSpc>
              <a:spcBef>
                <a:spcPts val="0"/>
              </a:spcBef>
              <a:spcAft>
                <a:spcPts val="0"/>
              </a:spcAft>
              <a:buSzPts val="2800"/>
              <a:buFont typeface="Corbel"/>
              <a:buNone/>
              <a:defRPr>
                <a:latin typeface="Corbel"/>
                <a:ea typeface="Corbel"/>
                <a:cs typeface="Corbel"/>
                <a:sym typeface="Corbel"/>
              </a:defRPr>
            </a:lvl7pPr>
            <a:lvl8pPr lvl="7" algn="l" rtl="0">
              <a:lnSpc>
                <a:spcPct val="100000"/>
              </a:lnSpc>
              <a:spcBef>
                <a:spcPts val="0"/>
              </a:spcBef>
              <a:spcAft>
                <a:spcPts val="0"/>
              </a:spcAft>
              <a:buSzPts val="2800"/>
              <a:buFont typeface="Corbel"/>
              <a:buNone/>
              <a:defRPr>
                <a:latin typeface="Corbel"/>
                <a:ea typeface="Corbel"/>
                <a:cs typeface="Corbel"/>
                <a:sym typeface="Corbel"/>
              </a:defRPr>
            </a:lvl8pPr>
            <a:lvl9pPr lvl="8" algn="l" rtl="0">
              <a:lnSpc>
                <a:spcPct val="100000"/>
              </a:lnSpc>
              <a:spcBef>
                <a:spcPts val="0"/>
              </a:spcBef>
              <a:spcAft>
                <a:spcPts val="0"/>
              </a:spcAft>
              <a:buSzPts val="2800"/>
              <a:buFont typeface="Corbel"/>
              <a:buNone/>
              <a:defRPr>
                <a:latin typeface="Corbel"/>
                <a:ea typeface="Corbel"/>
                <a:cs typeface="Corbel"/>
                <a:sym typeface="Corbel"/>
              </a:defRPr>
            </a:lvl9pPr>
          </a:lstStyle>
          <a:p>
            <a:endParaRPr/>
          </a:p>
        </p:txBody>
      </p:sp>
      <p:sp>
        <p:nvSpPr>
          <p:cNvPr id="2626" name="Google Shape;2626;p268"/>
          <p:cNvSpPr/>
          <p:nvPr/>
        </p:nvSpPr>
        <p:spPr>
          <a:xfrm rot="-5400000">
            <a:off x="4427850" y="437325"/>
            <a:ext cx="288300" cy="9147000"/>
          </a:xfrm>
          <a:prstGeom prst="rect">
            <a:avLst/>
          </a:prstGeom>
          <a:gradFill>
            <a:gsLst>
              <a:gs pos="0">
                <a:schemeClr val="accent3"/>
              </a:gs>
              <a:gs pos="50000">
                <a:schemeClr val="accent1"/>
              </a:gs>
              <a:gs pos="100000">
                <a:schemeClr val="accent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627" name="Google Shape;2627;p268"/>
          <p:cNvPicPr preferRelativeResize="0"/>
          <p:nvPr/>
        </p:nvPicPr>
        <p:blipFill rotWithShape="1">
          <a:blip r:embed="rId2">
            <a:alphaModFix/>
          </a:blip>
          <a:srcRect/>
          <a:stretch/>
        </p:blipFill>
        <p:spPr>
          <a:xfrm>
            <a:off x="0" y="4866675"/>
            <a:ext cx="911634" cy="288301"/>
          </a:xfrm>
          <a:prstGeom prst="rect">
            <a:avLst/>
          </a:prstGeom>
          <a:noFill/>
          <a:ln>
            <a:noFill/>
          </a:ln>
        </p:spPr>
      </p:pic>
      <p:sp>
        <p:nvSpPr>
          <p:cNvPr id="2628" name="Google Shape;2628;p268"/>
          <p:cNvSpPr txBox="1">
            <a:spLocks noGrp="1"/>
          </p:cNvSpPr>
          <p:nvPr>
            <p:ph type="sldNum" idx="12"/>
          </p:nvPr>
        </p:nvSpPr>
        <p:spPr>
          <a:xfrm>
            <a:off x="8658450" y="4866600"/>
            <a:ext cx="485700" cy="288300"/>
          </a:xfrm>
          <a:prstGeom prst="rect">
            <a:avLst/>
          </a:prstGeom>
          <a:noFill/>
          <a:ln>
            <a:noFill/>
          </a:ln>
        </p:spPr>
        <p:txBody>
          <a:bodyPr spcFirstLastPara="1" wrap="square" lIns="91425" tIns="91425" rIns="91425" bIns="91425" anchor="ctr" anchorCtr="0">
            <a:noAutofit/>
          </a:bodyPr>
          <a:lstStyle>
            <a:lvl1pPr marL="0" marR="0" lvl="0" indent="0" algn="ct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Open Sans"/>
                <a:ea typeface="Open Sans"/>
                <a:cs typeface="Open Sans"/>
                <a:sym typeface="Open Sans"/>
              </a:defRPr>
            </a:lvl1pPr>
            <a:lvl2pPr marL="0" marR="0" lvl="1" indent="0" algn="ct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Open Sans"/>
                <a:ea typeface="Open Sans"/>
                <a:cs typeface="Open Sans"/>
                <a:sym typeface="Open Sans"/>
              </a:defRPr>
            </a:lvl2pPr>
            <a:lvl3pPr marL="0" marR="0" lvl="2" indent="0" algn="ct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Open Sans"/>
                <a:ea typeface="Open Sans"/>
                <a:cs typeface="Open Sans"/>
                <a:sym typeface="Open Sans"/>
              </a:defRPr>
            </a:lvl3pPr>
            <a:lvl4pPr marL="0" marR="0" lvl="3" indent="0" algn="ct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Open Sans"/>
                <a:ea typeface="Open Sans"/>
                <a:cs typeface="Open Sans"/>
                <a:sym typeface="Open Sans"/>
              </a:defRPr>
            </a:lvl4pPr>
            <a:lvl5pPr marL="0" marR="0" lvl="4" indent="0" algn="ct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Open Sans"/>
                <a:ea typeface="Open Sans"/>
                <a:cs typeface="Open Sans"/>
                <a:sym typeface="Open Sans"/>
              </a:defRPr>
            </a:lvl5pPr>
            <a:lvl6pPr marL="0" marR="0" lvl="5" indent="0" algn="ct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Open Sans"/>
                <a:ea typeface="Open Sans"/>
                <a:cs typeface="Open Sans"/>
                <a:sym typeface="Open Sans"/>
              </a:defRPr>
            </a:lvl6pPr>
            <a:lvl7pPr marL="0" marR="0" lvl="6" indent="0" algn="ct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Open Sans"/>
                <a:ea typeface="Open Sans"/>
                <a:cs typeface="Open Sans"/>
                <a:sym typeface="Open Sans"/>
              </a:defRPr>
            </a:lvl7pPr>
            <a:lvl8pPr marL="0" marR="0" lvl="7" indent="0" algn="ct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Open Sans"/>
                <a:ea typeface="Open Sans"/>
                <a:cs typeface="Open Sans"/>
                <a:sym typeface="Open Sans"/>
              </a:defRPr>
            </a:lvl8pPr>
            <a:lvl9pPr marL="0" marR="0" lvl="8" indent="0" algn="ct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
              <a:t>‹#›</a:t>
            </a:fld>
            <a:endParaRPr/>
          </a:p>
        </p:txBody>
      </p:sp>
      <p:sp>
        <p:nvSpPr>
          <p:cNvPr id="2629" name="Google Shape;2629;p268"/>
          <p:cNvSpPr txBox="1"/>
          <p:nvPr/>
        </p:nvSpPr>
        <p:spPr>
          <a:xfrm>
            <a:off x="2617800" y="4866675"/>
            <a:ext cx="3908400" cy="2883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0" i="0" u="none" strike="noStrike" cap="none">
                <a:solidFill>
                  <a:schemeClr val="lt2"/>
                </a:solidFill>
                <a:latin typeface="Open Sans"/>
                <a:ea typeface="Open Sans"/>
                <a:cs typeface="Open Sans"/>
                <a:sym typeface="Open Sans"/>
              </a:rPr>
              <a:t>© 2020 StackRox. All Rights Reserved.</a:t>
            </a:r>
            <a:endParaRPr sz="800" b="0" i="0" u="none" strike="noStrike" cap="none">
              <a:solidFill>
                <a:schemeClr val="lt2"/>
              </a:solidFill>
              <a:latin typeface="Open Sans"/>
              <a:ea typeface="Open Sans"/>
              <a:cs typeface="Open Sans"/>
              <a:sym typeface="Open Sans"/>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matchingName="Case Study">
  <p:cSld name="SECTION_TITLE_AND_DESCRIPTION_1">
    <p:spTree>
      <p:nvGrpSpPr>
        <p:cNvPr id="1" name="Shape 2630"/>
        <p:cNvGrpSpPr/>
        <p:nvPr/>
      </p:nvGrpSpPr>
      <p:grpSpPr>
        <a:xfrm>
          <a:off x="0" y="0"/>
          <a:ext cx="0" cy="0"/>
          <a:chOff x="0" y="0"/>
          <a:chExt cx="0" cy="0"/>
        </a:xfrm>
      </p:grpSpPr>
      <p:sp>
        <p:nvSpPr>
          <p:cNvPr id="2631" name="Google Shape;2631;p26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32" name="Google Shape;2632;p269"/>
          <p:cNvSpPr txBox="1">
            <a:spLocks noGrp="1"/>
          </p:cNvSpPr>
          <p:nvPr>
            <p:ph type="title"/>
          </p:nvPr>
        </p:nvSpPr>
        <p:spPr>
          <a:xfrm>
            <a:off x="182880" y="1655064"/>
            <a:ext cx="4197000" cy="2359200"/>
          </a:xfrm>
          <a:prstGeom prst="rect">
            <a:avLst/>
          </a:prstGeom>
          <a:noFill/>
          <a:ln>
            <a:noFill/>
          </a:ln>
        </p:spPr>
        <p:txBody>
          <a:bodyPr spcFirstLastPara="1" wrap="square" lIns="274300" tIns="91425" rIns="274300" bIns="91425" anchor="ctr" anchorCtr="0">
            <a:noAutofit/>
          </a:bodyPr>
          <a:lstStyle>
            <a:lvl1pPr lvl="0" algn="ctr" rtl="0">
              <a:lnSpc>
                <a:spcPct val="100000"/>
              </a:lnSpc>
              <a:spcBef>
                <a:spcPts val="0"/>
              </a:spcBef>
              <a:spcAft>
                <a:spcPts val="0"/>
              </a:spcAft>
              <a:buSzPts val="2000"/>
              <a:buFont typeface="Corbel"/>
              <a:buNone/>
              <a:defRPr sz="2000" i="1">
                <a:latin typeface="Corbel"/>
                <a:ea typeface="Corbel"/>
                <a:cs typeface="Corbel"/>
                <a:sym typeface="Corbel"/>
              </a:defRPr>
            </a:lvl1pPr>
            <a:lvl2pPr lvl="1" algn="ctr" rtl="0">
              <a:lnSpc>
                <a:spcPct val="100000"/>
              </a:lnSpc>
              <a:spcBef>
                <a:spcPts val="0"/>
              </a:spcBef>
              <a:spcAft>
                <a:spcPts val="0"/>
              </a:spcAft>
              <a:buSzPts val="4200"/>
              <a:buNone/>
              <a:defRPr sz="4200"/>
            </a:lvl2pPr>
            <a:lvl3pPr lvl="2" algn="ctr" rtl="0">
              <a:lnSpc>
                <a:spcPct val="100000"/>
              </a:lnSpc>
              <a:spcBef>
                <a:spcPts val="0"/>
              </a:spcBef>
              <a:spcAft>
                <a:spcPts val="0"/>
              </a:spcAft>
              <a:buSzPts val="4200"/>
              <a:buNone/>
              <a:defRPr sz="4200"/>
            </a:lvl3pPr>
            <a:lvl4pPr lvl="3" algn="ctr" rtl="0">
              <a:lnSpc>
                <a:spcPct val="100000"/>
              </a:lnSpc>
              <a:spcBef>
                <a:spcPts val="0"/>
              </a:spcBef>
              <a:spcAft>
                <a:spcPts val="0"/>
              </a:spcAft>
              <a:buSzPts val="4200"/>
              <a:buNone/>
              <a:defRPr sz="4200"/>
            </a:lvl4pPr>
            <a:lvl5pPr lvl="4" algn="ctr" rtl="0">
              <a:lnSpc>
                <a:spcPct val="100000"/>
              </a:lnSpc>
              <a:spcBef>
                <a:spcPts val="0"/>
              </a:spcBef>
              <a:spcAft>
                <a:spcPts val="0"/>
              </a:spcAft>
              <a:buSzPts val="4200"/>
              <a:buNone/>
              <a:defRPr sz="4200"/>
            </a:lvl5pPr>
            <a:lvl6pPr lvl="5" algn="ctr" rtl="0">
              <a:lnSpc>
                <a:spcPct val="100000"/>
              </a:lnSpc>
              <a:spcBef>
                <a:spcPts val="0"/>
              </a:spcBef>
              <a:spcAft>
                <a:spcPts val="0"/>
              </a:spcAft>
              <a:buSzPts val="4200"/>
              <a:buNone/>
              <a:defRPr sz="4200"/>
            </a:lvl6pPr>
            <a:lvl7pPr lvl="6" algn="ctr" rtl="0">
              <a:lnSpc>
                <a:spcPct val="100000"/>
              </a:lnSpc>
              <a:spcBef>
                <a:spcPts val="0"/>
              </a:spcBef>
              <a:spcAft>
                <a:spcPts val="0"/>
              </a:spcAft>
              <a:buSzPts val="4200"/>
              <a:buNone/>
              <a:defRPr sz="4200"/>
            </a:lvl7pPr>
            <a:lvl8pPr lvl="7" algn="ctr" rtl="0">
              <a:lnSpc>
                <a:spcPct val="100000"/>
              </a:lnSpc>
              <a:spcBef>
                <a:spcPts val="0"/>
              </a:spcBef>
              <a:spcAft>
                <a:spcPts val="0"/>
              </a:spcAft>
              <a:buSzPts val="4200"/>
              <a:buNone/>
              <a:defRPr sz="4200"/>
            </a:lvl8pPr>
            <a:lvl9pPr lvl="8" algn="ctr" rtl="0">
              <a:lnSpc>
                <a:spcPct val="100000"/>
              </a:lnSpc>
              <a:spcBef>
                <a:spcPts val="0"/>
              </a:spcBef>
              <a:spcAft>
                <a:spcPts val="0"/>
              </a:spcAft>
              <a:buSzPts val="4200"/>
              <a:buNone/>
              <a:defRPr sz="4200"/>
            </a:lvl9pPr>
          </a:lstStyle>
          <a:p>
            <a:endParaRPr/>
          </a:p>
        </p:txBody>
      </p:sp>
      <p:sp>
        <p:nvSpPr>
          <p:cNvPr id="2633" name="Google Shape;2633;p269"/>
          <p:cNvSpPr txBox="1">
            <a:spLocks noGrp="1"/>
          </p:cNvSpPr>
          <p:nvPr>
            <p:ph type="subTitle" idx="1"/>
          </p:nvPr>
        </p:nvSpPr>
        <p:spPr>
          <a:xfrm>
            <a:off x="258780" y="4136575"/>
            <a:ext cx="4045200" cy="6879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sz="2100" b="1"/>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2634" name="Google Shape;2634;p269"/>
          <p:cNvSpPr/>
          <p:nvPr/>
        </p:nvSpPr>
        <p:spPr>
          <a:xfrm>
            <a:off x="4732925" y="170375"/>
            <a:ext cx="4259700" cy="4654200"/>
          </a:xfrm>
          <a:prstGeom prst="roundRect">
            <a:avLst>
              <a:gd name="adj" fmla="val 4666"/>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35" name="Google Shape;2635;p269"/>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lvl="0" indent="-342900" algn="l" rtl="0">
              <a:lnSpc>
                <a:spcPct val="115000"/>
              </a:lnSpc>
              <a:spcBef>
                <a:spcPts val="0"/>
              </a:spcBef>
              <a:spcAft>
                <a:spcPts val="0"/>
              </a:spcAft>
              <a:buClr>
                <a:schemeClr val="lt1"/>
              </a:buClr>
              <a:buSzPts val="1800"/>
              <a:buChar char="●"/>
              <a:defRPr sz="2200">
                <a:solidFill>
                  <a:schemeClr val="lt1"/>
                </a:solidFill>
              </a:defRPr>
            </a:lvl1pPr>
            <a:lvl2pPr marL="914400" lvl="1" indent="-317500" algn="l" rtl="0">
              <a:lnSpc>
                <a:spcPct val="115000"/>
              </a:lnSpc>
              <a:spcBef>
                <a:spcPts val="0"/>
              </a:spcBef>
              <a:spcAft>
                <a:spcPts val="0"/>
              </a:spcAft>
              <a:buClr>
                <a:schemeClr val="lt1"/>
              </a:buClr>
              <a:buSzPts val="1400"/>
              <a:buChar char="○"/>
              <a:defRPr sz="1400">
                <a:solidFill>
                  <a:schemeClr val="lt1"/>
                </a:solidFill>
              </a:defRPr>
            </a:lvl2pPr>
            <a:lvl3pPr marL="1371600" lvl="2" indent="-292100" algn="l" rtl="0">
              <a:lnSpc>
                <a:spcPct val="115000"/>
              </a:lnSpc>
              <a:spcBef>
                <a:spcPts val="0"/>
              </a:spcBef>
              <a:spcAft>
                <a:spcPts val="0"/>
              </a:spcAft>
              <a:buClr>
                <a:schemeClr val="lt1"/>
              </a:buClr>
              <a:buSzPts val="1000"/>
              <a:buChar char="■"/>
              <a:defRPr sz="1000">
                <a:solidFill>
                  <a:schemeClr val="lt1"/>
                </a:solidFill>
              </a:defRPr>
            </a:lvl3pPr>
            <a:lvl4pPr marL="1828800" lvl="3" indent="-279400" algn="l" rtl="0">
              <a:lnSpc>
                <a:spcPct val="115000"/>
              </a:lnSpc>
              <a:spcBef>
                <a:spcPts val="0"/>
              </a:spcBef>
              <a:spcAft>
                <a:spcPts val="0"/>
              </a:spcAft>
              <a:buClr>
                <a:schemeClr val="lt1"/>
              </a:buClr>
              <a:buSzPts val="800"/>
              <a:buChar char="●"/>
              <a:defRPr sz="800">
                <a:solidFill>
                  <a:schemeClr val="lt1"/>
                </a:solidFill>
              </a:defRPr>
            </a:lvl4pPr>
            <a:lvl5pPr marL="2286000" lvl="4" indent="-279400" algn="l" rtl="0">
              <a:lnSpc>
                <a:spcPct val="115000"/>
              </a:lnSpc>
              <a:spcBef>
                <a:spcPts val="0"/>
              </a:spcBef>
              <a:spcAft>
                <a:spcPts val="0"/>
              </a:spcAft>
              <a:buClr>
                <a:schemeClr val="lt1"/>
              </a:buClr>
              <a:buSzPts val="800"/>
              <a:buChar char="○"/>
              <a:defRPr sz="800">
                <a:solidFill>
                  <a:schemeClr val="lt1"/>
                </a:solidFill>
              </a:defRPr>
            </a:lvl5pPr>
            <a:lvl6pPr marL="2743200" lvl="5" indent="-279400" algn="l" rtl="0">
              <a:lnSpc>
                <a:spcPct val="115000"/>
              </a:lnSpc>
              <a:spcBef>
                <a:spcPts val="0"/>
              </a:spcBef>
              <a:spcAft>
                <a:spcPts val="0"/>
              </a:spcAft>
              <a:buClr>
                <a:schemeClr val="lt1"/>
              </a:buClr>
              <a:buSzPts val="800"/>
              <a:buChar char="■"/>
              <a:defRPr sz="800">
                <a:solidFill>
                  <a:schemeClr val="lt1"/>
                </a:solidFill>
              </a:defRPr>
            </a:lvl6pPr>
            <a:lvl7pPr marL="3200400" lvl="6" indent="-279400" algn="l" rtl="0">
              <a:lnSpc>
                <a:spcPct val="115000"/>
              </a:lnSpc>
              <a:spcBef>
                <a:spcPts val="0"/>
              </a:spcBef>
              <a:spcAft>
                <a:spcPts val="0"/>
              </a:spcAft>
              <a:buClr>
                <a:schemeClr val="lt1"/>
              </a:buClr>
              <a:buSzPts val="800"/>
              <a:buChar char="●"/>
              <a:defRPr sz="800">
                <a:solidFill>
                  <a:schemeClr val="lt1"/>
                </a:solidFill>
              </a:defRPr>
            </a:lvl7pPr>
            <a:lvl8pPr marL="3657600" lvl="7" indent="-279400" algn="l" rtl="0">
              <a:lnSpc>
                <a:spcPct val="115000"/>
              </a:lnSpc>
              <a:spcBef>
                <a:spcPts val="0"/>
              </a:spcBef>
              <a:spcAft>
                <a:spcPts val="0"/>
              </a:spcAft>
              <a:buClr>
                <a:schemeClr val="lt1"/>
              </a:buClr>
              <a:buSzPts val="800"/>
              <a:buChar char="○"/>
              <a:defRPr sz="800">
                <a:solidFill>
                  <a:schemeClr val="lt1"/>
                </a:solidFill>
              </a:defRPr>
            </a:lvl8pPr>
            <a:lvl9pPr marL="4114800" lvl="8" indent="-279400" algn="l" rtl="0">
              <a:lnSpc>
                <a:spcPct val="115000"/>
              </a:lnSpc>
              <a:spcBef>
                <a:spcPts val="0"/>
              </a:spcBef>
              <a:spcAft>
                <a:spcPts val="0"/>
              </a:spcAft>
              <a:buClr>
                <a:schemeClr val="lt1"/>
              </a:buClr>
              <a:buSzPts val="800"/>
              <a:buChar char="■"/>
              <a:defRPr sz="800">
                <a:solidFill>
                  <a:schemeClr val="lt1"/>
                </a:solidFill>
              </a:defRPr>
            </a:lvl9pPr>
          </a:lstStyle>
          <a:p>
            <a:endParaRPr/>
          </a:p>
        </p:txBody>
      </p:sp>
      <p:sp>
        <p:nvSpPr>
          <p:cNvPr id="2636" name="Google Shape;2636;p269"/>
          <p:cNvSpPr txBox="1"/>
          <p:nvPr/>
        </p:nvSpPr>
        <p:spPr>
          <a:xfrm>
            <a:off x="4572000" y="4824600"/>
            <a:ext cx="4572000" cy="3189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0" i="0" u="none" strike="noStrike" cap="none">
                <a:solidFill>
                  <a:schemeClr val="dk1"/>
                </a:solidFill>
                <a:latin typeface="Open Sans"/>
                <a:ea typeface="Open Sans"/>
                <a:cs typeface="Open Sans"/>
                <a:sym typeface="Open Sans"/>
              </a:rPr>
              <a:t>© 2020 StackRox. All Rights Reserved.</a:t>
            </a:r>
            <a:endParaRPr sz="800" b="0" i="0" u="none" strike="noStrike" cap="none">
              <a:solidFill>
                <a:schemeClr val="dk1"/>
              </a:solidFill>
              <a:latin typeface="Open Sans"/>
              <a:ea typeface="Open Sans"/>
              <a:cs typeface="Open Sans"/>
              <a:sym typeface="Open Sans"/>
            </a:endParaRPr>
          </a:p>
        </p:txBody>
      </p:sp>
      <p:sp>
        <p:nvSpPr>
          <p:cNvPr id="2637" name="Google Shape;2637;p269"/>
          <p:cNvSpPr txBox="1">
            <a:spLocks noGrp="1"/>
          </p:cNvSpPr>
          <p:nvPr>
            <p:ph type="sldNum" idx="12"/>
          </p:nvPr>
        </p:nvSpPr>
        <p:spPr>
          <a:xfrm>
            <a:off x="8595300" y="4749900"/>
            <a:ext cx="548700" cy="393600"/>
          </a:xfrm>
          <a:prstGeom prst="rect">
            <a:avLst/>
          </a:prstGeom>
          <a:noFill/>
          <a:ln>
            <a:noFill/>
          </a:ln>
        </p:spPr>
        <p:txBody>
          <a:bodyPr spcFirstLastPara="1" wrap="square" lIns="91425" tIns="91425" rIns="91425" bIns="91425" anchor="ctr" anchorCtr="0">
            <a:noAutofit/>
          </a:bodyPr>
          <a:lstStyle>
            <a:lvl1pPr marL="0" marR="0" lvl="0" indent="0" algn="ct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1pPr>
            <a:lvl2pPr marL="0" marR="0" lvl="1" indent="0" algn="ct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2pPr>
            <a:lvl3pPr marL="0" marR="0" lvl="2" indent="0" algn="ct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3pPr>
            <a:lvl4pPr marL="0" marR="0" lvl="3" indent="0" algn="ct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4pPr>
            <a:lvl5pPr marL="0" marR="0" lvl="4" indent="0" algn="ct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5pPr>
            <a:lvl6pPr marL="0" marR="0" lvl="5" indent="0" algn="ct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6pPr>
            <a:lvl7pPr marL="0" marR="0" lvl="6" indent="0" algn="ct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7pPr>
            <a:lvl8pPr marL="0" marR="0" lvl="7" indent="0" algn="ct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8pPr>
            <a:lvl9pPr marL="0" marR="0" lvl="8" indent="0" algn="ct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
              <a:t>‹#›</a:t>
            </a:fld>
            <a:endParaRPr/>
          </a:p>
        </p:txBody>
      </p:sp>
      <p:pic>
        <p:nvPicPr>
          <p:cNvPr id="2638" name="Google Shape;2638;p269"/>
          <p:cNvPicPr preferRelativeResize="0"/>
          <p:nvPr/>
        </p:nvPicPr>
        <p:blipFill rotWithShape="1">
          <a:blip r:embed="rId2">
            <a:alphaModFix/>
          </a:blip>
          <a:srcRect/>
          <a:stretch/>
        </p:blipFill>
        <p:spPr>
          <a:xfrm>
            <a:off x="0" y="4855079"/>
            <a:ext cx="911627" cy="288292"/>
          </a:xfrm>
          <a:prstGeom prst="rect">
            <a:avLst/>
          </a:prstGeom>
          <a:noFill/>
          <a:ln>
            <a:noFill/>
          </a:ln>
        </p:spPr>
      </p:pic>
      <p:sp>
        <p:nvSpPr>
          <p:cNvPr id="2639" name="Google Shape;2639;p269"/>
          <p:cNvSpPr/>
          <p:nvPr/>
        </p:nvSpPr>
        <p:spPr>
          <a:xfrm>
            <a:off x="219330" y="145075"/>
            <a:ext cx="4124100" cy="5790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100"/>
              <a:buFont typeface="Arial"/>
              <a:buNone/>
            </a:pPr>
            <a:r>
              <a:rPr lang="en" sz="2100" b="1" i="0" u="none" strike="noStrike" cap="none">
                <a:solidFill>
                  <a:srgbClr val="1C355E"/>
                </a:solidFill>
                <a:latin typeface="Corbel"/>
                <a:ea typeface="Corbel"/>
                <a:cs typeface="Corbel"/>
                <a:sym typeface="Corbel"/>
              </a:rPr>
              <a:t>CASE STUDY</a:t>
            </a:r>
            <a:endParaRPr sz="2100" b="1" i="0" u="none" strike="noStrike" cap="none">
              <a:solidFill>
                <a:srgbClr val="1C355E"/>
              </a:solidFill>
              <a:latin typeface="Corbel"/>
              <a:ea typeface="Corbel"/>
              <a:cs typeface="Corbel"/>
              <a:sym typeface="Corbel"/>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640"/>
        <p:cNvGrpSpPr/>
        <p:nvPr/>
      </p:nvGrpSpPr>
      <p:grpSpPr>
        <a:xfrm>
          <a:off x="0" y="0"/>
          <a:ext cx="0" cy="0"/>
          <a:chOff x="0" y="0"/>
          <a:chExt cx="0" cy="0"/>
        </a:xfrm>
      </p:grpSpPr>
      <p:sp>
        <p:nvSpPr>
          <p:cNvPr id="2641" name="Google Shape;2641;p270"/>
          <p:cNvSpPr txBox="1">
            <a:spLocks noGrp="1"/>
          </p:cNvSpPr>
          <p:nvPr>
            <p:ph type="title"/>
          </p:nvPr>
        </p:nvSpPr>
        <p:spPr>
          <a:xfrm>
            <a:off x="0" y="0"/>
            <a:ext cx="9144000" cy="744600"/>
          </a:xfrm>
          <a:prstGeom prst="rect">
            <a:avLst/>
          </a:prstGeom>
          <a:noFill/>
          <a:ln>
            <a:noFill/>
          </a:ln>
        </p:spPr>
        <p:txBody>
          <a:bodyPr spcFirstLastPara="1" wrap="square" lIns="274300" tIns="91425" rIns="274300" bIns="91425" anchor="ctr" anchorCtr="0">
            <a:noAutofit/>
          </a:bodyPr>
          <a:lstStyle>
            <a:lvl1pPr lvl="0" algn="l" rtl="0">
              <a:lnSpc>
                <a:spcPct val="100000"/>
              </a:lnSpc>
              <a:spcBef>
                <a:spcPts val="0"/>
              </a:spcBef>
              <a:spcAft>
                <a:spcPts val="0"/>
              </a:spcAft>
              <a:buSzPts val="2800"/>
              <a:buFont typeface="Corbel"/>
              <a:buNone/>
              <a:defRPr>
                <a:latin typeface="Corbel"/>
                <a:ea typeface="Corbel"/>
                <a:cs typeface="Corbel"/>
                <a:sym typeface="Corbel"/>
              </a:defRPr>
            </a:lvl1pPr>
            <a:lvl2pPr lvl="1" algn="l" rtl="0">
              <a:lnSpc>
                <a:spcPct val="100000"/>
              </a:lnSpc>
              <a:spcBef>
                <a:spcPts val="0"/>
              </a:spcBef>
              <a:spcAft>
                <a:spcPts val="0"/>
              </a:spcAft>
              <a:buSzPts val="2800"/>
              <a:buFont typeface="Corbel"/>
              <a:buNone/>
              <a:defRPr>
                <a:latin typeface="Corbel"/>
                <a:ea typeface="Corbel"/>
                <a:cs typeface="Corbel"/>
                <a:sym typeface="Corbel"/>
              </a:defRPr>
            </a:lvl2pPr>
            <a:lvl3pPr lvl="2" algn="l" rtl="0">
              <a:lnSpc>
                <a:spcPct val="100000"/>
              </a:lnSpc>
              <a:spcBef>
                <a:spcPts val="0"/>
              </a:spcBef>
              <a:spcAft>
                <a:spcPts val="0"/>
              </a:spcAft>
              <a:buSzPts val="2800"/>
              <a:buFont typeface="Corbel"/>
              <a:buNone/>
              <a:defRPr>
                <a:latin typeface="Corbel"/>
                <a:ea typeface="Corbel"/>
                <a:cs typeface="Corbel"/>
                <a:sym typeface="Corbel"/>
              </a:defRPr>
            </a:lvl3pPr>
            <a:lvl4pPr lvl="3" algn="l" rtl="0">
              <a:lnSpc>
                <a:spcPct val="100000"/>
              </a:lnSpc>
              <a:spcBef>
                <a:spcPts val="0"/>
              </a:spcBef>
              <a:spcAft>
                <a:spcPts val="0"/>
              </a:spcAft>
              <a:buSzPts val="2800"/>
              <a:buFont typeface="Corbel"/>
              <a:buNone/>
              <a:defRPr>
                <a:latin typeface="Corbel"/>
                <a:ea typeface="Corbel"/>
                <a:cs typeface="Corbel"/>
                <a:sym typeface="Corbel"/>
              </a:defRPr>
            </a:lvl4pPr>
            <a:lvl5pPr lvl="4" algn="l" rtl="0">
              <a:lnSpc>
                <a:spcPct val="100000"/>
              </a:lnSpc>
              <a:spcBef>
                <a:spcPts val="0"/>
              </a:spcBef>
              <a:spcAft>
                <a:spcPts val="0"/>
              </a:spcAft>
              <a:buSzPts val="2800"/>
              <a:buFont typeface="Corbel"/>
              <a:buNone/>
              <a:defRPr>
                <a:latin typeface="Corbel"/>
                <a:ea typeface="Corbel"/>
                <a:cs typeface="Corbel"/>
                <a:sym typeface="Corbel"/>
              </a:defRPr>
            </a:lvl5pPr>
            <a:lvl6pPr lvl="5" algn="l" rtl="0">
              <a:lnSpc>
                <a:spcPct val="100000"/>
              </a:lnSpc>
              <a:spcBef>
                <a:spcPts val="0"/>
              </a:spcBef>
              <a:spcAft>
                <a:spcPts val="0"/>
              </a:spcAft>
              <a:buSzPts val="2800"/>
              <a:buFont typeface="Corbel"/>
              <a:buNone/>
              <a:defRPr>
                <a:latin typeface="Corbel"/>
                <a:ea typeface="Corbel"/>
                <a:cs typeface="Corbel"/>
                <a:sym typeface="Corbel"/>
              </a:defRPr>
            </a:lvl6pPr>
            <a:lvl7pPr lvl="6" algn="l" rtl="0">
              <a:lnSpc>
                <a:spcPct val="100000"/>
              </a:lnSpc>
              <a:spcBef>
                <a:spcPts val="0"/>
              </a:spcBef>
              <a:spcAft>
                <a:spcPts val="0"/>
              </a:spcAft>
              <a:buSzPts val="2800"/>
              <a:buFont typeface="Corbel"/>
              <a:buNone/>
              <a:defRPr>
                <a:latin typeface="Corbel"/>
                <a:ea typeface="Corbel"/>
                <a:cs typeface="Corbel"/>
                <a:sym typeface="Corbel"/>
              </a:defRPr>
            </a:lvl7pPr>
            <a:lvl8pPr lvl="7" algn="l" rtl="0">
              <a:lnSpc>
                <a:spcPct val="100000"/>
              </a:lnSpc>
              <a:spcBef>
                <a:spcPts val="0"/>
              </a:spcBef>
              <a:spcAft>
                <a:spcPts val="0"/>
              </a:spcAft>
              <a:buSzPts val="2800"/>
              <a:buFont typeface="Corbel"/>
              <a:buNone/>
              <a:defRPr>
                <a:latin typeface="Corbel"/>
                <a:ea typeface="Corbel"/>
                <a:cs typeface="Corbel"/>
                <a:sym typeface="Corbel"/>
              </a:defRPr>
            </a:lvl8pPr>
            <a:lvl9pPr lvl="8" algn="l" rtl="0">
              <a:lnSpc>
                <a:spcPct val="100000"/>
              </a:lnSpc>
              <a:spcBef>
                <a:spcPts val="0"/>
              </a:spcBef>
              <a:spcAft>
                <a:spcPts val="0"/>
              </a:spcAft>
              <a:buSzPts val="2800"/>
              <a:buFont typeface="Corbel"/>
              <a:buNone/>
              <a:defRPr>
                <a:latin typeface="Corbel"/>
                <a:ea typeface="Corbel"/>
                <a:cs typeface="Corbel"/>
                <a:sym typeface="Corbel"/>
              </a:defRPr>
            </a:lvl9pPr>
          </a:lstStyle>
          <a:p>
            <a:endParaRPr/>
          </a:p>
        </p:txBody>
      </p:sp>
      <p:sp>
        <p:nvSpPr>
          <p:cNvPr id="2642" name="Google Shape;2642;p270"/>
          <p:cNvSpPr txBox="1">
            <a:spLocks noGrp="1"/>
          </p:cNvSpPr>
          <p:nvPr>
            <p:ph type="body" idx="1"/>
          </p:nvPr>
        </p:nvSpPr>
        <p:spPr>
          <a:xfrm>
            <a:off x="311700" y="744600"/>
            <a:ext cx="3999900" cy="3824400"/>
          </a:xfrm>
          <a:prstGeom prst="rect">
            <a:avLst/>
          </a:prstGeom>
          <a:noFill/>
          <a:ln>
            <a:noFill/>
          </a:ln>
        </p:spPr>
        <p:txBody>
          <a:bodyPr spcFirstLastPara="1" wrap="square" lIns="91425" tIns="91425" rIns="91425" bIns="91425" anchor="t" anchorCtr="0">
            <a:noAutofit/>
          </a:bodyPr>
          <a:lstStyle>
            <a:lvl1pPr marL="457200" lvl="0" indent="-317500" algn="l" rtl="0">
              <a:lnSpc>
                <a:spcPct val="115000"/>
              </a:lnSpc>
              <a:spcBef>
                <a:spcPts val="0"/>
              </a:spcBef>
              <a:spcAft>
                <a:spcPts val="0"/>
              </a:spcAft>
              <a:buSzPts val="1400"/>
              <a:buChar char="●"/>
              <a:defRPr sz="1400"/>
            </a:lvl1pPr>
            <a:lvl2pPr marL="914400" lvl="1" indent="-304800" algn="l" rtl="0">
              <a:lnSpc>
                <a:spcPct val="115000"/>
              </a:lnSpc>
              <a:spcBef>
                <a:spcPts val="0"/>
              </a:spcBef>
              <a:spcAft>
                <a:spcPts val="0"/>
              </a:spcAft>
              <a:buSzPts val="1200"/>
              <a:buChar char="○"/>
              <a:defRPr sz="1200"/>
            </a:lvl2pPr>
            <a:lvl3pPr marL="1371600" lvl="2" indent="-304800" algn="l" rtl="0">
              <a:lnSpc>
                <a:spcPct val="115000"/>
              </a:lnSpc>
              <a:spcBef>
                <a:spcPts val="0"/>
              </a:spcBef>
              <a:spcAft>
                <a:spcPts val="0"/>
              </a:spcAft>
              <a:buSzPts val="1200"/>
              <a:buChar char="■"/>
              <a:defRPr sz="1200"/>
            </a:lvl3pPr>
            <a:lvl4pPr marL="1828800" lvl="3" indent="-304800" algn="l" rtl="0">
              <a:lnSpc>
                <a:spcPct val="115000"/>
              </a:lnSpc>
              <a:spcBef>
                <a:spcPts val="0"/>
              </a:spcBef>
              <a:spcAft>
                <a:spcPts val="0"/>
              </a:spcAft>
              <a:buSzPts val="1200"/>
              <a:buChar char="●"/>
              <a:defRPr sz="1200"/>
            </a:lvl4pPr>
            <a:lvl5pPr marL="2286000" lvl="4" indent="-304800" algn="l" rtl="0">
              <a:lnSpc>
                <a:spcPct val="115000"/>
              </a:lnSpc>
              <a:spcBef>
                <a:spcPts val="0"/>
              </a:spcBef>
              <a:spcAft>
                <a:spcPts val="0"/>
              </a:spcAft>
              <a:buSzPts val="1200"/>
              <a:buChar char="○"/>
              <a:defRPr sz="1200"/>
            </a:lvl5pPr>
            <a:lvl6pPr marL="2743200" lvl="5" indent="-304800" algn="l" rtl="0">
              <a:lnSpc>
                <a:spcPct val="115000"/>
              </a:lnSpc>
              <a:spcBef>
                <a:spcPts val="0"/>
              </a:spcBef>
              <a:spcAft>
                <a:spcPts val="0"/>
              </a:spcAft>
              <a:buSzPts val="1200"/>
              <a:buChar char="■"/>
              <a:defRPr sz="1200"/>
            </a:lvl6pPr>
            <a:lvl7pPr marL="3200400" lvl="6" indent="-304800" algn="l" rtl="0">
              <a:lnSpc>
                <a:spcPct val="115000"/>
              </a:lnSpc>
              <a:spcBef>
                <a:spcPts val="0"/>
              </a:spcBef>
              <a:spcAft>
                <a:spcPts val="0"/>
              </a:spcAft>
              <a:buSzPts val="1200"/>
              <a:buChar char="●"/>
              <a:defRPr sz="1200"/>
            </a:lvl7pPr>
            <a:lvl8pPr marL="3657600" lvl="7" indent="-304800" algn="l" rtl="0">
              <a:lnSpc>
                <a:spcPct val="115000"/>
              </a:lnSpc>
              <a:spcBef>
                <a:spcPts val="0"/>
              </a:spcBef>
              <a:spcAft>
                <a:spcPts val="0"/>
              </a:spcAft>
              <a:buSzPts val="1200"/>
              <a:buChar char="○"/>
              <a:defRPr sz="1200"/>
            </a:lvl8pPr>
            <a:lvl9pPr marL="4114800" lvl="8" indent="-304800" algn="l" rtl="0">
              <a:lnSpc>
                <a:spcPct val="115000"/>
              </a:lnSpc>
              <a:spcBef>
                <a:spcPts val="0"/>
              </a:spcBef>
              <a:spcAft>
                <a:spcPts val="0"/>
              </a:spcAft>
              <a:buSzPts val="1200"/>
              <a:buChar char="■"/>
              <a:defRPr sz="1200"/>
            </a:lvl9pPr>
          </a:lstStyle>
          <a:p>
            <a:endParaRPr/>
          </a:p>
        </p:txBody>
      </p:sp>
      <p:sp>
        <p:nvSpPr>
          <p:cNvPr id="2643" name="Google Shape;2643;p270"/>
          <p:cNvSpPr txBox="1">
            <a:spLocks noGrp="1"/>
          </p:cNvSpPr>
          <p:nvPr>
            <p:ph type="body" idx="2"/>
          </p:nvPr>
        </p:nvSpPr>
        <p:spPr>
          <a:xfrm>
            <a:off x="4832400" y="744600"/>
            <a:ext cx="3999900" cy="3824400"/>
          </a:xfrm>
          <a:prstGeom prst="rect">
            <a:avLst/>
          </a:prstGeom>
          <a:noFill/>
          <a:ln>
            <a:noFill/>
          </a:ln>
        </p:spPr>
        <p:txBody>
          <a:bodyPr spcFirstLastPara="1" wrap="square" lIns="91425" tIns="91425" rIns="91425" bIns="91425" anchor="t" anchorCtr="0">
            <a:noAutofit/>
          </a:bodyPr>
          <a:lstStyle>
            <a:lvl1pPr marL="457200" lvl="0" indent="-317500" algn="l" rtl="0">
              <a:lnSpc>
                <a:spcPct val="115000"/>
              </a:lnSpc>
              <a:spcBef>
                <a:spcPts val="0"/>
              </a:spcBef>
              <a:spcAft>
                <a:spcPts val="0"/>
              </a:spcAft>
              <a:buSzPts val="1400"/>
              <a:buChar char="●"/>
              <a:defRPr sz="1400"/>
            </a:lvl1pPr>
            <a:lvl2pPr marL="914400" lvl="1" indent="-304800" algn="l" rtl="0">
              <a:lnSpc>
                <a:spcPct val="115000"/>
              </a:lnSpc>
              <a:spcBef>
                <a:spcPts val="0"/>
              </a:spcBef>
              <a:spcAft>
                <a:spcPts val="0"/>
              </a:spcAft>
              <a:buSzPts val="1200"/>
              <a:buChar char="○"/>
              <a:defRPr sz="1200"/>
            </a:lvl2pPr>
            <a:lvl3pPr marL="1371600" lvl="2" indent="-304800" algn="l" rtl="0">
              <a:lnSpc>
                <a:spcPct val="115000"/>
              </a:lnSpc>
              <a:spcBef>
                <a:spcPts val="0"/>
              </a:spcBef>
              <a:spcAft>
                <a:spcPts val="0"/>
              </a:spcAft>
              <a:buSzPts val="1200"/>
              <a:buChar char="■"/>
              <a:defRPr sz="1200"/>
            </a:lvl3pPr>
            <a:lvl4pPr marL="1828800" lvl="3" indent="-304800" algn="l" rtl="0">
              <a:lnSpc>
                <a:spcPct val="115000"/>
              </a:lnSpc>
              <a:spcBef>
                <a:spcPts val="0"/>
              </a:spcBef>
              <a:spcAft>
                <a:spcPts val="0"/>
              </a:spcAft>
              <a:buSzPts val="1200"/>
              <a:buChar char="●"/>
              <a:defRPr sz="1200"/>
            </a:lvl4pPr>
            <a:lvl5pPr marL="2286000" lvl="4" indent="-304800" algn="l" rtl="0">
              <a:lnSpc>
                <a:spcPct val="115000"/>
              </a:lnSpc>
              <a:spcBef>
                <a:spcPts val="0"/>
              </a:spcBef>
              <a:spcAft>
                <a:spcPts val="0"/>
              </a:spcAft>
              <a:buSzPts val="1200"/>
              <a:buChar char="○"/>
              <a:defRPr sz="1200"/>
            </a:lvl5pPr>
            <a:lvl6pPr marL="2743200" lvl="5" indent="-304800" algn="l" rtl="0">
              <a:lnSpc>
                <a:spcPct val="115000"/>
              </a:lnSpc>
              <a:spcBef>
                <a:spcPts val="0"/>
              </a:spcBef>
              <a:spcAft>
                <a:spcPts val="0"/>
              </a:spcAft>
              <a:buSzPts val="1200"/>
              <a:buChar char="■"/>
              <a:defRPr sz="1200"/>
            </a:lvl6pPr>
            <a:lvl7pPr marL="3200400" lvl="6" indent="-304800" algn="l" rtl="0">
              <a:lnSpc>
                <a:spcPct val="115000"/>
              </a:lnSpc>
              <a:spcBef>
                <a:spcPts val="0"/>
              </a:spcBef>
              <a:spcAft>
                <a:spcPts val="0"/>
              </a:spcAft>
              <a:buSzPts val="1200"/>
              <a:buChar char="●"/>
              <a:defRPr sz="1200"/>
            </a:lvl7pPr>
            <a:lvl8pPr marL="3657600" lvl="7" indent="-304800" algn="l" rtl="0">
              <a:lnSpc>
                <a:spcPct val="115000"/>
              </a:lnSpc>
              <a:spcBef>
                <a:spcPts val="0"/>
              </a:spcBef>
              <a:spcAft>
                <a:spcPts val="0"/>
              </a:spcAft>
              <a:buSzPts val="1200"/>
              <a:buChar char="○"/>
              <a:defRPr sz="1200"/>
            </a:lvl8pPr>
            <a:lvl9pPr marL="4114800" lvl="8" indent="-304800" algn="l" rtl="0">
              <a:lnSpc>
                <a:spcPct val="115000"/>
              </a:lnSpc>
              <a:spcBef>
                <a:spcPts val="0"/>
              </a:spcBef>
              <a:spcAft>
                <a:spcPts val="0"/>
              </a:spcAft>
              <a:buSzPts val="1200"/>
              <a:buChar char="■"/>
              <a:defRPr sz="1200"/>
            </a:lvl9pPr>
          </a:lstStyle>
          <a:p>
            <a:endParaRPr/>
          </a:p>
        </p:txBody>
      </p:sp>
      <p:sp>
        <p:nvSpPr>
          <p:cNvPr id="2644" name="Google Shape;2644;p270"/>
          <p:cNvSpPr/>
          <p:nvPr/>
        </p:nvSpPr>
        <p:spPr>
          <a:xfrm rot="-5400000">
            <a:off x="4427850" y="437325"/>
            <a:ext cx="288300" cy="9147000"/>
          </a:xfrm>
          <a:prstGeom prst="rect">
            <a:avLst/>
          </a:prstGeom>
          <a:gradFill>
            <a:gsLst>
              <a:gs pos="0">
                <a:schemeClr val="accent3"/>
              </a:gs>
              <a:gs pos="50000">
                <a:schemeClr val="accent1"/>
              </a:gs>
              <a:gs pos="100000">
                <a:schemeClr val="accent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645" name="Google Shape;2645;p270"/>
          <p:cNvPicPr preferRelativeResize="0"/>
          <p:nvPr/>
        </p:nvPicPr>
        <p:blipFill rotWithShape="1">
          <a:blip r:embed="rId2">
            <a:alphaModFix/>
          </a:blip>
          <a:srcRect/>
          <a:stretch/>
        </p:blipFill>
        <p:spPr>
          <a:xfrm>
            <a:off x="0" y="4866675"/>
            <a:ext cx="911634" cy="288301"/>
          </a:xfrm>
          <a:prstGeom prst="rect">
            <a:avLst/>
          </a:prstGeom>
          <a:noFill/>
          <a:ln>
            <a:noFill/>
          </a:ln>
        </p:spPr>
      </p:pic>
      <p:sp>
        <p:nvSpPr>
          <p:cNvPr id="2646" name="Google Shape;2646;p270"/>
          <p:cNvSpPr txBox="1">
            <a:spLocks noGrp="1"/>
          </p:cNvSpPr>
          <p:nvPr>
            <p:ph type="sldNum" idx="12"/>
          </p:nvPr>
        </p:nvSpPr>
        <p:spPr>
          <a:xfrm>
            <a:off x="8658450" y="4866600"/>
            <a:ext cx="485700" cy="288300"/>
          </a:xfrm>
          <a:prstGeom prst="rect">
            <a:avLst/>
          </a:prstGeom>
          <a:noFill/>
          <a:ln>
            <a:noFill/>
          </a:ln>
        </p:spPr>
        <p:txBody>
          <a:bodyPr spcFirstLastPara="1" wrap="square" lIns="91425" tIns="91425" rIns="91425" bIns="91425" anchor="ctr" anchorCtr="0">
            <a:noAutofit/>
          </a:bodyPr>
          <a:lstStyle>
            <a:lvl1pPr marL="0" marR="0" lvl="0" indent="0" algn="ct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Open Sans"/>
                <a:ea typeface="Open Sans"/>
                <a:cs typeface="Open Sans"/>
                <a:sym typeface="Open Sans"/>
              </a:defRPr>
            </a:lvl1pPr>
            <a:lvl2pPr marL="0" marR="0" lvl="1" indent="0" algn="ct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Open Sans"/>
                <a:ea typeface="Open Sans"/>
                <a:cs typeface="Open Sans"/>
                <a:sym typeface="Open Sans"/>
              </a:defRPr>
            </a:lvl2pPr>
            <a:lvl3pPr marL="0" marR="0" lvl="2" indent="0" algn="ct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Open Sans"/>
                <a:ea typeface="Open Sans"/>
                <a:cs typeface="Open Sans"/>
                <a:sym typeface="Open Sans"/>
              </a:defRPr>
            </a:lvl3pPr>
            <a:lvl4pPr marL="0" marR="0" lvl="3" indent="0" algn="ct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Open Sans"/>
                <a:ea typeface="Open Sans"/>
                <a:cs typeface="Open Sans"/>
                <a:sym typeface="Open Sans"/>
              </a:defRPr>
            </a:lvl4pPr>
            <a:lvl5pPr marL="0" marR="0" lvl="4" indent="0" algn="ct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Open Sans"/>
                <a:ea typeface="Open Sans"/>
                <a:cs typeface="Open Sans"/>
                <a:sym typeface="Open Sans"/>
              </a:defRPr>
            </a:lvl5pPr>
            <a:lvl6pPr marL="0" marR="0" lvl="5" indent="0" algn="ct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Open Sans"/>
                <a:ea typeface="Open Sans"/>
                <a:cs typeface="Open Sans"/>
                <a:sym typeface="Open Sans"/>
              </a:defRPr>
            </a:lvl6pPr>
            <a:lvl7pPr marL="0" marR="0" lvl="6" indent="0" algn="ct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Open Sans"/>
                <a:ea typeface="Open Sans"/>
                <a:cs typeface="Open Sans"/>
                <a:sym typeface="Open Sans"/>
              </a:defRPr>
            </a:lvl7pPr>
            <a:lvl8pPr marL="0" marR="0" lvl="7" indent="0" algn="ct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Open Sans"/>
                <a:ea typeface="Open Sans"/>
                <a:cs typeface="Open Sans"/>
                <a:sym typeface="Open Sans"/>
              </a:defRPr>
            </a:lvl8pPr>
            <a:lvl9pPr marL="0" marR="0" lvl="8" indent="0" algn="ct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
              <a:t>‹#›</a:t>
            </a:fld>
            <a:endParaRPr/>
          </a:p>
        </p:txBody>
      </p:sp>
      <p:sp>
        <p:nvSpPr>
          <p:cNvPr id="2647" name="Google Shape;2647;p270"/>
          <p:cNvSpPr txBox="1"/>
          <p:nvPr/>
        </p:nvSpPr>
        <p:spPr>
          <a:xfrm>
            <a:off x="2617800" y="4866675"/>
            <a:ext cx="3908400" cy="2883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0" i="0" u="none" strike="noStrike" cap="none">
                <a:solidFill>
                  <a:schemeClr val="lt2"/>
                </a:solidFill>
                <a:latin typeface="Open Sans"/>
                <a:ea typeface="Open Sans"/>
                <a:cs typeface="Open Sans"/>
                <a:sym typeface="Open Sans"/>
              </a:rPr>
              <a:t>© 2020 StackRox. All Rights Reserved.</a:t>
            </a:r>
            <a:endParaRPr sz="800" b="0" i="0" u="none" strike="noStrike" cap="none">
              <a:solidFill>
                <a:schemeClr val="lt2"/>
              </a:solidFill>
              <a:latin typeface="Open Sans"/>
              <a:ea typeface="Open Sans"/>
              <a:cs typeface="Open Sans"/>
              <a:sym typeface="Open Sans"/>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648"/>
        <p:cNvGrpSpPr/>
        <p:nvPr/>
      </p:nvGrpSpPr>
      <p:grpSpPr>
        <a:xfrm>
          <a:off x="0" y="0"/>
          <a:ext cx="0" cy="0"/>
          <a:chOff x="0" y="0"/>
          <a:chExt cx="0" cy="0"/>
        </a:xfrm>
      </p:grpSpPr>
      <p:sp>
        <p:nvSpPr>
          <p:cNvPr id="2649" name="Google Shape;2649;p271"/>
          <p:cNvSpPr/>
          <p:nvPr/>
        </p:nvSpPr>
        <p:spPr>
          <a:xfrm rot="-5400000">
            <a:off x="2000250" y="-2001750"/>
            <a:ext cx="5143500" cy="9147000"/>
          </a:xfrm>
          <a:prstGeom prst="rect">
            <a:avLst/>
          </a:prstGeom>
          <a:gradFill>
            <a:gsLst>
              <a:gs pos="0">
                <a:schemeClr val="accent3"/>
              </a:gs>
              <a:gs pos="50000">
                <a:schemeClr val="accent1"/>
              </a:gs>
              <a:gs pos="100000">
                <a:schemeClr val="accent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650" name="Google Shape;2650;p271"/>
          <p:cNvPicPr preferRelativeResize="0"/>
          <p:nvPr/>
        </p:nvPicPr>
        <p:blipFill rotWithShape="1">
          <a:blip r:embed="rId2">
            <a:alphaModFix amt="24000"/>
          </a:blip>
          <a:srcRect l="1467" r="9612" b="10682"/>
          <a:stretch/>
        </p:blipFill>
        <p:spPr>
          <a:xfrm>
            <a:off x="-1500" y="0"/>
            <a:ext cx="9147000" cy="5143500"/>
          </a:xfrm>
          <a:prstGeom prst="rect">
            <a:avLst/>
          </a:prstGeom>
          <a:noFill/>
          <a:ln>
            <a:noFill/>
          </a:ln>
        </p:spPr>
      </p:pic>
      <p:sp>
        <p:nvSpPr>
          <p:cNvPr id="2651" name="Google Shape;2651;p271"/>
          <p:cNvSpPr txBox="1">
            <a:spLocks noGrp="1"/>
          </p:cNvSpPr>
          <p:nvPr>
            <p:ph type="title"/>
          </p:nvPr>
        </p:nvSpPr>
        <p:spPr>
          <a:xfrm>
            <a:off x="311700" y="2150850"/>
            <a:ext cx="8520600" cy="841800"/>
          </a:xfrm>
          <a:prstGeom prst="rect">
            <a:avLst/>
          </a:prstGeom>
          <a:noFill/>
          <a:ln>
            <a:noFill/>
          </a:ln>
        </p:spPr>
        <p:txBody>
          <a:bodyPr spcFirstLastPara="1" wrap="square" lIns="274300" tIns="91425" rIns="274300" bIns="91425" anchor="ctr" anchorCtr="0">
            <a:noAutofit/>
          </a:bodyPr>
          <a:lstStyle>
            <a:lvl1pPr lvl="0" algn="ctr" rtl="0">
              <a:lnSpc>
                <a:spcPct val="100000"/>
              </a:lnSpc>
              <a:spcBef>
                <a:spcPts val="0"/>
              </a:spcBef>
              <a:spcAft>
                <a:spcPts val="0"/>
              </a:spcAft>
              <a:buClr>
                <a:schemeClr val="lt1"/>
              </a:buClr>
              <a:buSzPts val="3600"/>
              <a:buFont typeface="Corbel"/>
              <a:buNone/>
              <a:defRPr sz="3600">
                <a:solidFill>
                  <a:schemeClr val="lt1"/>
                </a:solidFill>
                <a:latin typeface="Corbel"/>
                <a:ea typeface="Corbel"/>
                <a:cs typeface="Corbel"/>
                <a:sym typeface="Corbel"/>
              </a:defRPr>
            </a:lvl1pPr>
            <a:lvl2pPr lvl="1" algn="ctr" rtl="0">
              <a:lnSpc>
                <a:spcPct val="100000"/>
              </a:lnSpc>
              <a:spcBef>
                <a:spcPts val="0"/>
              </a:spcBef>
              <a:spcAft>
                <a:spcPts val="0"/>
              </a:spcAft>
              <a:buClr>
                <a:schemeClr val="lt1"/>
              </a:buClr>
              <a:buSzPts val="3600"/>
              <a:buFont typeface="Corbel"/>
              <a:buNone/>
              <a:defRPr sz="3600">
                <a:solidFill>
                  <a:schemeClr val="lt1"/>
                </a:solidFill>
                <a:latin typeface="Corbel"/>
                <a:ea typeface="Corbel"/>
                <a:cs typeface="Corbel"/>
                <a:sym typeface="Corbel"/>
              </a:defRPr>
            </a:lvl2pPr>
            <a:lvl3pPr lvl="2" algn="ctr" rtl="0">
              <a:lnSpc>
                <a:spcPct val="100000"/>
              </a:lnSpc>
              <a:spcBef>
                <a:spcPts val="0"/>
              </a:spcBef>
              <a:spcAft>
                <a:spcPts val="0"/>
              </a:spcAft>
              <a:buClr>
                <a:schemeClr val="lt1"/>
              </a:buClr>
              <a:buSzPts val="3600"/>
              <a:buFont typeface="Corbel"/>
              <a:buNone/>
              <a:defRPr sz="3600">
                <a:solidFill>
                  <a:schemeClr val="lt1"/>
                </a:solidFill>
                <a:latin typeface="Corbel"/>
                <a:ea typeface="Corbel"/>
                <a:cs typeface="Corbel"/>
                <a:sym typeface="Corbel"/>
              </a:defRPr>
            </a:lvl3pPr>
            <a:lvl4pPr lvl="3" algn="ctr" rtl="0">
              <a:lnSpc>
                <a:spcPct val="100000"/>
              </a:lnSpc>
              <a:spcBef>
                <a:spcPts val="0"/>
              </a:spcBef>
              <a:spcAft>
                <a:spcPts val="0"/>
              </a:spcAft>
              <a:buClr>
                <a:schemeClr val="lt1"/>
              </a:buClr>
              <a:buSzPts val="3600"/>
              <a:buFont typeface="Corbel"/>
              <a:buNone/>
              <a:defRPr sz="3600">
                <a:solidFill>
                  <a:schemeClr val="lt1"/>
                </a:solidFill>
                <a:latin typeface="Corbel"/>
                <a:ea typeface="Corbel"/>
                <a:cs typeface="Corbel"/>
                <a:sym typeface="Corbel"/>
              </a:defRPr>
            </a:lvl4pPr>
            <a:lvl5pPr lvl="4" algn="ctr" rtl="0">
              <a:lnSpc>
                <a:spcPct val="100000"/>
              </a:lnSpc>
              <a:spcBef>
                <a:spcPts val="0"/>
              </a:spcBef>
              <a:spcAft>
                <a:spcPts val="0"/>
              </a:spcAft>
              <a:buClr>
                <a:schemeClr val="lt1"/>
              </a:buClr>
              <a:buSzPts val="3600"/>
              <a:buFont typeface="Corbel"/>
              <a:buNone/>
              <a:defRPr sz="3600">
                <a:solidFill>
                  <a:schemeClr val="lt1"/>
                </a:solidFill>
                <a:latin typeface="Corbel"/>
                <a:ea typeface="Corbel"/>
                <a:cs typeface="Corbel"/>
                <a:sym typeface="Corbel"/>
              </a:defRPr>
            </a:lvl5pPr>
            <a:lvl6pPr lvl="5" algn="ctr" rtl="0">
              <a:lnSpc>
                <a:spcPct val="100000"/>
              </a:lnSpc>
              <a:spcBef>
                <a:spcPts val="0"/>
              </a:spcBef>
              <a:spcAft>
                <a:spcPts val="0"/>
              </a:spcAft>
              <a:buClr>
                <a:schemeClr val="lt1"/>
              </a:buClr>
              <a:buSzPts val="3600"/>
              <a:buFont typeface="Corbel"/>
              <a:buNone/>
              <a:defRPr sz="3600">
                <a:solidFill>
                  <a:schemeClr val="lt1"/>
                </a:solidFill>
                <a:latin typeface="Corbel"/>
                <a:ea typeface="Corbel"/>
                <a:cs typeface="Corbel"/>
                <a:sym typeface="Corbel"/>
              </a:defRPr>
            </a:lvl6pPr>
            <a:lvl7pPr lvl="6" algn="ctr" rtl="0">
              <a:lnSpc>
                <a:spcPct val="100000"/>
              </a:lnSpc>
              <a:spcBef>
                <a:spcPts val="0"/>
              </a:spcBef>
              <a:spcAft>
                <a:spcPts val="0"/>
              </a:spcAft>
              <a:buClr>
                <a:schemeClr val="lt1"/>
              </a:buClr>
              <a:buSzPts val="3600"/>
              <a:buFont typeface="Corbel"/>
              <a:buNone/>
              <a:defRPr sz="3600">
                <a:solidFill>
                  <a:schemeClr val="lt1"/>
                </a:solidFill>
                <a:latin typeface="Corbel"/>
                <a:ea typeface="Corbel"/>
                <a:cs typeface="Corbel"/>
                <a:sym typeface="Corbel"/>
              </a:defRPr>
            </a:lvl7pPr>
            <a:lvl8pPr lvl="7" algn="ctr" rtl="0">
              <a:lnSpc>
                <a:spcPct val="100000"/>
              </a:lnSpc>
              <a:spcBef>
                <a:spcPts val="0"/>
              </a:spcBef>
              <a:spcAft>
                <a:spcPts val="0"/>
              </a:spcAft>
              <a:buClr>
                <a:schemeClr val="lt1"/>
              </a:buClr>
              <a:buSzPts val="3600"/>
              <a:buFont typeface="Corbel"/>
              <a:buNone/>
              <a:defRPr sz="3600">
                <a:solidFill>
                  <a:schemeClr val="lt1"/>
                </a:solidFill>
                <a:latin typeface="Corbel"/>
                <a:ea typeface="Corbel"/>
                <a:cs typeface="Corbel"/>
                <a:sym typeface="Corbel"/>
              </a:defRPr>
            </a:lvl8pPr>
            <a:lvl9pPr lvl="8" algn="ctr" rtl="0">
              <a:lnSpc>
                <a:spcPct val="100000"/>
              </a:lnSpc>
              <a:spcBef>
                <a:spcPts val="0"/>
              </a:spcBef>
              <a:spcAft>
                <a:spcPts val="0"/>
              </a:spcAft>
              <a:buClr>
                <a:schemeClr val="lt1"/>
              </a:buClr>
              <a:buSzPts val="3600"/>
              <a:buFont typeface="Corbel"/>
              <a:buNone/>
              <a:defRPr sz="3600">
                <a:solidFill>
                  <a:schemeClr val="lt1"/>
                </a:solidFill>
                <a:latin typeface="Corbel"/>
                <a:ea typeface="Corbel"/>
                <a:cs typeface="Corbel"/>
                <a:sym typeface="Corbel"/>
              </a:defRPr>
            </a:lvl9pPr>
          </a:lstStyle>
          <a:p>
            <a:endParaRPr/>
          </a:p>
        </p:txBody>
      </p:sp>
      <p:pic>
        <p:nvPicPr>
          <p:cNvPr id="2652" name="Google Shape;2652;p271"/>
          <p:cNvPicPr preferRelativeResize="0"/>
          <p:nvPr/>
        </p:nvPicPr>
        <p:blipFill rotWithShape="1">
          <a:blip r:embed="rId3">
            <a:alphaModFix/>
          </a:blip>
          <a:srcRect/>
          <a:stretch/>
        </p:blipFill>
        <p:spPr>
          <a:xfrm>
            <a:off x="0" y="4749899"/>
            <a:ext cx="1244638" cy="393600"/>
          </a:xfrm>
          <a:prstGeom prst="rect">
            <a:avLst/>
          </a:prstGeom>
          <a:noFill/>
          <a:ln>
            <a:noFill/>
          </a:ln>
        </p:spPr>
      </p:pic>
    </p:spTree>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matchingName="Interior data two pies 1">
  <p:cSld name="CUSTOM_4_12_1">
    <p:bg>
      <p:bgPr>
        <a:solidFill>
          <a:srgbClr val="353535"/>
        </a:solidFill>
        <a:effectLst/>
      </p:bgPr>
    </p:bg>
    <p:spTree>
      <p:nvGrpSpPr>
        <p:cNvPr id="1" name="Shape 2653"/>
        <p:cNvGrpSpPr/>
        <p:nvPr/>
      </p:nvGrpSpPr>
      <p:grpSpPr>
        <a:xfrm>
          <a:off x="0" y="0"/>
          <a:ext cx="0" cy="0"/>
          <a:chOff x="0" y="0"/>
          <a:chExt cx="0" cy="0"/>
        </a:xfrm>
      </p:grpSpPr>
      <p:cxnSp>
        <p:nvCxnSpPr>
          <p:cNvPr id="2654" name="Google Shape;2654;p272"/>
          <p:cNvCxnSpPr/>
          <p:nvPr/>
        </p:nvCxnSpPr>
        <p:spPr>
          <a:xfrm rot="10800000">
            <a:off x="335831" y="150"/>
            <a:ext cx="0" cy="664800"/>
          </a:xfrm>
          <a:prstGeom prst="straightConnector1">
            <a:avLst/>
          </a:prstGeom>
          <a:noFill/>
          <a:ln w="9525" cap="flat" cmpd="sng">
            <a:solidFill>
              <a:schemeClr val="accent1"/>
            </a:solidFill>
            <a:prstDash val="solid"/>
            <a:round/>
            <a:headEnd type="none" w="med" len="med"/>
            <a:tailEnd type="none" w="med" len="med"/>
          </a:ln>
        </p:spPr>
      </p:cxnSp>
      <p:cxnSp>
        <p:nvCxnSpPr>
          <p:cNvPr id="2655" name="Google Shape;2655;p272"/>
          <p:cNvCxnSpPr/>
          <p:nvPr/>
        </p:nvCxnSpPr>
        <p:spPr>
          <a:xfrm rot="10800000">
            <a:off x="335825" y="4801200"/>
            <a:ext cx="0" cy="342300"/>
          </a:xfrm>
          <a:prstGeom prst="straightConnector1">
            <a:avLst/>
          </a:prstGeom>
          <a:noFill/>
          <a:ln w="9525" cap="flat" cmpd="sng">
            <a:solidFill>
              <a:schemeClr val="accent1"/>
            </a:solidFill>
            <a:prstDash val="solid"/>
            <a:round/>
            <a:headEnd type="none" w="med" len="med"/>
            <a:tailEnd type="none" w="med" len="med"/>
          </a:ln>
        </p:spPr>
      </p:cxnSp>
      <p:sp>
        <p:nvSpPr>
          <p:cNvPr id="2656" name="Google Shape;2656;p272"/>
          <p:cNvSpPr txBox="1">
            <a:spLocks noGrp="1"/>
          </p:cNvSpPr>
          <p:nvPr>
            <p:ph type="subTitle" idx="1"/>
          </p:nvPr>
        </p:nvSpPr>
        <p:spPr>
          <a:xfrm>
            <a:off x="663788" y="4627163"/>
            <a:ext cx="6001800" cy="420000"/>
          </a:xfrm>
          <a:prstGeom prst="rect">
            <a:avLst/>
          </a:prstGeom>
        </p:spPr>
        <p:txBody>
          <a:bodyPr spcFirstLastPara="1" wrap="square" lIns="0" tIns="0" rIns="0" bIns="0" anchor="b" anchorCtr="0">
            <a:noAutofit/>
          </a:bodyPr>
          <a:lstStyle>
            <a:lvl1pPr lvl="0" rtl="0">
              <a:lnSpc>
                <a:spcPct val="115000"/>
              </a:lnSpc>
              <a:spcBef>
                <a:spcPts val="0"/>
              </a:spcBef>
              <a:spcAft>
                <a:spcPts val="0"/>
              </a:spcAft>
              <a:buNone/>
              <a:defRPr sz="600">
                <a:solidFill>
                  <a:srgbClr val="FFFFFF"/>
                </a:solidFill>
              </a:defRPr>
            </a:lvl1pPr>
            <a:lvl2pPr lvl="1" rtl="0">
              <a:lnSpc>
                <a:spcPct val="115000"/>
              </a:lnSpc>
              <a:spcBef>
                <a:spcPts val="0"/>
              </a:spcBef>
              <a:spcAft>
                <a:spcPts val="0"/>
              </a:spcAft>
              <a:buNone/>
              <a:defRPr sz="600">
                <a:solidFill>
                  <a:srgbClr val="FFFFFF"/>
                </a:solidFill>
              </a:defRPr>
            </a:lvl2pPr>
            <a:lvl3pPr lvl="2" rtl="0">
              <a:lnSpc>
                <a:spcPct val="115000"/>
              </a:lnSpc>
              <a:spcBef>
                <a:spcPts val="0"/>
              </a:spcBef>
              <a:spcAft>
                <a:spcPts val="0"/>
              </a:spcAft>
              <a:buNone/>
              <a:defRPr sz="600">
                <a:solidFill>
                  <a:srgbClr val="FFFFFF"/>
                </a:solidFill>
              </a:defRPr>
            </a:lvl3pPr>
            <a:lvl4pPr lvl="3" rtl="0">
              <a:lnSpc>
                <a:spcPct val="115000"/>
              </a:lnSpc>
              <a:spcBef>
                <a:spcPts val="0"/>
              </a:spcBef>
              <a:spcAft>
                <a:spcPts val="0"/>
              </a:spcAft>
              <a:buNone/>
              <a:defRPr sz="600">
                <a:solidFill>
                  <a:srgbClr val="FFFFFF"/>
                </a:solidFill>
              </a:defRPr>
            </a:lvl4pPr>
            <a:lvl5pPr lvl="4" rtl="0">
              <a:lnSpc>
                <a:spcPct val="115000"/>
              </a:lnSpc>
              <a:spcBef>
                <a:spcPts val="0"/>
              </a:spcBef>
              <a:spcAft>
                <a:spcPts val="0"/>
              </a:spcAft>
              <a:buNone/>
              <a:defRPr sz="600">
                <a:solidFill>
                  <a:srgbClr val="FFFFFF"/>
                </a:solidFill>
              </a:defRPr>
            </a:lvl5pPr>
            <a:lvl6pPr lvl="5" rtl="0">
              <a:lnSpc>
                <a:spcPct val="115000"/>
              </a:lnSpc>
              <a:spcBef>
                <a:spcPts val="0"/>
              </a:spcBef>
              <a:spcAft>
                <a:spcPts val="0"/>
              </a:spcAft>
              <a:buNone/>
              <a:defRPr sz="600">
                <a:solidFill>
                  <a:srgbClr val="FFFFFF"/>
                </a:solidFill>
              </a:defRPr>
            </a:lvl6pPr>
            <a:lvl7pPr lvl="6" rtl="0">
              <a:lnSpc>
                <a:spcPct val="115000"/>
              </a:lnSpc>
              <a:spcBef>
                <a:spcPts val="0"/>
              </a:spcBef>
              <a:spcAft>
                <a:spcPts val="0"/>
              </a:spcAft>
              <a:buNone/>
              <a:defRPr sz="600">
                <a:solidFill>
                  <a:srgbClr val="FFFFFF"/>
                </a:solidFill>
              </a:defRPr>
            </a:lvl7pPr>
            <a:lvl8pPr lvl="7" rtl="0">
              <a:lnSpc>
                <a:spcPct val="115000"/>
              </a:lnSpc>
              <a:spcBef>
                <a:spcPts val="0"/>
              </a:spcBef>
              <a:spcAft>
                <a:spcPts val="0"/>
              </a:spcAft>
              <a:buNone/>
              <a:defRPr sz="600">
                <a:solidFill>
                  <a:srgbClr val="FFFFFF"/>
                </a:solidFill>
              </a:defRPr>
            </a:lvl8pPr>
            <a:lvl9pPr lvl="8" rtl="0">
              <a:lnSpc>
                <a:spcPct val="115000"/>
              </a:lnSpc>
              <a:spcBef>
                <a:spcPts val="0"/>
              </a:spcBef>
              <a:spcAft>
                <a:spcPts val="0"/>
              </a:spcAft>
              <a:buNone/>
              <a:defRPr sz="600">
                <a:solidFill>
                  <a:srgbClr val="FFFFFF"/>
                </a:solidFill>
              </a:defRPr>
            </a:lvl9pPr>
          </a:lstStyle>
          <a:p>
            <a:endParaRPr/>
          </a:p>
        </p:txBody>
      </p:sp>
      <p:cxnSp>
        <p:nvCxnSpPr>
          <p:cNvPr id="2657" name="Google Shape;2657;p272"/>
          <p:cNvCxnSpPr/>
          <p:nvPr/>
        </p:nvCxnSpPr>
        <p:spPr>
          <a:xfrm>
            <a:off x="5914388" y="3329513"/>
            <a:ext cx="0" cy="1053600"/>
          </a:xfrm>
          <a:prstGeom prst="straightConnector1">
            <a:avLst/>
          </a:prstGeom>
          <a:noFill/>
          <a:ln w="9525" cap="flat" cmpd="sng">
            <a:solidFill>
              <a:srgbClr val="FFFFFF"/>
            </a:solidFill>
            <a:prstDash val="dot"/>
            <a:round/>
            <a:headEnd type="none" w="med" len="med"/>
            <a:tailEnd type="none" w="med" len="med"/>
          </a:ln>
        </p:spPr>
      </p:cxnSp>
      <p:sp>
        <p:nvSpPr>
          <p:cNvPr id="2658" name="Google Shape;2658;p272"/>
          <p:cNvSpPr txBox="1">
            <a:spLocks noGrp="1"/>
          </p:cNvSpPr>
          <p:nvPr>
            <p:ph type="subTitle" idx="2"/>
          </p:nvPr>
        </p:nvSpPr>
        <p:spPr>
          <a:xfrm>
            <a:off x="665850" y="1947525"/>
            <a:ext cx="2387100" cy="2001600"/>
          </a:xfrm>
          <a:prstGeom prst="rect">
            <a:avLst/>
          </a:prstGeom>
        </p:spPr>
        <p:txBody>
          <a:bodyPr spcFirstLastPara="1" wrap="square" lIns="0" tIns="0" rIns="0" bIns="0" anchor="t" anchorCtr="0">
            <a:noAutofit/>
          </a:bodyPr>
          <a:lstStyle>
            <a:lvl1pPr lvl="0" rtl="0">
              <a:lnSpc>
                <a:spcPct val="155000"/>
              </a:lnSpc>
              <a:spcBef>
                <a:spcPts val="0"/>
              </a:spcBef>
              <a:spcAft>
                <a:spcPts val="0"/>
              </a:spcAft>
              <a:buNone/>
              <a:defRPr>
                <a:solidFill>
                  <a:srgbClr val="FFFFFF"/>
                </a:solidFill>
                <a:latin typeface="Red Hat Display"/>
                <a:ea typeface="Red Hat Display"/>
                <a:cs typeface="Red Hat Display"/>
                <a:sym typeface="Red Hat Display"/>
              </a:defRPr>
            </a:lvl1pPr>
            <a:lvl2pPr lvl="1" rtl="0">
              <a:lnSpc>
                <a:spcPct val="155000"/>
              </a:lnSpc>
              <a:spcBef>
                <a:spcPts val="0"/>
              </a:spcBef>
              <a:spcAft>
                <a:spcPts val="0"/>
              </a:spcAft>
              <a:buNone/>
              <a:defRPr>
                <a:solidFill>
                  <a:srgbClr val="FFFFFF"/>
                </a:solidFill>
                <a:latin typeface="Red Hat Display"/>
                <a:ea typeface="Red Hat Display"/>
                <a:cs typeface="Red Hat Display"/>
                <a:sym typeface="Red Hat Display"/>
              </a:defRPr>
            </a:lvl2pPr>
            <a:lvl3pPr lvl="2" rtl="0">
              <a:lnSpc>
                <a:spcPct val="155000"/>
              </a:lnSpc>
              <a:spcBef>
                <a:spcPts val="0"/>
              </a:spcBef>
              <a:spcAft>
                <a:spcPts val="0"/>
              </a:spcAft>
              <a:buNone/>
              <a:defRPr>
                <a:solidFill>
                  <a:srgbClr val="FFFFFF"/>
                </a:solidFill>
                <a:latin typeface="Red Hat Display"/>
                <a:ea typeface="Red Hat Display"/>
                <a:cs typeface="Red Hat Display"/>
                <a:sym typeface="Red Hat Display"/>
              </a:defRPr>
            </a:lvl3pPr>
            <a:lvl4pPr lvl="3" rtl="0">
              <a:lnSpc>
                <a:spcPct val="155000"/>
              </a:lnSpc>
              <a:spcBef>
                <a:spcPts val="0"/>
              </a:spcBef>
              <a:spcAft>
                <a:spcPts val="0"/>
              </a:spcAft>
              <a:buNone/>
              <a:defRPr>
                <a:solidFill>
                  <a:srgbClr val="FFFFFF"/>
                </a:solidFill>
                <a:latin typeface="Red Hat Display"/>
                <a:ea typeface="Red Hat Display"/>
                <a:cs typeface="Red Hat Display"/>
                <a:sym typeface="Red Hat Display"/>
              </a:defRPr>
            </a:lvl4pPr>
            <a:lvl5pPr lvl="4" rtl="0">
              <a:lnSpc>
                <a:spcPct val="155000"/>
              </a:lnSpc>
              <a:spcBef>
                <a:spcPts val="0"/>
              </a:spcBef>
              <a:spcAft>
                <a:spcPts val="0"/>
              </a:spcAft>
              <a:buNone/>
              <a:defRPr>
                <a:solidFill>
                  <a:srgbClr val="FFFFFF"/>
                </a:solidFill>
                <a:latin typeface="Red Hat Display"/>
                <a:ea typeface="Red Hat Display"/>
                <a:cs typeface="Red Hat Display"/>
                <a:sym typeface="Red Hat Display"/>
              </a:defRPr>
            </a:lvl5pPr>
            <a:lvl6pPr lvl="5" rtl="0">
              <a:lnSpc>
                <a:spcPct val="155000"/>
              </a:lnSpc>
              <a:spcBef>
                <a:spcPts val="0"/>
              </a:spcBef>
              <a:spcAft>
                <a:spcPts val="0"/>
              </a:spcAft>
              <a:buNone/>
              <a:defRPr>
                <a:solidFill>
                  <a:srgbClr val="FFFFFF"/>
                </a:solidFill>
                <a:latin typeface="Red Hat Display"/>
                <a:ea typeface="Red Hat Display"/>
                <a:cs typeface="Red Hat Display"/>
                <a:sym typeface="Red Hat Display"/>
              </a:defRPr>
            </a:lvl6pPr>
            <a:lvl7pPr lvl="6" rtl="0">
              <a:lnSpc>
                <a:spcPct val="155000"/>
              </a:lnSpc>
              <a:spcBef>
                <a:spcPts val="0"/>
              </a:spcBef>
              <a:spcAft>
                <a:spcPts val="0"/>
              </a:spcAft>
              <a:buNone/>
              <a:defRPr>
                <a:solidFill>
                  <a:srgbClr val="FFFFFF"/>
                </a:solidFill>
                <a:latin typeface="Red Hat Display"/>
                <a:ea typeface="Red Hat Display"/>
                <a:cs typeface="Red Hat Display"/>
                <a:sym typeface="Red Hat Display"/>
              </a:defRPr>
            </a:lvl7pPr>
            <a:lvl8pPr lvl="7" rtl="0">
              <a:lnSpc>
                <a:spcPct val="155000"/>
              </a:lnSpc>
              <a:spcBef>
                <a:spcPts val="0"/>
              </a:spcBef>
              <a:spcAft>
                <a:spcPts val="0"/>
              </a:spcAft>
              <a:buNone/>
              <a:defRPr>
                <a:solidFill>
                  <a:srgbClr val="FFFFFF"/>
                </a:solidFill>
                <a:latin typeface="Red Hat Display"/>
                <a:ea typeface="Red Hat Display"/>
                <a:cs typeface="Red Hat Display"/>
                <a:sym typeface="Red Hat Display"/>
              </a:defRPr>
            </a:lvl8pPr>
            <a:lvl9pPr lvl="8" rtl="0">
              <a:lnSpc>
                <a:spcPct val="155000"/>
              </a:lnSpc>
              <a:spcBef>
                <a:spcPts val="0"/>
              </a:spcBef>
              <a:spcAft>
                <a:spcPts val="0"/>
              </a:spcAft>
              <a:buNone/>
              <a:defRPr>
                <a:solidFill>
                  <a:srgbClr val="FFFFFF"/>
                </a:solidFill>
                <a:latin typeface="Red Hat Display"/>
                <a:ea typeface="Red Hat Display"/>
                <a:cs typeface="Red Hat Display"/>
                <a:sym typeface="Red Hat Display"/>
              </a:defRPr>
            </a:lvl9pPr>
          </a:lstStyle>
          <a:p>
            <a:endParaRPr/>
          </a:p>
        </p:txBody>
      </p:sp>
      <p:sp>
        <p:nvSpPr>
          <p:cNvPr id="2659" name="Google Shape;2659;p272"/>
          <p:cNvSpPr txBox="1">
            <a:spLocks noGrp="1"/>
          </p:cNvSpPr>
          <p:nvPr>
            <p:ph type="subTitle" idx="3"/>
          </p:nvPr>
        </p:nvSpPr>
        <p:spPr>
          <a:xfrm>
            <a:off x="3465563" y="3329513"/>
            <a:ext cx="2212200" cy="241500"/>
          </a:xfrm>
          <a:prstGeom prst="rect">
            <a:avLst/>
          </a:prstGeom>
        </p:spPr>
        <p:txBody>
          <a:bodyPr spcFirstLastPara="1" wrap="square" lIns="0" tIns="0" rIns="0" bIns="0" anchor="b" anchorCtr="0">
            <a:noAutofit/>
          </a:bodyPr>
          <a:lstStyle>
            <a:lvl1pPr lvl="0" rtl="0">
              <a:lnSpc>
                <a:spcPct val="114000"/>
              </a:lnSpc>
              <a:spcBef>
                <a:spcPts val="0"/>
              </a:spcBef>
              <a:spcAft>
                <a:spcPts val="0"/>
              </a:spcAft>
              <a:buNone/>
              <a:defRPr sz="1100">
                <a:solidFill>
                  <a:srgbClr val="FFFFFF"/>
                </a:solidFill>
                <a:latin typeface="Red Hat Display Medium"/>
                <a:ea typeface="Red Hat Display Medium"/>
                <a:cs typeface="Red Hat Display Medium"/>
                <a:sym typeface="Red Hat Display Medium"/>
              </a:defRPr>
            </a:lvl1pPr>
            <a:lvl2pPr lvl="1" rtl="0">
              <a:lnSpc>
                <a:spcPct val="114000"/>
              </a:lnSpc>
              <a:spcBef>
                <a:spcPts val="0"/>
              </a:spcBef>
              <a:spcAft>
                <a:spcPts val="0"/>
              </a:spcAft>
              <a:buNone/>
              <a:defRPr sz="1100">
                <a:solidFill>
                  <a:srgbClr val="FFFFFF"/>
                </a:solidFill>
                <a:latin typeface="Red Hat Display Medium"/>
                <a:ea typeface="Red Hat Display Medium"/>
                <a:cs typeface="Red Hat Display Medium"/>
                <a:sym typeface="Red Hat Display Medium"/>
              </a:defRPr>
            </a:lvl2pPr>
            <a:lvl3pPr lvl="2" rtl="0">
              <a:lnSpc>
                <a:spcPct val="114000"/>
              </a:lnSpc>
              <a:spcBef>
                <a:spcPts val="0"/>
              </a:spcBef>
              <a:spcAft>
                <a:spcPts val="0"/>
              </a:spcAft>
              <a:buNone/>
              <a:defRPr sz="1100">
                <a:solidFill>
                  <a:srgbClr val="FFFFFF"/>
                </a:solidFill>
                <a:latin typeface="Red Hat Display Medium"/>
                <a:ea typeface="Red Hat Display Medium"/>
                <a:cs typeface="Red Hat Display Medium"/>
                <a:sym typeface="Red Hat Display Medium"/>
              </a:defRPr>
            </a:lvl3pPr>
            <a:lvl4pPr lvl="3" rtl="0">
              <a:lnSpc>
                <a:spcPct val="114000"/>
              </a:lnSpc>
              <a:spcBef>
                <a:spcPts val="0"/>
              </a:spcBef>
              <a:spcAft>
                <a:spcPts val="0"/>
              </a:spcAft>
              <a:buNone/>
              <a:defRPr sz="1100">
                <a:solidFill>
                  <a:srgbClr val="FFFFFF"/>
                </a:solidFill>
                <a:latin typeface="Red Hat Display Medium"/>
                <a:ea typeface="Red Hat Display Medium"/>
                <a:cs typeface="Red Hat Display Medium"/>
                <a:sym typeface="Red Hat Display Medium"/>
              </a:defRPr>
            </a:lvl4pPr>
            <a:lvl5pPr lvl="4" rtl="0">
              <a:lnSpc>
                <a:spcPct val="114000"/>
              </a:lnSpc>
              <a:spcBef>
                <a:spcPts val="0"/>
              </a:spcBef>
              <a:spcAft>
                <a:spcPts val="0"/>
              </a:spcAft>
              <a:buNone/>
              <a:defRPr sz="1100">
                <a:solidFill>
                  <a:srgbClr val="FFFFFF"/>
                </a:solidFill>
                <a:latin typeface="Red Hat Display Medium"/>
                <a:ea typeface="Red Hat Display Medium"/>
                <a:cs typeface="Red Hat Display Medium"/>
                <a:sym typeface="Red Hat Display Medium"/>
              </a:defRPr>
            </a:lvl5pPr>
            <a:lvl6pPr lvl="5" rtl="0">
              <a:lnSpc>
                <a:spcPct val="114000"/>
              </a:lnSpc>
              <a:spcBef>
                <a:spcPts val="0"/>
              </a:spcBef>
              <a:spcAft>
                <a:spcPts val="0"/>
              </a:spcAft>
              <a:buNone/>
              <a:defRPr sz="1100">
                <a:solidFill>
                  <a:srgbClr val="FFFFFF"/>
                </a:solidFill>
                <a:latin typeface="Red Hat Display Medium"/>
                <a:ea typeface="Red Hat Display Medium"/>
                <a:cs typeface="Red Hat Display Medium"/>
                <a:sym typeface="Red Hat Display Medium"/>
              </a:defRPr>
            </a:lvl6pPr>
            <a:lvl7pPr lvl="6" rtl="0">
              <a:lnSpc>
                <a:spcPct val="114000"/>
              </a:lnSpc>
              <a:spcBef>
                <a:spcPts val="0"/>
              </a:spcBef>
              <a:spcAft>
                <a:spcPts val="0"/>
              </a:spcAft>
              <a:buNone/>
              <a:defRPr sz="1100">
                <a:solidFill>
                  <a:srgbClr val="FFFFFF"/>
                </a:solidFill>
                <a:latin typeface="Red Hat Display Medium"/>
                <a:ea typeface="Red Hat Display Medium"/>
                <a:cs typeface="Red Hat Display Medium"/>
                <a:sym typeface="Red Hat Display Medium"/>
              </a:defRPr>
            </a:lvl7pPr>
            <a:lvl8pPr lvl="7" rtl="0">
              <a:lnSpc>
                <a:spcPct val="114000"/>
              </a:lnSpc>
              <a:spcBef>
                <a:spcPts val="0"/>
              </a:spcBef>
              <a:spcAft>
                <a:spcPts val="0"/>
              </a:spcAft>
              <a:buNone/>
              <a:defRPr sz="1100">
                <a:solidFill>
                  <a:srgbClr val="FFFFFF"/>
                </a:solidFill>
                <a:latin typeface="Red Hat Display Medium"/>
                <a:ea typeface="Red Hat Display Medium"/>
                <a:cs typeface="Red Hat Display Medium"/>
                <a:sym typeface="Red Hat Display Medium"/>
              </a:defRPr>
            </a:lvl8pPr>
            <a:lvl9pPr lvl="8" rtl="0">
              <a:lnSpc>
                <a:spcPct val="114000"/>
              </a:lnSpc>
              <a:spcBef>
                <a:spcPts val="0"/>
              </a:spcBef>
              <a:spcAft>
                <a:spcPts val="0"/>
              </a:spcAft>
              <a:buNone/>
              <a:defRPr sz="1100">
                <a:solidFill>
                  <a:srgbClr val="FFFFFF"/>
                </a:solidFill>
                <a:latin typeface="Red Hat Display Medium"/>
                <a:ea typeface="Red Hat Display Medium"/>
                <a:cs typeface="Red Hat Display Medium"/>
                <a:sym typeface="Red Hat Display Medium"/>
              </a:defRPr>
            </a:lvl9pPr>
          </a:lstStyle>
          <a:p>
            <a:endParaRPr/>
          </a:p>
        </p:txBody>
      </p:sp>
      <p:sp>
        <p:nvSpPr>
          <p:cNvPr id="2660" name="Google Shape;2660;p272"/>
          <p:cNvSpPr txBox="1">
            <a:spLocks noGrp="1"/>
          </p:cNvSpPr>
          <p:nvPr>
            <p:ph type="subTitle" idx="4"/>
          </p:nvPr>
        </p:nvSpPr>
        <p:spPr>
          <a:xfrm>
            <a:off x="3465563" y="3696431"/>
            <a:ext cx="2212200" cy="686400"/>
          </a:xfrm>
          <a:prstGeom prst="rect">
            <a:avLst/>
          </a:prstGeom>
        </p:spPr>
        <p:txBody>
          <a:bodyPr spcFirstLastPara="1" wrap="square" lIns="0" tIns="0" rIns="0" bIns="0" anchor="t" anchorCtr="0">
            <a:noAutofit/>
          </a:bodyPr>
          <a:lstStyle>
            <a:lvl1pPr lvl="0" rtl="0">
              <a:spcBef>
                <a:spcPts val="0"/>
              </a:spcBef>
              <a:spcAft>
                <a:spcPts val="0"/>
              </a:spcAft>
              <a:buNone/>
              <a:defRPr sz="1100">
                <a:solidFill>
                  <a:srgbClr val="FFFFFF"/>
                </a:solidFill>
              </a:defRPr>
            </a:lvl1pPr>
            <a:lvl2pPr lvl="1" rtl="0">
              <a:spcBef>
                <a:spcPts val="400"/>
              </a:spcBef>
              <a:spcAft>
                <a:spcPts val="0"/>
              </a:spcAft>
              <a:buNone/>
              <a:defRPr sz="1100">
                <a:solidFill>
                  <a:srgbClr val="FFFFFF"/>
                </a:solidFill>
              </a:defRPr>
            </a:lvl2pPr>
            <a:lvl3pPr lvl="2" rtl="0">
              <a:spcBef>
                <a:spcPts val="400"/>
              </a:spcBef>
              <a:spcAft>
                <a:spcPts val="0"/>
              </a:spcAft>
              <a:buNone/>
              <a:defRPr sz="1100">
                <a:solidFill>
                  <a:srgbClr val="FFFFFF"/>
                </a:solidFill>
              </a:defRPr>
            </a:lvl3pPr>
            <a:lvl4pPr lvl="3" rtl="0">
              <a:spcBef>
                <a:spcPts val="400"/>
              </a:spcBef>
              <a:spcAft>
                <a:spcPts val="0"/>
              </a:spcAft>
              <a:buNone/>
              <a:defRPr sz="1100">
                <a:solidFill>
                  <a:srgbClr val="FFFFFF"/>
                </a:solidFill>
              </a:defRPr>
            </a:lvl4pPr>
            <a:lvl5pPr lvl="4" rtl="0">
              <a:spcBef>
                <a:spcPts val="400"/>
              </a:spcBef>
              <a:spcAft>
                <a:spcPts val="0"/>
              </a:spcAft>
              <a:buNone/>
              <a:defRPr sz="1100">
                <a:solidFill>
                  <a:srgbClr val="FFFFFF"/>
                </a:solidFill>
              </a:defRPr>
            </a:lvl5pPr>
            <a:lvl6pPr lvl="5" rtl="0">
              <a:spcBef>
                <a:spcPts val="400"/>
              </a:spcBef>
              <a:spcAft>
                <a:spcPts val="0"/>
              </a:spcAft>
              <a:buNone/>
              <a:defRPr sz="1100">
                <a:solidFill>
                  <a:srgbClr val="FFFFFF"/>
                </a:solidFill>
              </a:defRPr>
            </a:lvl6pPr>
            <a:lvl7pPr lvl="6" rtl="0">
              <a:spcBef>
                <a:spcPts val="400"/>
              </a:spcBef>
              <a:spcAft>
                <a:spcPts val="0"/>
              </a:spcAft>
              <a:buNone/>
              <a:defRPr sz="1100">
                <a:solidFill>
                  <a:srgbClr val="FFFFFF"/>
                </a:solidFill>
              </a:defRPr>
            </a:lvl7pPr>
            <a:lvl8pPr lvl="7" rtl="0">
              <a:spcBef>
                <a:spcPts val="400"/>
              </a:spcBef>
              <a:spcAft>
                <a:spcPts val="0"/>
              </a:spcAft>
              <a:buNone/>
              <a:defRPr sz="1100">
                <a:solidFill>
                  <a:srgbClr val="FFFFFF"/>
                </a:solidFill>
              </a:defRPr>
            </a:lvl8pPr>
            <a:lvl9pPr lvl="8" rtl="0">
              <a:spcBef>
                <a:spcPts val="400"/>
              </a:spcBef>
              <a:spcAft>
                <a:spcPts val="400"/>
              </a:spcAft>
              <a:buNone/>
              <a:defRPr sz="1100">
                <a:solidFill>
                  <a:srgbClr val="FFFFFF"/>
                </a:solidFill>
              </a:defRPr>
            </a:lvl9pPr>
          </a:lstStyle>
          <a:p>
            <a:endParaRPr/>
          </a:p>
        </p:txBody>
      </p:sp>
      <p:sp>
        <p:nvSpPr>
          <p:cNvPr id="2661" name="Google Shape;2661;p272"/>
          <p:cNvSpPr txBox="1">
            <a:spLocks noGrp="1"/>
          </p:cNvSpPr>
          <p:nvPr>
            <p:ph type="subTitle" idx="5"/>
          </p:nvPr>
        </p:nvSpPr>
        <p:spPr>
          <a:xfrm>
            <a:off x="6038381" y="3329513"/>
            <a:ext cx="2212200" cy="241500"/>
          </a:xfrm>
          <a:prstGeom prst="rect">
            <a:avLst/>
          </a:prstGeom>
        </p:spPr>
        <p:txBody>
          <a:bodyPr spcFirstLastPara="1" wrap="square" lIns="0" tIns="0" rIns="0" bIns="0" anchor="b" anchorCtr="0">
            <a:noAutofit/>
          </a:bodyPr>
          <a:lstStyle>
            <a:lvl1pPr lvl="0" rtl="0">
              <a:lnSpc>
                <a:spcPct val="114000"/>
              </a:lnSpc>
              <a:spcBef>
                <a:spcPts val="0"/>
              </a:spcBef>
              <a:spcAft>
                <a:spcPts val="0"/>
              </a:spcAft>
              <a:buNone/>
              <a:defRPr sz="1100">
                <a:solidFill>
                  <a:srgbClr val="FFFFFF"/>
                </a:solidFill>
                <a:latin typeface="Red Hat Display Medium"/>
                <a:ea typeface="Red Hat Display Medium"/>
                <a:cs typeface="Red Hat Display Medium"/>
                <a:sym typeface="Red Hat Display Medium"/>
              </a:defRPr>
            </a:lvl1pPr>
            <a:lvl2pPr lvl="1" rtl="0">
              <a:lnSpc>
                <a:spcPct val="114000"/>
              </a:lnSpc>
              <a:spcBef>
                <a:spcPts val="0"/>
              </a:spcBef>
              <a:spcAft>
                <a:spcPts val="0"/>
              </a:spcAft>
              <a:buNone/>
              <a:defRPr sz="1100">
                <a:solidFill>
                  <a:srgbClr val="FFFFFF"/>
                </a:solidFill>
                <a:latin typeface="Red Hat Display Medium"/>
                <a:ea typeface="Red Hat Display Medium"/>
                <a:cs typeface="Red Hat Display Medium"/>
                <a:sym typeface="Red Hat Display Medium"/>
              </a:defRPr>
            </a:lvl2pPr>
            <a:lvl3pPr lvl="2" rtl="0">
              <a:lnSpc>
                <a:spcPct val="114000"/>
              </a:lnSpc>
              <a:spcBef>
                <a:spcPts val="0"/>
              </a:spcBef>
              <a:spcAft>
                <a:spcPts val="0"/>
              </a:spcAft>
              <a:buNone/>
              <a:defRPr sz="1100">
                <a:solidFill>
                  <a:srgbClr val="FFFFFF"/>
                </a:solidFill>
                <a:latin typeface="Red Hat Display Medium"/>
                <a:ea typeface="Red Hat Display Medium"/>
                <a:cs typeface="Red Hat Display Medium"/>
                <a:sym typeface="Red Hat Display Medium"/>
              </a:defRPr>
            </a:lvl3pPr>
            <a:lvl4pPr lvl="3" rtl="0">
              <a:lnSpc>
                <a:spcPct val="114000"/>
              </a:lnSpc>
              <a:spcBef>
                <a:spcPts val="0"/>
              </a:spcBef>
              <a:spcAft>
                <a:spcPts val="0"/>
              </a:spcAft>
              <a:buNone/>
              <a:defRPr sz="1100">
                <a:solidFill>
                  <a:srgbClr val="FFFFFF"/>
                </a:solidFill>
                <a:latin typeface="Red Hat Display Medium"/>
                <a:ea typeface="Red Hat Display Medium"/>
                <a:cs typeface="Red Hat Display Medium"/>
                <a:sym typeface="Red Hat Display Medium"/>
              </a:defRPr>
            </a:lvl4pPr>
            <a:lvl5pPr lvl="4" rtl="0">
              <a:lnSpc>
                <a:spcPct val="114000"/>
              </a:lnSpc>
              <a:spcBef>
                <a:spcPts val="0"/>
              </a:spcBef>
              <a:spcAft>
                <a:spcPts val="0"/>
              </a:spcAft>
              <a:buNone/>
              <a:defRPr sz="1100">
                <a:solidFill>
                  <a:srgbClr val="FFFFFF"/>
                </a:solidFill>
                <a:latin typeface="Red Hat Display Medium"/>
                <a:ea typeface="Red Hat Display Medium"/>
                <a:cs typeface="Red Hat Display Medium"/>
                <a:sym typeface="Red Hat Display Medium"/>
              </a:defRPr>
            </a:lvl5pPr>
            <a:lvl6pPr lvl="5" rtl="0">
              <a:lnSpc>
                <a:spcPct val="114000"/>
              </a:lnSpc>
              <a:spcBef>
                <a:spcPts val="0"/>
              </a:spcBef>
              <a:spcAft>
                <a:spcPts val="0"/>
              </a:spcAft>
              <a:buNone/>
              <a:defRPr sz="1100">
                <a:solidFill>
                  <a:srgbClr val="FFFFFF"/>
                </a:solidFill>
                <a:latin typeface="Red Hat Display Medium"/>
                <a:ea typeface="Red Hat Display Medium"/>
                <a:cs typeface="Red Hat Display Medium"/>
                <a:sym typeface="Red Hat Display Medium"/>
              </a:defRPr>
            </a:lvl6pPr>
            <a:lvl7pPr lvl="6" rtl="0">
              <a:lnSpc>
                <a:spcPct val="114000"/>
              </a:lnSpc>
              <a:spcBef>
                <a:spcPts val="0"/>
              </a:spcBef>
              <a:spcAft>
                <a:spcPts val="0"/>
              </a:spcAft>
              <a:buNone/>
              <a:defRPr sz="1100">
                <a:solidFill>
                  <a:srgbClr val="FFFFFF"/>
                </a:solidFill>
                <a:latin typeface="Red Hat Display Medium"/>
                <a:ea typeface="Red Hat Display Medium"/>
                <a:cs typeface="Red Hat Display Medium"/>
                <a:sym typeface="Red Hat Display Medium"/>
              </a:defRPr>
            </a:lvl7pPr>
            <a:lvl8pPr lvl="7" rtl="0">
              <a:lnSpc>
                <a:spcPct val="114000"/>
              </a:lnSpc>
              <a:spcBef>
                <a:spcPts val="0"/>
              </a:spcBef>
              <a:spcAft>
                <a:spcPts val="0"/>
              </a:spcAft>
              <a:buNone/>
              <a:defRPr sz="1100">
                <a:solidFill>
                  <a:srgbClr val="FFFFFF"/>
                </a:solidFill>
                <a:latin typeface="Red Hat Display Medium"/>
                <a:ea typeface="Red Hat Display Medium"/>
                <a:cs typeface="Red Hat Display Medium"/>
                <a:sym typeface="Red Hat Display Medium"/>
              </a:defRPr>
            </a:lvl8pPr>
            <a:lvl9pPr lvl="8" rtl="0">
              <a:lnSpc>
                <a:spcPct val="114000"/>
              </a:lnSpc>
              <a:spcBef>
                <a:spcPts val="0"/>
              </a:spcBef>
              <a:spcAft>
                <a:spcPts val="0"/>
              </a:spcAft>
              <a:buNone/>
              <a:defRPr sz="1100">
                <a:solidFill>
                  <a:srgbClr val="FFFFFF"/>
                </a:solidFill>
                <a:latin typeface="Red Hat Display Medium"/>
                <a:ea typeface="Red Hat Display Medium"/>
                <a:cs typeface="Red Hat Display Medium"/>
                <a:sym typeface="Red Hat Display Medium"/>
              </a:defRPr>
            </a:lvl9pPr>
          </a:lstStyle>
          <a:p>
            <a:endParaRPr/>
          </a:p>
        </p:txBody>
      </p:sp>
      <p:sp>
        <p:nvSpPr>
          <p:cNvPr id="2662" name="Google Shape;2662;p272"/>
          <p:cNvSpPr txBox="1">
            <a:spLocks noGrp="1"/>
          </p:cNvSpPr>
          <p:nvPr>
            <p:ph type="subTitle" idx="6"/>
          </p:nvPr>
        </p:nvSpPr>
        <p:spPr>
          <a:xfrm>
            <a:off x="6038381" y="3696431"/>
            <a:ext cx="2212200" cy="686400"/>
          </a:xfrm>
          <a:prstGeom prst="rect">
            <a:avLst/>
          </a:prstGeom>
        </p:spPr>
        <p:txBody>
          <a:bodyPr spcFirstLastPara="1" wrap="square" lIns="0" tIns="0" rIns="0" bIns="0" anchor="t" anchorCtr="0">
            <a:noAutofit/>
          </a:bodyPr>
          <a:lstStyle>
            <a:lvl1pPr lvl="0" rtl="0">
              <a:spcBef>
                <a:spcPts val="0"/>
              </a:spcBef>
              <a:spcAft>
                <a:spcPts val="0"/>
              </a:spcAft>
              <a:buNone/>
              <a:defRPr sz="1100">
                <a:solidFill>
                  <a:srgbClr val="FFFFFF"/>
                </a:solidFill>
              </a:defRPr>
            </a:lvl1pPr>
            <a:lvl2pPr lvl="1" rtl="0">
              <a:spcBef>
                <a:spcPts val="400"/>
              </a:spcBef>
              <a:spcAft>
                <a:spcPts val="0"/>
              </a:spcAft>
              <a:buNone/>
              <a:defRPr sz="1100">
                <a:solidFill>
                  <a:srgbClr val="FFFFFF"/>
                </a:solidFill>
              </a:defRPr>
            </a:lvl2pPr>
            <a:lvl3pPr lvl="2" rtl="0">
              <a:spcBef>
                <a:spcPts val="400"/>
              </a:spcBef>
              <a:spcAft>
                <a:spcPts val="0"/>
              </a:spcAft>
              <a:buNone/>
              <a:defRPr sz="1100">
                <a:solidFill>
                  <a:srgbClr val="FFFFFF"/>
                </a:solidFill>
              </a:defRPr>
            </a:lvl3pPr>
            <a:lvl4pPr lvl="3" rtl="0">
              <a:spcBef>
                <a:spcPts val="400"/>
              </a:spcBef>
              <a:spcAft>
                <a:spcPts val="0"/>
              </a:spcAft>
              <a:buNone/>
              <a:defRPr sz="1100">
                <a:solidFill>
                  <a:srgbClr val="FFFFFF"/>
                </a:solidFill>
              </a:defRPr>
            </a:lvl4pPr>
            <a:lvl5pPr lvl="4" rtl="0">
              <a:spcBef>
                <a:spcPts val="400"/>
              </a:spcBef>
              <a:spcAft>
                <a:spcPts val="0"/>
              </a:spcAft>
              <a:buNone/>
              <a:defRPr sz="1100">
                <a:solidFill>
                  <a:srgbClr val="FFFFFF"/>
                </a:solidFill>
              </a:defRPr>
            </a:lvl5pPr>
            <a:lvl6pPr lvl="5" rtl="0">
              <a:spcBef>
                <a:spcPts val="400"/>
              </a:spcBef>
              <a:spcAft>
                <a:spcPts val="0"/>
              </a:spcAft>
              <a:buNone/>
              <a:defRPr sz="1100">
                <a:solidFill>
                  <a:srgbClr val="FFFFFF"/>
                </a:solidFill>
              </a:defRPr>
            </a:lvl6pPr>
            <a:lvl7pPr lvl="6" rtl="0">
              <a:spcBef>
                <a:spcPts val="400"/>
              </a:spcBef>
              <a:spcAft>
                <a:spcPts val="0"/>
              </a:spcAft>
              <a:buNone/>
              <a:defRPr sz="1100">
                <a:solidFill>
                  <a:srgbClr val="FFFFFF"/>
                </a:solidFill>
              </a:defRPr>
            </a:lvl7pPr>
            <a:lvl8pPr lvl="7" rtl="0">
              <a:spcBef>
                <a:spcPts val="400"/>
              </a:spcBef>
              <a:spcAft>
                <a:spcPts val="0"/>
              </a:spcAft>
              <a:buNone/>
              <a:defRPr sz="1100">
                <a:solidFill>
                  <a:srgbClr val="FFFFFF"/>
                </a:solidFill>
              </a:defRPr>
            </a:lvl8pPr>
            <a:lvl9pPr lvl="8" rtl="0">
              <a:spcBef>
                <a:spcPts val="400"/>
              </a:spcBef>
              <a:spcAft>
                <a:spcPts val="400"/>
              </a:spcAft>
              <a:buNone/>
              <a:defRPr sz="1100">
                <a:solidFill>
                  <a:srgbClr val="FFFFFF"/>
                </a:solidFill>
              </a:defRPr>
            </a:lvl9pPr>
          </a:lstStyle>
          <a:p>
            <a:endParaRPr/>
          </a:p>
        </p:txBody>
      </p:sp>
      <p:sp>
        <p:nvSpPr>
          <p:cNvPr id="2663" name="Google Shape;2663;p272"/>
          <p:cNvSpPr txBox="1">
            <a:spLocks noGrp="1"/>
          </p:cNvSpPr>
          <p:nvPr>
            <p:ph type="subTitle" idx="7"/>
          </p:nvPr>
        </p:nvSpPr>
        <p:spPr>
          <a:xfrm>
            <a:off x="335831" y="41580"/>
            <a:ext cx="3861600" cy="612300"/>
          </a:xfrm>
          <a:prstGeom prst="rect">
            <a:avLst/>
          </a:prstGeom>
        </p:spPr>
        <p:txBody>
          <a:bodyPr spcFirstLastPara="1" wrap="square" lIns="329175" tIns="68575" rIns="68575" bIns="68575" anchor="ctr" anchorCtr="0">
            <a:noAutofit/>
          </a:bodyPr>
          <a:lstStyle>
            <a:lvl1pPr lvl="0" rtl="0">
              <a:lnSpc>
                <a:spcPct val="100000"/>
              </a:lnSpc>
              <a:spcBef>
                <a:spcPts val="0"/>
              </a:spcBef>
              <a:spcAft>
                <a:spcPts val="0"/>
              </a:spcAft>
              <a:buClr>
                <a:srgbClr val="FFFFFF"/>
              </a:buClr>
              <a:buSzPts val="800"/>
              <a:buFont typeface="Red Hat Display Medium"/>
              <a:buNone/>
              <a:defRPr sz="800">
                <a:solidFill>
                  <a:srgbClr val="FFFFFF"/>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rgbClr val="FFFFFF"/>
              </a:buClr>
              <a:buSzPts val="800"/>
              <a:buFont typeface="Red Hat Display Medium"/>
              <a:buNone/>
              <a:defRPr sz="800">
                <a:solidFill>
                  <a:srgbClr val="FFFFFF"/>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rgbClr val="FFFFFF"/>
              </a:buClr>
              <a:buSzPts val="800"/>
              <a:buFont typeface="Red Hat Display Medium"/>
              <a:buNone/>
              <a:defRPr sz="800">
                <a:solidFill>
                  <a:srgbClr val="FFFFFF"/>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rgbClr val="FFFFFF"/>
              </a:buClr>
              <a:buSzPts val="800"/>
              <a:buFont typeface="Red Hat Display Medium"/>
              <a:buNone/>
              <a:defRPr sz="800">
                <a:solidFill>
                  <a:srgbClr val="FFFFFF"/>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rgbClr val="FFFFFF"/>
              </a:buClr>
              <a:buSzPts val="800"/>
              <a:buFont typeface="Red Hat Display Medium"/>
              <a:buNone/>
              <a:defRPr sz="800">
                <a:solidFill>
                  <a:srgbClr val="FFFFFF"/>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rgbClr val="FFFFFF"/>
              </a:buClr>
              <a:buSzPts val="800"/>
              <a:buFont typeface="Red Hat Display Medium"/>
              <a:buNone/>
              <a:defRPr sz="800">
                <a:solidFill>
                  <a:srgbClr val="FFFFFF"/>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rgbClr val="FFFFFF"/>
              </a:buClr>
              <a:buSzPts val="800"/>
              <a:buFont typeface="Red Hat Display Medium"/>
              <a:buNone/>
              <a:defRPr sz="800">
                <a:solidFill>
                  <a:srgbClr val="FFFFFF"/>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rgbClr val="FFFFFF"/>
              </a:buClr>
              <a:buSzPts val="800"/>
              <a:buFont typeface="Red Hat Display Medium"/>
              <a:buNone/>
              <a:defRPr sz="800">
                <a:solidFill>
                  <a:srgbClr val="FFFFFF"/>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rgbClr val="FFFFFF"/>
              </a:buClr>
              <a:buSzPts val="800"/>
              <a:buFont typeface="Red Hat Display Medium"/>
              <a:buNone/>
              <a:defRPr sz="800">
                <a:solidFill>
                  <a:srgbClr val="FFFFFF"/>
                </a:solidFill>
                <a:latin typeface="Red Hat Display Medium"/>
                <a:ea typeface="Red Hat Display Medium"/>
                <a:cs typeface="Red Hat Display Medium"/>
                <a:sym typeface="Red Hat Display Medium"/>
              </a:defRPr>
            </a:lvl9pPr>
          </a:lstStyle>
          <a:p>
            <a:endParaRPr/>
          </a:p>
        </p:txBody>
      </p:sp>
      <p:sp>
        <p:nvSpPr>
          <p:cNvPr id="2664" name="Google Shape;2664;p272"/>
          <p:cNvSpPr txBox="1">
            <a:spLocks noGrp="1"/>
          </p:cNvSpPr>
          <p:nvPr>
            <p:ph type="title"/>
          </p:nvPr>
        </p:nvSpPr>
        <p:spPr>
          <a:xfrm>
            <a:off x="663788" y="825263"/>
            <a:ext cx="7816500" cy="414900"/>
          </a:xfrm>
          <a:prstGeom prst="rect">
            <a:avLst/>
          </a:prstGeom>
        </p:spPr>
        <p:txBody>
          <a:bodyPr spcFirstLastPara="1" wrap="square" lIns="0" tIns="0" rIns="0" bIns="0" anchor="t" anchorCtr="0">
            <a:noAutofit/>
          </a:bodyPr>
          <a:lstStyle>
            <a:lvl1pPr lvl="0" algn="ctr" rtl="0">
              <a:lnSpc>
                <a:spcPct val="130000"/>
              </a:lnSpc>
              <a:spcBef>
                <a:spcPts val="0"/>
              </a:spcBef>
              <a:spcAft>
                <a:spcPts val="0"/>
              </a:spcAft>
              <a:buNone/>
              <a:defRPr sz="2100">
                <a:solidFill>
                  <a:srgbClr val="FFFFFF"/>
                </a:solidFill>
                <a:latin typeface="Red Hat Display Medium"/>
                <a:ea typeface="Red Hat Display Medium"/>
                <a:cs typeface="Red Hat Display Medium"/>
                <a:sym typeface="Red Hat Display Medium"/>
              </a:defRPr>
            </a:lvl1pPr>
            <a:lvl2pPr lvl="1" algn="ctr" rtl="0">
              <a:lnSpc>
                <a:spcPct val="130000"/>
              </a:lnSpc>
              <a:spcBef>
                <a:spcPts val="0"/>
              </a:spcBef>
              <a:spcAft>
                <a:spcPts val="0"/>
              </a:spcAft>
              <a:buNone/>
              <a:defRPr sz="2000">
                <a:solidFill>
                  <a:srgbClr val="FFFFFF"/>
                </a:solidFill>
                <a:latin typeface="Red Hat Display Medium"/>
                <a:ea typeface="Red Hat Display Medium"/>
                <a:cs typeface="Red Hat Display Medium"/>
                <a:sym typeface="Red Hat Display Medium"/>
              </a:defRPr>
            </a:lvl2pPr>
            <a:lvl3pPr lvl="2" algn="ctr" rtl="0">
              <a:lnSpc>
                <a:spcPct val="130000"/>
              </a:lnSpc>
              <a:spcBef>
                <a:spcPts val="0"/>
              </a:spcBef>
              <a:spcAft>
                <a:spcPts val="0"/>
              </a:spcAft>
              <a:buNone/>
              <a:defRPr sz="2000">
                <a:solidFill>
                  <a:srgbClr val="FFFFFF"/>
                </a:solidFill>
                <a:latin typeface="Red Hat Display Medium"/>
                <a:ea typeface="Red Hat Display Medium"/>
                <a:cs typeface="Red Hat Display Medium"/>
                <a:sym typeface="Red Hat Display Medium"/>
              </a:defRPr>
            </a:lvl3pPr>
            <a:lvl4pPr lvl="3" algn="ctr" rtl="0">
              <a:lnSpc>
                <a:spcPct val="130000"/>
              </a:lnSpc>
              <a:spcBef>
                <a:spcPts val="0"/>
              </a:spcBef>
              <a:spcAft>
                <a:spcPts val="0"/>
              </a:spcAft>
              <a:buNone/>
              <a:defRPr sz="2000">
                <a:solidFill>
                  <a:srgbClr val="FFFFFF"/>
                </a:solidFill>
                <a:latin typeface="Red Hat Display Medium"/>
                <a:ea typeface="Red Hat Display Medium"/>
                <a:cs typeface="Red Hat Display Medium"/>
                <a:sym typeface="Red Hat Display Medium"/>
              </a:defRPr>
            </a:lvl4pPr>
            <a:lvl5pPr lvl="4" algn="ctr" rtl="0">
              <a:lnSpc>
                <a:spcPct val="130000"/>
              </a:lnSpc>
              <a:spcBef>
                <a:spcPts val="0"/>
              </a:spcBef>
              <a:spcAft>
                <a:spcPts val="0"/>
              </a:spcAft>
              <a:buNone/>
              <a:defRPr sz="2000">
                <a:solidFill>
                  <a:srgbClr val="FFFFFF"/>
                </a:solidFill>
                <a:latin typeface="Red Hat Display Medium"/>
                <a:ea typeface="Red Hat Display Medium"/>
                <a:cs typeface="Red Hat Display Medium"/>
                <a:sym typeface="Red Hat Display Medium"/>
              </a:defRPr>
            </a:lvl5pPr>
            <a:lvl6pPr lvl="5" algn="ctr" rtl="0">
              <a:lnSpc>
                <a:spcPct val="130000"/>
              </a:lnSpc>
              <a:spcBef>
                <a:spcPts val="0"/>
              </a:spcBef>
              <a:spcAft>
                <a:spcPts val="0"/>
              </a:spcAft>
              <a:buNone/>
              <a:defRPr sz="2000">
                <a:solidFill>
                  <a:srgbClr val="FFFFFF"/>
                </a:solidFill>
                <a:latin typeface="Red Hat Display Medium"/>
                <a:ea typeface="Red Hat Display Medium"/>
                <a:cs typeface="Red Hat Display Medium"/>
                <a:sym typeface="Red Hat Display Medium"/>
              </a:defRPr>
            </a:lvl6pPr>
            <a:lvl7pPr lvl="6" algn="ctr" rtl="0">
              <a:lnSpc>
                <a:spcPct val="130000"/>
              </a:lnSpc>
              <a:spcBef>
                <a:spcPts val="0"/>
              </a:spcBef>
              <a:spcAft>
                <a:spcPts val="0"/>
              </a:spcAft>
              <a:buNone/>
              <a:defRPr sz="2000">
                <a:solidFill>
                  <a:srgbClr val="FFFFFF"/>
                </a:solidFill>
                <a:latin typeface="Red Hat Display Medium"/>
                <a:ea typeface="Red Hat Display Medium"/>
                <a:cs typeface="Red Hat Display Medium"/>
                <a:sym typeface="Red Hat Display Medium"/>
              </a:defRPr>
            </a:lvl7pPr>
            <a:lvl8pPr lvl="7" algn="ctr" rtl="0">
              <a:lnSpc>
                <a:spcPct val="130000"/>
              </a:lnSpc>
              <a:spcBef>
                <a:spcPts val="0"/>
              </a:spcBef>
              <a:spcAft>
                <a:spcPts val="0"/>
              </a:spcAft>
              <a:buNone/>
              <a:defRPr sz="2000">
                <a:solidFill>
                  <a:srgbClr val="FFFFFF"/>
                </a:solidFill>
                <a:latin typeface="Red Hat Display Medium"/>
                <a:ea typeface="Red Hat Display Medium"/>
                <a:cs typeface="Red Hat Display Medium"/>
                <a:sym typeface="Red Hat Display Medium"/>
              </a:defRPr>
            </a:lvl8pPr>
            <a:lvl9pPr lvl="8" algn="ctr" rtl="0">
              <a:lnSpc>
                <a:spcPct val="130000"/>
              </a:lnSpc>
              <a:spcBef>
                <a:spcPts val="0"/>
              </a:spcBef>
              <a:spcAft>
                <a:spcPts val="0"/>
              </a:spcAft>
              <a:buNone/>
              <a:defRPr sz="2000">
                <a:solidFill>
                  <a:srgbClr val="FFFFFF"/>
                </a:solidFill>
                <a:latin typeface="Red Hat Display Medium"/>
                <a:ea typeface="Red Hat Display Medium"/>
                <a:cs typeface="Red Hat Display Medium"/>
                <a:sym typeface="Red Hat Display Medium"/>
              </a:defRPr>
            </a:lvl9pPr>
          </a:lstStyle>
          <a:p>
            <a:endParaRPr/>
          </a:p>
        </p:txBody>
      </p:sp>
      <p:pic>
        <p:nvPicPr>
          <p:cNvPr id="2665" name="Google Shape;2665;p272"/>
          <p:cNvPicPr preferRelativeResize="0"/>
          <p:nvPr/>
        </p:nvPicPr>
        <p:blipFill>
          <a:blip r:embed="rId2">
            <a:alphaModFix/>
          </a:blip>
          <a:stretch>
            <a:fillRect/>
          </a:stretch>
        </p:blipFill>
        <p:spPr>
          <a:xfrm>
            <a:off x="8033460" y="4734378"/>
            <a:ext cx="731888" cy="172209"/>
          </a:xfrm>
          <a:prstGeom prst="rect">
            <a:avLst/>
          </a:prstGeom>
          <a:noFill/>
          <a:ln>
            <a:noFill/>
          </a:ln>
        </p:spPr>
      </p:pic>
      <p:sp>
        <p:nvSpPr>
          <p:cNvPr id="2666" name="Google Shape;2666;p272"/>
          <p:cNvSpPr txBox="1">
            <a:spLocks noGrp="1"/>
          </p:cNvSpPr>
          <p:nvPr>
            <p:ph type="sldNum" idx="12"/>
          </p:nvPr>
        </p:nvSpPr>
        <p:spPr>
          <a:xfrm>
            <a:off x="61481" y="4627167"/>
            <a:ext cx="548700" cy="107700"/>
          </a:xfrm>
          <a:prstGeom prst="rect">
            <a:avLst/>
          </a:prstGeom>
          <a:noFill/>
          <a:ln>
            <a:noFill/>
          </a:ln>
        </p:spPr>
        <p:txBody>
          <a:bodyPr spcFirstLastPara="1" wrap="square" lIns="0" tIns="0" rIns="0" bIns="0" anchor="b" anchorCtr="0">
            <a:noAutofit/>
          </a:bodyPr>
          <a:lstStyle>
            <a:lvl1pPr lvl="0" algn="ctr" rtl="0">
              <a:buNone/>
              <a:defRPr sz="600">
                <a:solidFill>
                  <a:srgbClr val="FFFFFF"/>
                </a:solidFill>
                <a:latin typeface="Red Hat Display Medium"/>
                <a:ea typeface="Red Hat Display Medium"/>
                <a:cs typeface="Red Hat Display Medium"/>
                <a:sym typeface="Red Hat Display Medium"/>
              </a:defRPr>
            </a:lvl1pPr>
            <a:lvl2pPr lvl="1" algn="ctr" rtl="0">
              <a:buNone/>
              <a:defRPr sz="600">
                <a:solidFill>
                  <a:srgbClr val="FFFFFF"/>
                </a:solidFill>
                <a:latin typeface="Red Hat Display Medium"/>
                <a:ea typeface="Red Hat Display Medium"/>
                <a:cs typeface="Red Hat Display Medium"/>
                <a:sym typeface="Red Hat Display Medium"/>
              </a:defRPr>
            </a:lvl2pPr>
            <a:lvl3pPr lvl="2" algn="ctr" rtl="0">
              <a:buNone/>
              <a:defRPr sz="600">
                <a:solidFill>
                  <a:srgbClr val="FFFFFF"/>
                </a:solidFill>
                <a:latin typeface="Red Hat Display Medium"/>
                <a:ea typeface="Red Hat Display Medium"/>
                <a:cs typeface="Red Hat Display Medium"/>
                <a:sym typeface="Red Hat Display Medium"/>
              </a:defRPr>
            </a:lvl3pPr>
            <a:lvl4pPr lvl="3" algn="ctr" rtl="0">
              <a:buNone/>
              <a:defRPr sz="600">
                <a:solidFill>
                  <a:srgbClr val="FFFFFF"/>
                </a:solidFill>
                <a:latin typeface="Red Hat Display Medium"/>
                <a:ea typeface="Red Hat Display Medium"/>
                <a:cs typeface="Red Hat Display Medium"/>
                <a:sym typeface="Red Hat Display Medium"/>
              </a:defRPr>
            </a:lvl4pPr>
            <a:lvl5pPr lvl="4" algn="ctr" rtl="0">
              <a:buNone/>
              <a:defRPr sz="600">
                <a:solidFill>
                  <a:srgbClr val="FFFFFF"/>
                </a:solidFill>
                <a:latin typeface="Red Hat Display Medium"/>
                <a:ea typeface="Red Hat Display Medium"/>
                <a:cs typeface="Red Hat Display Medium"/>
                <a:sym typeface="Red Hat Display Medium"/>
              </a:defRPr>
            </a:lvl5pPr>
            <a:lvl6pPr lvl="5" algn="ctr" rtl="0">
              <a:buNone/>
              <a:defRPr sz="600">
                <a:solidFill>
                  <a:srgbClr val="FFFFFF"/>
                </a:solidFill>
                <a:latin typeface="Red Hat Display Medium"/>
                <a:ea typeface="Red Hat Display Medium"/>
                <a:cs typeface="Red Hat Display Medium"/>
                <a:sym typeface="Red Hat Display Medium"/>
              </a:defRPr>
            </a:lvl6pPr>
            <a:lvl7pPr lvl="6" algn="ctr" rtl="0">
              <a:buNone/>
              <a:defRPr sz="600">
                <a:solidFill>
                  <a:srgbClr val="FFFFFF"/>
                </a:solidFill>
                <a:latin typeface="Red Hat Display Medium"/>
                <a:ea typeface="Red Hat Display Medium"/>
                <a:cs typeface="Red Hat Display Medium"/>
                <a:sym typeface="Red Hat Display Medium"/>
              </a:defRPr>
            </a:lvl7pPr>
            <a:lvl8pPr lvl="7" algn="ctr" rtl="0">
              <a:buNone/>
              <a:defRPr sz="600">
                <a:solidFill>
                  <a:srgbClr val="FFFFFF"/>
                </a:solidFill>
                <a:latin typeface="Red Hat Display Medium"/>
                <a:ea typeface="Red Hat Display Medium"/>
                <a:cs typeface="Red Hat Display Medium"/>
                <a:sym typeface="Red Hat Display Medium"/>
              </a:defRPr>
            </a:lvl8pPr>
            <a:lvl9pPr lvl="8" algn="ctr" rtl="0">
              <a:buNone/>
              <a:defRPr sz="600">
                <a:solidFill>
                  <a:srgbClr val="FFFFFF"/>
                </a:solidFill>
                <a:latin typeface="Red Hat Display Medium"/>
                <a:ea typeface="Red Hat Display Medium"/>
                <a:cs typeface="Red Hat Display Medium"/>
                <a:sym typeface="Red Hat Display Medium"/>
              </a:defRPr>
            </a:lvl9pPr>
          </a:lstStyle>
          <a:p>
            <a:pPr marL="0" lvl="0" indent="0" algn="ctr" rtl="0">
              <a:spcBef>
                <a:spcPts val="0"/>
              </a:spcBef>
              <a:spcAft>
                <a:spcPts val="0"/>
              </a:spcAft>
              <a:buNone/>
            </a:pPr>
            <a:fld id="{00000000-1234-1234-1234-123412341234}" type="slidenum">
              <a:rPr lang="en"/>
              <a:t>‹#›</a:t>
            </a:fld>
            <a:endParaRPr/>
          </a:p>
        </p:txBody>
      </p:sp>
      <p:sp>
        <p:nvSpPr>
          <p:cNvPr id="2667" name="Google Shape;2667;p272"/>
          <p:cNvSpPr txBox="1">
            <a:spLocks noGrp="1"/>
          </p:cNvSpPr>
          <p:nvPr>
            <p:ph type="subTitle" idx="8"/>
          </p:nvPr>
        </p:nvSpPr>
        <p:spPr>
          <a:xfrm>
            <a:off x="663844" y="1240163"/>
            <a:ext cx="7816500" cy="219000"/>
          </a:xfrm>
          <a:prstGeom prst="rect">
            <a:avLst/>
          </a:prstGeom>
        </p:spPr>
        <p:txBody>
          <a:bodyPr spcFirstLastPara="1" wrap="square" lIns="0" tIns="0" rIns="0" bIns="0" anchor="t" anchorCtr="0">
            <a:noAutofit/>
          </a:bodyPr>
          <a:lstStyle>
            <a:lvl1pPr lvl="0" algn="ctr" rtl="0">
              <a:spcBef>
                <a:spcPts val="0"/>
              </a:spcBef>
              <a:spcAft>
                <a:spcPts val="0"/>
              </a:spcAft>
              <a:buNone/>
              <a:defRPr sz="1400">
                <a:solidFill>
                  <a:schemeClr val="accent1"/>
                </a:solidFill>
              </a:defRPr>
            </a:lvl1pPr>
            <a:lvl2pPr lvl="1" algn="ctr" rtl="0">
              <a:spcBef>
                <a:spcPts val="400"/>
              </a:spcBef>
              <a:spcAft>
                <a:spcPts val="0"/>
              </a:spcAft>
              <a:buNone/>
              <a:defRPr sz="1400">
                <a:solidFill>
                  <a:srgbClr val="FFFFFF"/>
                </a:solidFill>
              </a:defRPr>
            </a:lvl2pPr>
            <a:lvl3pPr lvl="2" algn="ctr" rtl="0">
              <a:spcBef>
                <a:spcPts val="400"/>
              </a:spcBef>
              <a:spcAft>
                <a:spcPts val="0"/>
              </a:spcAft>
              <a:buNone/>
              <a:defRPr sz="1400">
                <a:solidFill>
                  <a:srgbClr val="FFFFFF"/>
                </a:solidFill>
              </a:defRPr>
            </a:lvl3pPr>
            <a:lvl4pPr lvl="3" algn="ctr" rtl="0">
              <a:spcBef>
                <a:spcPts val="400"/>
              </a:spcBef>
              <a:spcAft>
                <a:spcPts val="0"/>
              </a:spcAft>
              <a:buNone/>
              <a:defRPr sz="1400">
                <a:solidFill>
                  <a:srgbClr val="FFFFFF"/>
                </a:solidFill>
              </a:defRPr>
            </a:lvl4pPr>
            <a:lvl5pPr lvl="4" algn="ctr" rtl="0">
              <a:spcBef>
                <a:spcPts val="400"/>
              </a:spcBef>
              <a:spcAft>
                <a:spcPts val="0"/>
              </a:spcAft>
              <a:buNone/>
              <a:defRPr sz="1400">
                <a:solidFill>
                  <a:srgbClr val="FFFFFF"/>
                </a:solidFill>
              </a:defRPr>
            </a:lvl5pPr>
            <a:lvl6pPr lvl="5" algn="ctr" rtl="0">
              <a:spcBef>
                <a:spcPts val="400"/>
              </a:spcBef>
              <a:spcAft>
                <a:spcPts val="0"/>
              </a:spcAft>
              <a:buNone/>
              <a:defRPr sz="1400">
                <a:solidFill>
                  <a:srgbClr val="FFFFFF"/>
                </a:solidFill>
              </a:defRPr>
            </a:lvl6pPr>
            <a:lvl7pPr lvl="6" algn="ctr" rtl="0">
              <a:spcBef>
                <a:spcPts val="400"/>
              </a:spcBef>
              <a:spcAft>
                <a:spcPts val="0"/>
              </a:spcAft>
              <a:buNone/>
              <a:defRPr sz="1400">
                <a:solidFill>
                  <a:srgbClr val="FFFFFF"/>
                </a:solidFill>
              </a:defRPr>
            </a:lvl7pPr>
            <a:lvl8pPr lvl="7" algn="ctr" rtl="0">
              <a:spcBef>
                <a:spcPts val="400"/>
              </a:spcBef>
              <a:spcAft>
                <a:spcPts val="0"/>
              </a:spcAft>
              <a:buNone/>
              <a:defRPr sz="1400">
                <a:solidFill>
                  <a:srgbClr val="FFFFFF"/>
                </a:solidFill>
              </a:defRPr>
            </a:lvl8pPr>
            <a:lvl9pPr lvl="8" algn="ctr" rtl="0">
              <a:spcBef>
                <a:spcPts val="400"/>
              </a:spcBef>
              <a:spcAft>
                <a:spcPts val="400"/>
              </a:spcAft>
              <a:buNone/>
              <a:defRPr sz="1400">
                <a:solidFill>
                  <a:srgbClr val="FFFFFF"/>
                </a:solidFill>
              </a:defRPr>
            </a:lvl9pPr>
          </a:lstStyle>
          <a:p>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matchingName="Interior large text alt1 1">
  <p:cSld name="CUSTOM_4_2_2_1">
    <p:bg>
      <p:bgPr>
        <a:solidFill>
          <a:srgbClr val="353535"/>
        </a:solidFill>
        <a:effectLst/>
      </p:bgPr>
    </p:bg>
    <p:spTree>
      <p:nvGrpSpPr>
        <p:cNvPr id="1" name="Shape 2668"/>
        <p:cNvGrpSpPr/>
        <p:nvPr/>
      </p:nvGrpSpPr>
      <p:grpSpPr>
        <a:xfrm>
          <a:off x="0" y="0"/>
          <a:ext cx="0" cy="0"/>
          <a:chOff x="0" y="0"/>
          <a:chExt cx="0" cy="0"/>
        </a:xfrm>
      </p:grpSpPr>
      <p:cxnSp>
        <p:nvCxnSpPr>
          <p:cNvPr id="2669" name="Google Shape;2669;p273"/>
          <p:cNvCxnSpPr/>
          <p:nvPr/>
        </p:nvCxnSpPr>
        <p:spPr>
          <a:xfrm rot="10800000">
            <a:off x="335831" y="150"/>
            <a:ext cx="0" cy="664800"/>
          </a:xfrm>
          <a:prstGeom prst="straightConnector1">
            <a:avLst/>
          </a:prstGeom>
          <a:noFill/>
          <a:ln w="9525" cap="flat" cmpd="sng">
            <a:solidFill>
              <a:schemeClr val="accent1"/>
            </a:solidFill>
            <a:prstDash val="solid"/>
            <a:round/>
            <a:headEnd type="none" w="med" len="med"/>
            <a:tailEnd type="none" w="med" len="med"/>
          </a:ln>
        </p:spPr>
      </p:cxnSp>
      <p:cxnSp>
        <p:nvCxnSpPr>
          <p:cNvPr id="2670" name="Google Shape;2670;p273"/>
          <p:cNvCxnSpPr/>
          <p:nvPr/>
        </p:nvCxnSpPr>
        <p:spPr>
          <a:xfrm rot="10800000">
            <a:off x="335825" y="4801200"/>
            <a:ext cx="0" cy="342300"/>
          </a:xfrm>
          <a:prstGeom prst="straightConnector1">
            <a:avLst/>
          </a:prstGeom>
          <a:noFill/>
          <a:ln w="9525" cap="flat" cmpd="sng">
            <a:solidFill>
              <a:schemeClr val="accent1"/>
            </a:solidFill>
            <a:prstDash val="solid"/>
            <a:round/>
            <a:headEnd type="none" w="med" len="med"/>
            <a:tailEnd type="none" w="med" len="med"/>
          </a:ln>
        </p:spPr>
      </p:cxnSp>
      <p:sp>
        <p:nvSpPr>
          <p:cNvPr id="2671" name="Google Shape;2671;p273"/>
          <p:cNvSpPr txBox="1">
            <a:spLocks noGrp="1"/>
          </p:cNvSpPr>
          <p:nvPr>
            <p:ph type="subTitle" idx="1"/>
          </p:nvPr>
        </p:nvSpPr>
        <p:spPr>
          <a:xfrm>
            <a:off x="663788" y="4627163"/>
            <a:ext cx="6001800" cy="420000"/>
          </a:xfrm>
          <a:prstGeom prst="rect">
            <a:avLst/>
          </a:prstGeom>
        </p:spPr>
        <p:txBody>
          <a:bodyPr spcFirstLastPara="1" wrap="square" lIns="0" tIns="0" rIns="0" bIns="0" anchor="b" anchorCtr="0">
            <a:noAutofit/>
          </a:bodyPr>
          <a:lstStyle>
            <a:lvl1pPr lvl="0" rtl="0">
              <a:lnSpc>
                <a:spcPct val="115000"/>
              </a:lnSpc>
              <a:spcBef>
                <a:spcPts val="0"/>
              </a:spcBef>
              <a:spcAft>
                <a:spcPts val="0"/>
              </a:spcAft>
              <a:buNone/>
              <a:defRPr sz="600">
                <a:solidFill>
                  <a:srgbClr val="FFFFFF"/>
                </a:solidFill>
              </a:defRPr>
            </a:lvl1pPr>
            <a:lvl2pPr lvl="1" rtl="0">
              <a:lnSpc>
                <a:spcPct val="115000"/>
              </a:lnSpc>
              <a:spcBef>
                <a:spcPts val="0"/>
              </a:spcBef>
              <a:spcAft>
                <a:spcPts val="0"/>
              </a:spcAft>
              <a:buNone/>
              <a:defRPr sz="600">
                <a:solidFill>
                  <a:srgbClr val="FFFFFF"/>
                </a:solidFill>
              </a:defRPr>
            </a:lvl2pPr>
            <a:lvl3pPr lvl="2" rtl="0">
              <a:lnSpc>
                <a:spcPct val="115000"/>
              </a:lnSpc>
              <a:spcBef>
                <a:spcPts val="0"/>
              </a:spcBef>
              <a:spcAft>
                <a:spcPts val="0"/>
              </a:spcAft>
              <a:buNone/>
              <a:defRPr sz="600">
                <a:solidFill>
                  <a:srgbClr val="FFFFFF"/>
                </a:solidFill>
              </a:defRPr>
            </a:lvl3pPr>
            <a:lvl4pPr lvl="3" rtl="0">
              <a:lnSpc>
                <a:spcPct val="115000"/>
              </a:lnSpc>
              <a:spcBef>
                <a:spcPts val="0"/>
              </a:spcBef>
              <a:spcAft>
                <a:spcPts val="0"/>
              </a:spcAft>
              <a:buNone/>
              <a:defRPr sz="600">
                <a:solidFill>
                  <a:srgbClr val="FFFFFF"/>
                </a:solidFill>
              </a:defRPr>
            </a:lvl4pPr>
            <a:lvl5pPr lvl="4" rtl="0">
              <a:lnSpc>
                <a:spcPct val="115000"/>
              </a:lnSpc>
              <a:spcBef>
                <a:spcPts val="0"/>
              </a:spcBef>
              <a:spcAft>
                <a:spcPts val="0"/>
              </a:spcAft>
              <a:buNone/>
              <a:defRPr sz="600">
                <a:solidFill>
                  <a:srgbClr val="FFFFFF"/>
                </a:solidFill>
              </a:defRPr>
            </a:lvl5pPr>
            <a:lvl6pPr lvl="5" rtl="0">
              <a:lnSpc>
                <a:spcPct val="115000"/>
              </a:lnSpc>
              <a:spcBef>
                <a:spcPts val="0"/>
              </a:spcBef>
              <a:spcAft>
                <a:spcPts val="0"/>
              </a:spcAft>
              <a:buNone/>
              <a:defRPr sz="600">
                <a:solidFill>
                  <a:srgbClr val="FFFFFF"/>
                </a:solidFill>
              </a:defRPr>
            </a:lvl6pPr>
            <a:lvl7pPr lvl="6" rtl="0">
              <a:lnSpc>
                <a:spcPct val="115000"/>
              </a:lnSpc>
              <a:spcBef>
                <a:spcPts val="0"/>
              </a:spcBef>
              <a:spcAft>
                <a:spcPts val="0"/>
              </a:spcAft>
              <a:buNone/>
              <a:defRPr sz="600">
                <a:solidFill>
                  <a:srgbClr val="FFFFFF"/>
                </a:solidFill>
              </a:defRPr>
            </a:lvl7pPr>
            <a:lvl8pPr lvl="7" rtl="0">
              <a:lnSpc>
                <a:spcPct val="115000"/>
              </a:lnSpc>
              <a:spcBef>
                <a:spcPts val="0"/>
              </a:spcBef>
              <a:spcAft>
                <a:spcPts val="0"/>
              </a:spcAft>
              <a:buNone/>
              <a:defRPr sz="600">
                <a:solidFill>
                  <a:srgbClr val="FFFFFF"/>
                </a:solidFill>
              </a:defRPr>
            </a:lvl8pPr>
            <a:lvl9pPr lvl="8" rtl="0">
              <a:lnSpc>
                <a:spcPct val="115000"/>
              </a:lnSpc>
              <a:spcBef>
                <a:spcPts val="0"/>
              </a:spcBef>
              <a:spcAft>
                <a:spcPts val="0"/>
              </a:spcAft>
              <a:buNone/>
              <a:defRPr sz="600">
                <a:solidFill>
                  <a:srgbClr val="FFFFFF"/>
                </a:solidFill>
              </a:defRPr>
            </a:lvl9pPr>
          </a:lstStyle>
          <a:p>
            <a:endParaRPr/>
          </a:p>
        </p:txBody>
      </p:sp>
      <p:sp>
        <p:nvSpPr>
          <p:cNvPr id="2672" name="Google Shape;2672;p273"/>
          <p:cNvSpPr txBox="1">
            <a:spLocks noGrp="1"/>
          </p:cNvSpPr>
          <p:nvPr>
            <p:ph type="subTitle" idx="2"/>
          </p:nvPr>
        </p:nvSpPr>
        <p:spPr>
          <a:xfrm>
            <a:off x="1565888" y="1812319"/>
            <a:ext cx="6033600" cy="978000"/>
          </a:xfrm>
          <a:prstGeom prst="rect">
            <a:avLst/>
          </a:prstGeom>
        </p:spPr>
        <p:txBody>
          <a:bodyPr spcFirstLastPara="1" wrap="square" lIns="0" tIns="0" rIns="0" bIns="0" anchor="t" anchorCtr="0">
            <a:noAutofit/>
          </a:bodyPr>
          <a:lstStyle>
            <a:lvl1pPr lvl="0" rtl="0">
              <a:lnSpc>
                <a:spcPct val="135000"/>
              </a:lnSpc>
              <a:spcBef>
                <a:spcPts val="0"/>
              </a:spcBef>
              <a:spcAft>
                <a:spcPts val="0"/>
              </a:spcAft>
              <a:buNone/>
              <a:defRPr>
                <a:solidFill>
                  <a:srgbClr val="FFFFFF"/>
                </a:solidFill>
              </a:defRPr>
            </a:lvl1pPr>
            <a:lvl2pPr lvl="1" rtl="0">
              <a:spcBef>
                <a:spcPts val="400"/>
              </a:spcBef>
              <a:spcAft>
                <a:spcPts val="0"/>
              </a:spcAft>
              <a:buNone/>
              <a:defRPr>
                <a:solidFill>
                  <a:srgbClr val="FFFFFF"/>
                </a:solidFill>
              </a:defRPr>
            </a:lvl2pPr>
            <a:lvl3pPr lvl="2" rtl="0">
              <a:spcBef>
                <a:spcPts val="400"/>
              </a:spcBef>
              <a:spcAft>
                <a:spcPts val="0"/>
              </a:spcAft>
              <a:buNone/>
              <a:defRPr>
                <a:solidFill>
                  <a:srgbClr val="FFFFFF"/>
                </a:solidFill>
              </a:defRPr>
            </a:lvl3pPr>
            <a:lvl4pPr lvl="3" rtl="0">
              <a:spcBef>
                <a:spcPts val="400"/>
              </a:spcBef>
              <a:spcAft>
                <a:spcPts val="0"/>
              </a:spcAft>
              <a:buNone/>
              <a:defRPr>
                <a:solidFill>
                  <a:srgbClr val="FFFFFF"/>
                </a:solidFill>
              </a:defRPr>
            </a:lvl4pPr>
            <a:lvl5pPr lvl="4" rtl="0">
              <a:spcBef>
                <a:spcPts val="400"/>
              </a:spcBef>
              <a:spcAft>
                <a:spcPts val="0"/>
              </a:spcAft>
              <a:buNone/>
              <a:defRPr>
                <a:solidFill>
                  <a:srgbClr val="FFFFFF"/>
                </a:solidFill>
              </a:defRPr>
            </a:lvl5pPr>
            <a:lvl6pPr lvl="5" rtl="0">
              <a:spcBef>
                <a:spcPts val="400"/>
              </a:spcBef>
              <a:spcAft>
                <a:spcPts val="0"/>
              </a:spcAft>
              <a:buNone/>
              <a:defRPr>
                <a:solidFill>
                  <a:srgbClr val="FFFFFF"/>
                </a:solidFill>
              </a:defRPr>
            </a:lvl6pPr>
            <a:lvl7pPr lvl="6" rtl="0">
              <a:spcBef>
                <a:spcPts val="400"/>
              </a:spcBef>
              <a:spcAft>
                <a:spcPts val="0"/>
              </a:spcAft>
              <a:buNone/>
              <a:defRPr>
                <a:solidFill>
                  <a:srgbClr val="FFFFFF"/>
                </a:solidFill>
              </a:defRPr>
            </a:lvl7pPr>
            <a:lvl8pPr lvl="7" rtl="0">
              <a:spcBef>
                <a:spcPts val="400"/>
              </a:spcBef>
              <a:spcAft>
                <a:spcPts val="0"/>
              </a:spcAft>
              <a:buNone/>
              <a:defRPr>
                <a:solidFill>
                  <a:srgbClr val="FFFFFF"/>
                </a:solidFill>
              </a:defRPr>
            </a:lvl8pPr>
            <a:lvl9pPr lvl="8" rtl="0">
              <a:spcBef>
                <a:spcPts val="400"/>
              </a:spcBef>
              <a:spcAft>
                <a:spcPts val="400"/>
              </a:spcAft>
              <a:buNone/>
              <a:defRPr>
                <a:solidFill>
                  <a:srgbClr val="FFFFFF"/>
                </a:solidFill>
              </a:defRPr>
            </a:lvl9pPr>
          </a:lstStyle>
          <a:p>
            <a:endParaRPr/>
          </a:p>
        </p:txBody>
      </p:sp>
      <p:sp>
        <p:nvSpPr>
          <p:cNvPr id="2673" name="Google Shape;2673;p273"/>
          <p:cNvSpPr txBox="1">
            <a:spLocks noGrp="1"/>
          </p:cNvSpPr>
          <p:nvPr>
            <p:ph type="subTitle" idx="3"/>
          </p:nvPr>
        </p:nvSpPr>
        <p:spPr>
          <a:xfrm>
            <a:off x="335831" y="41580"/>
            <a:ext cx="3861600" cy="612300"/>
          </a:xfrm>
          <a:prstGeom prst="rect">
            <a:avLst/>
          </a:prstGeom>
        </p:spPr>
        <p:txBody>
          <a:bodyPr spcFirstLastPara="1" wrap="square" lIns="329175" tIns="68575" rIns="68575" bIns="68575" anchor="ctr" anchorCtr="0">
            <a:noAutofit/>
          </a:bodyPr>
          <a:lstStyle>
            <a:lvl1pPr lvl="0" rtl="0">
              <a:lnSpc>
                <a:spcPct val="100000"/>
              </a:lnSpc>
              <a:spcBef>
                <a:spcPts val="0"/>
              </a:spcBef>
              <a:spcAft>
                <a:spcPts val="0"/>
              </a:spcAft>
              <a:buClr>
                <a:srgbClr val="FFFFFF"/>
              </a:buClr>
              <a:buSzPts val="800"/>
              <a:buFont typeface="Red Hat Display Medium"/>
              <a:buNone/>
              <a:defRPr sz="800">
                <a:solidFill>
                  <a:srgbClr val="FFFFFF"/>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rgbClr val="FFFFFF"/>
              </a:buClr>
              <a:buSzPts val="800"/>
              <a:buFont typeface="Red Hat Display Medium"/>
              <a:buNone/>
              <a:defRPr sz="800">
                <a:solidFill>
                  <a:srgbClr val="FFFFFF"/>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rgbClr val="FFFFFF"/>
              </a:buClr>
              <a:buSzPts val="800"/>
              <a:buFont typeface="Red Hat Display Medium"/>
              <a:buNone/>
              <a:defRPr sz="800">
                <a:solidFill>
                  <a:srgbClr val="FFFFFF"/>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rgbClr val="FFFFFF"/>
              </a:buClr>
              <a:buSzPts val="800"/>
              <a:buFont typeface="Red Hat Display Medium"/>
              <a:buNone/>
              <a:defRPr sz="800">
                <a:solidFill>
                  <a:srgbClr val="FFFFFF"/>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rgbClr val="FFFFFF"/>
              </a:buClr>
              <a:buSzPts val="800"/>
              <a:buFont typeface="Red Hat Display Medium"/>
              <a:buNone/>
              <a:defRPr sz="800">
                <a:solidFill>
                  <a:srgbClr val="FFFFFF"/>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rgbClr val="FFFFFF"/>
              </a:buClr>
              <a:buSzPts val="800"/>
              <a:buFont typeface="Red Hat Display Medium"/>
              <a:buNone/>
              <a:defRPr sz="800">
                <a:solidFill>
                  <a:srgbClr val="FFFFFF"/>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rgbClr val="FFFFFF"/>
              </a:buClr>
              <a:buSzPts val="800"/>
              <a:buFont typeface="Red Hat Display Medium"/>
              <a:buNone/>
              <a:defRPr sz="800">
                <a:solidFill>
                  <a:srgbClr val="FFFFFF"/>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rgbClr val="FFFFFF"/>
              </a:buClr>
              <a:buSzPts val="800"/>
              <a:buFont typeface="Red Hat Display Medium"/>
              <a:buNone/>
              <a:defRPr sz="800">
                <a:solidFill>
                  <a:srgbClr val="FFFFFF"/>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rgbClr val="FFFFFF"/>
              </a:buClr>
              <a:buSzPts val="800"/>
              <a:buFont typeface="Red Hat Display Medium"/>
              <a:buNone/>
              <a:defRPr sz="800">
                <a:solidFill>
                  <a:srgbClr val="FFFFFF"/>
                </a:solidFill>
                <a:latin typeface="Red Hat Display Medium"/>
                <a:ea typeface="Red Hat Display Medium"/>
                <a:cs typeface="Red Hat Display Medium"/>
                <a:sym typeface="Red Hat Display Medium"/>
              </a:defRPr>
            </a:lvl9pPr>
          </a:lstStyle>
          <a:p>
            <a:endParaRPr/>
          </a:p>
        </p:txBody>
      </p:sp>
      <p:sp>
        <p:nvSpPr>
          <p:cNvPr id="2674" name="Google Shape;2674;p273"/>
          <p:cNvSpPr txBox="1">
            <a:spLocks noGrp="1"/>
          </p:cNvSpPr>
          <p:nvPr>
            <p:ph type="title"/>
          </p:nvPr>
        </p:nvSpPr>
        <p:spPr>
          <a:xfrm>
            <a:off x="663788" y="825263"/>
            <a:ext cx="7816500" cy="414900"/>
          </a:xfrm>
          <a:prstGeom prst="rect">
            <a:avLst/>
          </a:prstGeom>
        </p:spPr>
        <p:txBody>
          <a:bodyPr spcFirstLastPara="1" wrap="square" lIns="0" tIns="0" rIns="0" bIns="0" anchor="t" anchorCtr="0">
            <a:noAutofit/>
          </a:bodyPr>
          <a:lstStyle>
            <a:lvl1pPr lvl="0" algn="ctr" rtl="0">
              <a:lnSpc>
                <a:spcPct val="130000"/>
              </a:lnSpc>
              <a:spcBef>
                <a:spcPts val="0"/>
              </a:spcBef>
              <a:spcAft>
                <a:spcPts val="0"/>
              </a:spcAft>
              <a:buNone/>
              <a:defRPr sz="2100">
                <a:solidFill>
                  <a:srgbClr val="FFFFFF"/>
                </a:solidFill>
                <a:latin typeface="Red Hat Display Medium"/>
                <a:ea typeface="Red Hat Display Medium"/>
                <a:cs typeface="Red Hat Display Medium"/>
                <a:sym typeface="Red Hat Display Medium"/>
              </a:defRPr>
            </a:lvl1pPr>
            <a:lvl2pPr lvl="1" algn="ctr" rtl="0">
              <a:lnSpc>
                <a:spcPct val="130000"/>
              </a:lnSpc>
              <a:spcBef>
                <a:spcPts val="0"/>
              </a:spcBef>
              <a:spcAft>
                <a:spcPts val="0"/>
              </a:spcAft>
              <a:buNone/>
              <a:defRPr sz="2000">
                <a:solidFill>
                  <a:srgbClr val="FFFFFF"/>
                </a:solidFill>
                <a:latin typeface="Red Hat Display Medium"/>
                <a:ea typeface="Red Hat Display Medium"/>
                <a:cs typeface="Red Hat Display Medium"/>
                <a:sym typeface="Red Hat Display Medium"/>
              </a:defRPr>
            </a:lvl2pPr>
            <a:lvl3pPr lvl="2" algn="ctr" rtl="0">
              <a:lnSpc>
                <a:spcPct val="130000"/>
              </a:lnSpc>
              <a:spcBef>
                <a:spcPts val="0"/>
              </a:spcBef>
              <a:spcAft>
                <a:spcPts val="0"/>
              </a:spcAft>
              <a:buNone/>
              <a:defRPr sz="2000">
                <a:solidFill>
                  <a:srgbClr val="FFFFFF"/>
                </a:solidFill>
                <a:latin typeface="Red Hat Display Medium"/>
                <a:ea typeface="Red Hat Display Medium"/>
                <a:cs typeface="Red Hat Display Medium"/>
                <a:sym typeface="Red Hat Display Medium"/>
              </a:defRPr>
            </a:lvl3pPr>
            <a:lvl4pPr lvl="3" algn="ctr" rtl="0">
              <a:lnSpc>
                <a:spcPct val="130000"/>
              </a:lnSpc>
              <a:spcBef>
                <a:spcPts val="0"/>
              </a:spcBef>
              <a:spcAft>
                <a:spcPts val="0"/>
              </a:spcAft>
              <a:buNone/>
              <a:defRPr sz="2000">
                <a:solidFill>
                  <a:srgbClr val="FFFFFF"/>
                </a:solidFill>
                <a:latin typeface="Red Hat Display Medium"/>
                <a:ea typeface="Red Hat Display Medium"/>
                <a:cs typeface="Red Hat Display Medium"/>
                <a:sym typeface="Red Hat Display Medium"/>
              </a:defRPr>
            </a:lvl4pPr>
            <a:lvl5pPr lvl="4" algn="ctr" rtl="0">
              <a:lnSpc>
                <a:spcPct val="130000"/>
              </a:lnSpc>
              <a:spcBef>
                <a:spcPts val="0"/>
              </a:spcBef>
              <a:spcAft>
                <a:spcPts val="0"/>
              </a:spcAft>
              <a:buNone/>
              <a:defRPr sz="2000">
                <a:solidFill>
                  <a:srgbClr val="FFFFFF"/>
                </a:solidFill>
                <a:latin typeface="Red Hat Display Medium"/>
                <a:ea typeface="Red Hat Display Medium"/>
                <a:cs typeface="Red Hat Display Medium"/>
                <a:sym typeface="Red Hat Display Medium"/>
              </a:defRPr>
            </a:lvl5pPr>
            <a:lvl6pPr lvl="5" algn="ctr" rtl="0">
              <a:lnSpc>
                <a:spcPct val="130000"/>
              </a:lnSpc>
              <a:spcBef>
                <a:spcPts val="0"/>
              </a:spcBef>
              <a:spcAft>
                <a:spcPts val="0"/>
              </a:spcAft>
              <a:buNone/>
              <a:defRPr sz="2000">
                <a:solidFill>
                  <a:srgbClr val="FFFFFF"/>
                </a:solidFill>
                <a:latin typeface="Red Hat Display Medium"/>
                <a:ea typeface="Red Hat Display Medium"/>
                <a:cs typeface="Red Hat Display Medium"/>
                <a:sym typeface="Red Hat Display Medium"/>
              </a:defRPr>
            </a:lvl6pPr>
            <a:lvl7pPr lvl="6" algn="ctr" rtl="0">
              <a:lnSpc>
                <a:spcPct val="130000"/>
              </a:lnSpc>
              <a:spcBef>
                <a:spcPts val="0"/>
              </a:spcBef>
              <a:spcAft>
                <a:spcPts val="0"/>
              </a:spcAft>
              <a:buNone/>
              <a:defRPr sz="2000">
                <a:solidFill>
                  <a:srgbClr val="FFFFFF"/>
                </a:solidFill>
                <a:latin typeface="Red Hat Display Medium"/>
                <a:ea typeface="Red Hat Display Medium"/>
                <a:cs typeface="Red Hat Display Medium"/>
                <a:sym typeface="Red Hat Display Medium"/>
              </a:defRPr>
            </a:lvl7pPr>
            <a:lvl8pPr lvl="7" algn="ctr" rtl="0">
              <a:lnSpc>
                <a:spcPct val="130000"/>
              </a:lnSpc>
              <a:spcBef>
                <a:spcPts val="0"/>
              </a:spcBef>
              <a:spcAft>
                <a:spcPts val="0"/>
              </a:spcAft>
              <a:buNone/>
              <a:defRPr sz="2000">
                <a:solidFill>
                  <a:srgbClr val="FFFFFF"/>
                </a:solidFill>
                <a:latin typeface="Red Hat Display Medium"/>
                <a:ea typeface="Red Hat Display Medium"/>
                <a:cs typeface="Red Hat Display Medium"/>
                <a:sym typeface="Red Hat Display Medium"/>
              </a:defRPr>
            </a:lvl8pPr>
            <a:lvl9pPr lvl="8" algn="ctr" rtl="0">
              <a:lnSpc>
                <a:spcPct val="130000"/>
              </a:lnSpc>
              <a:spcBef>
                <a:spcPts val="0"/>
              </a:spcBef>
              <a:spcAft>
                <a:spcPts val="0"/>
              </a:spcAft>
              <a:buNone/>
              <a:defRPr sz="2000">
                <a:solidFill>
                  <a:srgbClr val="FFFFFF"/>
                </a:solidFill>
                <a:latin typeface="Red Hat Display Medium"/>
                <a:ea typeface="Red Hat Display Medium"/>
                <a:cs typeface="Red Hat Display Medium"/>
                <a:sym typeface="Red Hat Display Medium"/>
              </a:defRPr>
            </a:lvl9pPr>
          </a:lstStyle>
          <a:p>
            <a:endParaRPr/>
          </a:p>
        </p:txBody>
      </p:sp>
      <p:pic>
        <p:nvPicPr>
          <p:cNvPr id="2675" name="Google Shape;2675;p273"/>
          <p:cNvPicPr preferRelativeResize="0"/>
          <p:nvPr/>
        </p:nvPicPr>
        <p:blipFill>
          <a:blip r:embed="rId2">
            <a:alphaModFix/>
          </a:blip>
          <a:stretch>
            <a:fillRect/>
          </a:stretch>
        </p:blipFill>
        <p:spPr>
          <a:xfrm>
            <a:off x="8033460" y="4734378"/>
            <a:ext cx="731888" cy="172209"/>
          </a:xfrm>
          <a:prstGeom prst="rect">
            <a:avLst/>
          </a:prstGeom>
          <a:noFill/>
          <a:ln>
            <a:noFill/>
          </a:ln>
        </p:spPr>
      </p:pic>
      <p:sp>
        <p:nvSpPr>
          <p:cNvPr id="2676" name="Google Shape;2676;p273"/>
          <p:cNvSpPr txBox="1">
            <a:spLocks noGrp="1"/>
          </p:cNvSpPr>
          <p:nvPr>
            <p:ph type="sldNum" idx="12"/>
          </p:nvPr>
        </p:nvSpPr>
        <p:spPr>
          <a:xfrm>
            <a:off x="61481" y="4627167"/>
            <a:ext cx="548700" cy="107700"/>
          </a:xfrm>
          <a:prstGeom prst="rect">
            <a:avLst/>
          </a:prstGeom>
          <a:noFill/>
          <a:ln>
            <a:noFill/>
          </a:ln>
        </p:spPr>
        <p:txBody>
          <a:bodyPr spcFirstLastPara="1" wrap="square" lIns="0" tIns="0" rIns="0" bIns="0" anchor="b" anchorCtr="0">
            <a:noAutofit/>
          </a:bodyPr>
          <a:lstStyle>
            <a:lvl1pPr lvl="0" algn="ctr" rtl="0">
              <a:buNone/>
              <a:defRPr sz="600">
                <a:solidFill>
                  <a:srgbClr val="FFFFFF"/>
                </a:solidFill>
                <a:latin typeface="Red Hat Display Medium"/>
                <a:ea typeface="Red Hat Display Medium"/>
                <a:cs typeface="Red Hat Display Medium"/>
                <a:sym typeface="Red Hat Display Medium"/>
              </a:defRPr>
            </a:lvl1pPr>
            <a:lvl2pPr lvl="1" algn="ctr" rtl="0">
              <a:buNone/>
              <a:defRPr sz="600">
                <a:solidFill>
                  <a:srgbClr val="FFFFFF"/>
                </a:solidFill>
                <a:latin typeface="Red Hat Display Medium"/>
                <a:ea typeface="Red Hat Display Medium"/>
                <a:cs typeface="Red Hat Display Medium"/>
                <a:sym typeface="Red Hat Display Medium"/>
              </a:defRPr>
            </a:lvl2pPr>
            <a:lvl3pPr lvl="2" algn="ctr" rtl="0">
              <a:buNone/>
              <a:defRPr sz="600">
                <a:solidFill>
                  <a:srgbClr val="FFFFFF"/>
                </a:solidFill>
                <a:latin typeface="Red Hat Display Medium"/>
                <a:ea typeface="Red Hat Display Medium"/>
                <a:cs typeface="Red Hat Display Medium"/>
                <a:sym typeface="Red Hat Display Medium"/>
              </a:defRPr>
            </a:lvl3pPr>
            <a:lvl4pPr lvl="3" algn="ctr" rtl="0">
              <a:buNone/>
              <a:defRPr sz="600">
                <a:solidFill>
                  <a:srgbClr val="FFFFFF"/>
                </a:solidFill>
                <a:latin typeface="Red Hat Display Medium"/>
                <a:ea typeface="Red Hat Display Medium"/>
                <a:cs typeface="Red Hat Display Medium"/>
                <a:sym typeface="Red Hat Display Medium"/>
              </a:defRPr>
            </a:lvl4pPr>
            <a:lvl5pPr lvl="4" algn="ctr" rtl="0">
              <a:buNone/>
              <a:defRPr sz="600">
                <a:solidFill>
                  <a:srgbClr val="FFFFFF"/>
                </a:solidFill>
                <a:latin typeface="Red Hat Display Medium"/>
                <a:ea typeface="Red Hat Display Medium"/>
                <a:cs typeface="Red Hat Display Medium"/>
                <a:sym typeface="Red Hat Display Medium"/>
              </a:defRPr>
            </a:lvl5pPr>
            <a:lvl6pPr lvl="5" algn="ctr" rtl="0">
              <a:buNone/>
              <a:defRPr sz="600">
                <a:solidFill>
                  <a:srgbClr val="FFFFFF"/>
                </a:solidFill>
                <a:latin typeface="Red Hat Display Medium"/>
                <a:ea typeface="Red Hat Display Medium"/>
                <a:cs typeface="Red Hat Display Medium"/>
                <a:sym typeface="Red Hat Display Medium"/>
              </a:defRPr>
            </a:lvl6pPr>
            <a:lvl7pPr lvl="6" algn="ctr" rtl="0">
              <a:buNone/>
              <a:defRPr sz="600">
                <a:solidFill>
                  <a:srgbClr val="FFFFFF"/>
                </a:solidFill>
                <a:latin typeface="Red Hat Display Medium"/>
                <a:ea typeface="Red Hat Display Medium"/>
                <a:cs typeface="Red Hat Display Medium"/>
                <a:sym typeface="Red Hat Display Medium"/>
              </a:defRPr>
            </a:lvl7pPr>
            <a:lvl8pPr lvl="7" algn="ctr" rtl="0">
              <a:buNone/>
              <a:defRPr sz="600">
                <a:solidFill>
                  <a:srgbClr val="FFFFFF"/>
                </a:solidFill>
                <a:latin typeface="Red Hat Display Medium"/>
                <a:ea typeface="Red Hat Display Medium"/>
                <a:cs typeface="Red Hat Display Medium"/>
                <a:sym typeface="Red Hat Display Medium"/>
              </a:defRPr>
            </a:lvl8pPr>
            <a:lvl9pPr lvl="8" algn="ctr" rtl="0">
              <a:buNone/>
              <a:defRPr sz="600">
                <a:solidFill>
                  <a:srgbClr val="FFFFFF"/>
                </a:solidFill>
                <a:latin typeface="Red Hat Display Medium"/>
                <a:ea typeface="Red Hat Display Medium"/>
                <a:cs typeface="Red Hat Display Medium"/>
                <a:sym typeface="Red Hat Display Medium"/>
              </a:defRPr>
            </a:lvl9pPr>
          </a:lstStyle>
          <a:p>
            <a:pPr marL="0" lvl="0" indent="0" algn="ctr" rtl="0">
              <a:spcBef>
                <a:spcPts val="0"/>
              </a:spcBef>
              <a:spcAft>
                <a:spcPts val="0"/>
              </a:spcAft>
              <a:buNone/>
            </a:pPr>
            <a:fld id="{00000000-1234-1234-1234-123412341234}" type="slidenum">
              <a:rPr lang="en"/>
              <a:t>‹#›</a:t>
            </a:fld>
            <a:endParaRPr/>
          </a:p>
        </p:txBody>
      </p:sp>
      <p:sp>
        <p:nvSpPr>
          <p:cNvPr id="2677" name="Google Shape;2677;p273"/>
          <p:cNvSpPr txBox="1">
            <a:spLocks noGrp="1"/>
          </p:cNvSpPr>
          <p:nvPr>
            <p:ph type="subTitle" idx="4"/>
          </p:nvPr>
        </p:nvSpPr>
        <p:spPr>
          <a:xfrm>
            <a:off x="663844" y="1240163"/>
            <a:ext cx="7816500" cy="219000"/>
          </a:xfrm>
          <a:prstGeom prst="rect">
            <a:avLst/>
          </a:prstGeom>
        </p:spPr>
        <p:txBody>
          <a:bodyPr spcFirstLastPara="1" wrap="square" lIns="0" tIns="0" rIns="0" bIns="0" anchor="t" anchorCtr="0">
            <a:noAutofit/>
          </a:bodyPr>
          <a:lstStyle>
            <a:lvl1pPr lvl="0" algn="ctr" rtl="0">
              <a:spcBef>
                <a:spcPts val="0"/>
              </a:spcBef>
              <a:spcAft>
                <a:spcPts val="0"/>
              </a:spcAft>
              <a:buNone/>
              <a:defRPr sz="1400">
                <a:solidFill>
                  <a:schemeClr val="accent1"/>
                </a:solidFill>
              </a:defRPr>
            </a:lvl1pPr>
            <a:lvl2pPr lvl="1" algn="ctr" rtl="0">
              <a:spcBef>
                <a:spcPts val="400"/>
              </a:spcBef>
              <a:spcAft>
                <a:spcPts val="0"/>
              </a:spcAft>
              <a:buNone/>
              <a:defRPr sz="1400">
                <a:solidFill>
                  <a:srgbClr val="FFFFFF"/>
                </a:solidFill>
              </a:defRPr>
            </a:lvl2pPr>
            <a:lvl3pPr lvl="2" algn="ctr" rtl="0">
              <a:spcBef>
                <a:spcPts val="400"/>
              </a:spcBef>
              <a:spcAft>
                <a:spcPts val="0"/>
              </a:spcAft>
              <a:buNone/>
              <a:defRPr sz="1400">
                <a:solidFill>
                  <a:srgbClr val="FFFFFF"/>
                </a:solidFill>
              </a:defRPr>
            </a:lvl3pPr>
            <a:lvl4pPr lvl="3" algn="ctr" rtl="0">
              <a:spcBef>
                <a:spcPts val="400"/>
              </a:spcBef>
              <a:spcAft>
                <a:spcPts val="0"/>
              </a:spcAft>
              <a:buNone/>
              <a:defRPr sz="1400">
                <a:solidFill>
                  <a:srgbClr val="FFFFFF"/>
                </a:solidFill>
              </a:defRPr>
            </a:lvl4pPr>
            <a:lvl5pPr lvl="4" algn="ctr" rtl="0">
              <a:spcBef>
                <a:spcPts val="400"/>
              </a:spcBef>
              <a:spcAft>
                <a:spcPts val="0"/>
              </a:spcAft>
              <a:buNone/>
              <a:defRPr sz="1400">
                <a:solidFill>
                  <a:srgbClr val="FFFFFF"/>
                </a:solidFill>
              </a:defRPr>
            </a:lvl5pPr>
            <a:lvl6pPr lvl="5" algn="ctr" rtl="0">
              <a:spcBef>
                <a:spcPts val="400"/>
              </a:spcBef>
              <a:spcAft>
                <a:spcPts val="0"/>
              </a:spcAft>
              <a:buNone/>
              <a:defRPr sz="1400">
                <a:solidFill>
                  <a:srgbClr val="FFFFFF"/>
                </a:solidFill>
              </a:defRPr>
            </a:lvl6pPr>
            <a:lvl7pPr lvl="6" algn="ctr" rtl="0">
              <a:spcBef>
                <a:spcPts val="400"/>
              </a:spcBef>
              <a:spcAft>
                <a:spcPts val="0"/>
              </a:spcAft>
              <a:buNone/>
              <a:defRPr sz="1400">
                <a:solidFill>
                  <a:srgbClr val="FFFFFF"/>
                </a:solidFill>
              </a:defRPr>
            </a:lvl7pPr>
            <a:lvl8pPr lvl="7" algn="ctr" rtl="0">
              <a:spcBef>
                <a:spcPts val="400"/>
              </a:spcBef>
              <a:spcAft>
                <a:spcPts val="0"/>
              </a:spcAft>
              <a:buNone/>
              <a:defRPr sz="1400">
                <a:solidFill>
                  <a:srgbClr val="FFFFFF"/>
                </a:solidFill>
              </a:defRPr>
            </a:lvl8pPr>
            <a:lvl9pPr lvl="8" algn="ctr" rtl="0">
              <a:spcBef>
                <a:spcPts val="400"/>
              </a:spcBef>
              <a:spcAft>
                <a:spcPts val="400"/>
              </a:spcAft>
              <a:buNone/>
              <a:defRPr sz="1400">
                <a:solidFill>
                  <a:srgbClr val="FFFFFF"/>
                </a:solidFill>
              </a:defRPr>
            </a:lvl9pPr>
          </a:lstStyle>
          <a:p>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matchingName="Interior image left 1">
  <p:cSld name="CUSTOM_4_2_3">
    <p:bg>
      <p:bgPr>
        <a:solidFill>
          <a:srgbClr val="353535"/>
        </a:solidFill>
        <a:effectLst/>
      </p:bgPr>
    </p:bg>
    <p:spTree>
      <p:nvGrpSpPr>
        <p:cNvPr id="1" name="Shape 2678"/>
        <p:cNvGrpSpPr/>
        <p:nvPr/>
      </p:nvGrpSpPr>
      <p:grpSpPr>
        <a:xfrm>
          <a:off x="0" y="0"/>
          <a:ext cx="0" cy="0"/>
          <a:chOff x="0" y="0"/>
          <a:chExt cx="0" cy="0"/>
        </a:xfrm>
      </p:grpSpPr>
      <p:cxnSp>
        <p:nvCxnSpPr>
          <p:cNvPr id="2679" name="Google Shape;2679;p274"/>
          <p:cNvCxnSpPr/>
          <p:nvPr/>
        </p:nvCxnSpPr>
        <p:spPr>
          <a:xfrm rot="10800000">
            <a:off x="335831" y="150"/>
            <a:ext cx="0" cy="664800"/>
          </a:xfrm>
          <a:prstGeom prst="straightConnector1">
            <a:avLst/>
          </a:prstGeom>
          <a:noFill/>
          <a:ln w="9525" cap="flat" cmpd="sng">
            <a:solidFill>
              <a:schemeClr val="accent1"/>
            </a:solidFill>
            <a:prstDash val="solid"/>
            <a:round/>
            <a:headEnd type="none" w="med" len="med"/>
            <a:tailEnd type="none" w="med" len="med"/>
          </a:ln>
        </p:spPr>
      </p:cxnSp>
      <p:cxnSp>
        <p:nvCxnSpPr>
          <p:cNvPr id="2680" name="Google Shape;2680;p274"/>
          <p:cNvCxnSpPr/>
          <p:nvPr/>
        </p:nvCxnSpPr>
        <p:spPr>
          <a:xfrm rot="10800000">
            <a:off x="335825" y="4801200"/>
            <a:ext cx="0" cy="342300"/>
          </a:xfrm>
          <a:prstGeom prst="straightConnector1">
            <a:avLst/>
          </a:prstGeom>
          <a:noFill/>
          <a:ln w="9525" cap="flat" cmpd="sng">
            <a:solidFill>
              <a:schemeClr val="accent1"/>
            </a:solidFill>
            <a:prstDash val="solid"/>
            <a:round/>
            <a:headEnd type="none" w="med" len="med"/>
            <a:tailEnd type="none" w="med" len="med"/>
          </a:ln>
        </p:spPr>
      </p:cxnSp>
      <p:sp>
        <p:nvSpPr>
          <p:cNvPr id="2681" name="Google Shape;2681;p274"/>
          <p:cNvSpPr txBox="1">
            <a:spLocks noGrp="1"/>
          </p:cNvSpPr>
          <p:nvPr>
            <p:ph type="subTitle" idx="1"/>
          </p:nvPr>
        </p:nvSpPr>
        <p:spPr>
          <a:xfrm>
            <a:off x="663788" y="4627163"/>
            <a:ext cx="6001800" cy="420000"/>
          </a:xfrm>
          <a:prstGeom prst="rect">
            <a:avLst/>
          </a:prstGeom>
        </p:spPr>
        <p:txBody>
          <a:bodyPr spcFirstLastPara="1" wrap="square" lIns="0" tIns="0" rIns="0" bIns="0" anchor="b" anchorCtr="0">
            <a:noAutofit/>
          </a:bodyPr>
          <a:lstStyle>
            <a:lvl1pPr lvl="0" rtl="0">
              <a:lnSpc>
                <a:spcPct val="115000"/>
              </a:lnSpc>
              <a:spcBef>
                <a:spcPts val="0"/>
              </a:spcBef>
              <a:spcAft>
                <a:spcPts val="0"/>
              </a:spcAft>
              <a:buNone/>
              <a:defRPr sz="600">
                <a:solidFill>
                  <a:srgbClr val="FFFFFF"/>
                </a:solidFill>
              </a:defRPr>
            </a:lvl1pPr>
            <a:lvl2pPr lvl="1" rtl="0">
              <a:lnSpc>
                <a:spcPct val="115000"/>
              </a:lnSpc>
              <a:spcBef>
                <a:spcPts val="0"/>
              </a:spcBef>
              <a:spcAft>
                <a:spcPts val="0"/>
              </a:spcAft>
              <a:buNone/>
              <a:defRPr sz="600">
                <a:solidFill>
                  <a:srgbClr val="FFFFFF"/>
                </a:solidFill>
              </a:defRPr>
            </a:lvl2pPr>
            <a:lvl3pPr lvl="2" rtl="0">
              <a:lnSpc>
                <a:spcPct val="115000"/>
              </a:lnSpc>
              <a:spcBef>
                <a:spcPts val="0"/>
              </a:spcBef>
              <a:spcAft>
                <a:spcPts val="0"/>
              </a:spcAft>
              <a:buNone/>
              <a:defRPr sz="600">
                <a:solidFill>
                  <a:srgbClr val="FFFFFF"/>
                </a:solidFill>
              </a:defRPr>
            </a:lvl3pPr>
            <a:lvl4pPr lvl="3" rtl="0">
              <a:lnSpc>
                <a:spcPct val="115000"/>
              </a:lnSpc>
              <a:spcBef>
                <a:spcPts val="0"/>
              </a:spcBef>
              <a:spcAft>
                <a:spcPts val="0"/>
              </a:spcAft>
              <a:buNone/>
              <a:defRPr sz="600">
                <a:solidFill>
                  <a:srgbClr val="FFFFFF"/>
                </a:solidFill>
              </a:defRPr>
            </a:lvl4pPr>
            <a:lvl5pPr lvl="4" rtl="0">
              <a:lnSpc>
                <a:spcPct val="115000"/>
              </a:lnSpc>
              <a:spcBef>
                <a:spcPts val="0"/>
              </a:spcBef>
              <a:spcAft>
                <a:spcPts val="0"/>
              </a:spcAft>
              <a:buNone/>
              <a:defRPr sz="600">
                <a:solidFill>
                  <a:srgbClr val="FFFFFF"/>
                </a:solidFill>
              </a:defRPr>
            </a:lvl5pPr>
            <a:lvl6pPr lvl="5" rtl="0">
              <a:lnSpc>
                <a:spcPct val="115000"/>
              </a:lnSpc>
              <a:spcBef>
                <a:spcPts val="0"/>
              </a:spcBef>
              <a:spcAft>
                <a:spcPts val="0"/>
              </a:spcAft>
              <a:buNone/>
              <a:defRPr sz="600">
                <a:solidFill>
                  <a:srgbClr val="FFFFFF"/>
                </a:solidFill>
              </a:defRPr>
            </a:lvl6pPr>
            <a:lvl7pPr lvl="6" rtl="0">
              <a:lnSpc>
                <a:spcPct val="115000"/>
              </a:lnSpc>
              <a:spcBef>
                <a:spcPts val="0"/>
              </a:spcBef>
              <a:spcAft>
                <a:spcPts val="0"/>
              </a:spcAft>
              <a:buNone/>
              <a:defRPr sz="600">
                <a:solidFill>
                  <a:srgbClr val="FFFFFF"/>
                </a:solidFill>
              </a:defRPr>
            </a:lvl7pPr>
            <a:lvl8pPr lvl="7" rtl="0">
              <a:lnSpc>
                <a:spcPct val="115000"/>
              </a:lnSpc>
              <a:spcBef>
                <a:spcPts val="0"/>
              </a:spcBef>
              <a:spcAft>
                <a:spcPts val="0"/>
              </a:spcAft>
              <a:buNone/>
              <a:defRPr sz="600">
                <a:solidFill>
                  <a:srgbClr val="FFFFFF"/>
                </a:solidFill>
              </a:defRPr>
            </a:lvl8pPr>
            <a:lvl9pPr lvl="8" rtl="0">
              <a:lnSpc>
                <a:spcPct val="115000"/>
              </a:lnSpc>
              <a:spcBef>
                <a:spcPts val="0"/>
              </a:spcBef>
              <a:spcAft>
                <a:spcPts val="0"/>
              </a:spcAft>
              <a:buNone/>
              <a:defRPr sz="600">
                <a:solidFill>
                  <a:srgbClr val="FFFFFF"/>
                </a:solidFill>
              </a:defRPr>
            </a:lvl9pPr>
          </a:lstStyle>
          <a:p>
            <a:endParaRPr/>
          </a:p>
        </p:txBody>
      </p:sp>
      <p:sp>
        <p:nvSpPr>
          <p:cNvPr id="2682" name="Google Shape;2682;p274"/>
          <p:cNvSpPr txBox="1">
            <a:spLocks noGrp="1"/>
          </p:cNvSpPr>
          <p:nvPr>
            <p:ph type="subTitle" idx="2"/>
          </p:nvPr>
        </p:nvSpPr>
        <p:spPr>
          <a:xfrm>
            <a:off x="4246556" y="1904438"/>
            <a:ext cx="4114800" cy="2376600"/>
          </a:xfrm>
          <a:prstGeom prst="rect">
            <a:avLst/>
          </a:prstGeom>
        </p:spPr>
        <p:txBody>
          <a:bodyPr spcFirstLastPara="1" wrap="square" lIns="0" tIns="0" rIns="0" bIns="0" anchor="t" anchorCtr="0">
            <a:noAutofit/>
          </a:bodyPr>
          <a:lstStyle>
            <a:lvl1pPr lvl="0" rtl="0">
              <a:lnSpc>
                <a:spcPct val="113000"/>
              </a:lnSpc>
              <a:spcBef>
                <a:spcPts val="0"/>
              </a:spcBef>
              <a:spcAft>
                <a:spcPts val="0"/>
              </a:spcAft>
              <a:buNone/>
              <a:defRPr>
                <a:solidFill>
                  <a:srgbClr val="FFFFFF"/>
                </a:solidFill>
              </a:defRPr>
            </a:lvl1pPr>
            <a:lvl2pPr lvl="1" rtl="0">
              <a:lnSpc>
                <a:spcPct val="113000"/>
              </a:lnSpc>
              <a:spcBef>
                <a:spcPts val="1500"/>
              </a:spcBef>
              <a:spcAft>
                <a:spcPts val="0"/>
              </a:spcAft>
              <a:buNone/>
              <a:defRPr>
                <a:solidFill>
                  <a:srgbClr val="FFFFFF"/>
                </a:solidFill>
              </a:defRPr>
            </a:lvl2pPr>
            <a:lvl3pPr lvl="2" rtl="0">
              <a:lnSpc>
                <a:spcPct val="113000"/>
              </a:lnSpc>
              <a:spcBef>
                <a:spcPts val="1500"/>
              </a:spcBef>
              <a:spcAft>
                <a:spcPts val="0"/>
              </a:spcAft>
              <a:buNone/>
              <a:defRPr>
                <a:solidFill>
                  <a:srgbClr val="FFFFFF"/>
                </a:solidFill>
              </a:defRPr>
            </a:lvl3pPr>
            <a:lvl4pPr lvl="3" rtl="0">
              <a:lnSpc>
                <a:spcPct val="113000"/>
              </a:lnSpc>
              <a:spcBef>
                <a:spcPts val="1500"/>
              </a:spcBef>
              <a:spcAft>
                <a:spcPts val="0"/>
              </a:spcAft>
              <a:buNone/>
              <a:defRPr>
                <a:solidFill>
                  <a:srgbClr val="FFFFFF"/>
                </a:solidFill>
              </a:defRPr>
            </a:lvl4pPr>
            <a:lvl5pPr lvl="4" rtl="0">
              <a:lnSpc>
                <a:spcPct val="113000"/>
              </a:lnSpc>
              <a:spcBef>
                <a:spcPts val="1500"/>
              </a:spcBef>
              <a:spcAft>
                <a:spcPts val="0"/>
              </a:spcAft>
              <a:buNone/>
              <a:defRPr>
                <a:solidFill>
                  <a:srgbClr val="FFFFFF"/>
                </a:solidFill>
              </a:defRPr>
            </a:lvl5pPr>
            <a:lvl6pPr lvl="5" rtl="0">
              <a:lnSpc>
                <a:spcPct val="113000"/>
              </a:lnSpc>
              <a:spcBef>
                <a:spcPts val="1500"/>
              </a:spcBef>
              <a:spcAft>
                <a:spcPts val="0"/>
              </a:spcAft>
              <a:buNone/>
              <a:defRPr>
                <a:solidFill>
                  <a:srgbClr val="FFFFFF"/>
                </a:solidFill>
              </a:defRPr>
            </a:lvl6pPr>
            <a:lvl7pPr lvl="6" rtl="0">
              <a:lnSpc>
                <a:spcPct val="113000"/>
              </a:lnSpc>
              <a:spcBef>
                <a:spcPts val="1500"/>
              </a:spcBef>
              <a:spcAft>
                <a:spcPts val="0"/>
              </a:spcAft>
              <a:buNone/>
              <a:defRPr>
                <a:solidFill>
                  <a:srgbClr val="FFFFFF"/>
                </a:solidFill>
              </a:defRPr>
            </a:lvl7pPr>
            <a:lvl8pPr lvl="7" rtl="0">
              <a:lnSpc>
                <a:spcPct val="113000"/>
              </a:lnSpc>
              <a:spcBef>
                <a:spcPts val="1500"/>
              </a:spcBef>
              <a:spcAft>
                <a:spcPts val="0"/>
              </a:spcAft>
              <a:buNone/>
              <a:defRPr>
                <a:solidFill>
                  <a:srgbClr val="FFFFFF"/>
                </a:solidFill>
              </a:defRPr>
            </a:lvl8pPr>
            <a:lvl9pPr lvl="8" rtl="0">
              <a:lnSpc>
                <a:spcPct val="113000"/>
              </a:lnSpc>
              <a:spcBef>
                <a:spcPts val="1500"/>
              </a:spcBef>
              <a:spcAft>
                <a:spcPts val="1500"/>
              </a:spcAft>
              <a:buNone/>
              <a:defRPr>
                <a:solidFill>
                  <a:srgbClr val="FFFFFF"/>
                </a:solidFill>
              </a:defRPr>
            </a:lvl9pPr>
          </a:lstStyle>
          <a:p>
            <a:endParaRPr/>
          </a:p>
        </p:txBody>
      </p:sp>
      <p:sp>
        <p:nvSpPr>
          <p:cNvPr id="2683" name="Google Shape;2683;p274"/>
          <p:cNvSpPr txBox="1">
            <a:spLocks noGrp="1"/>
          </p:cNvSpPr>
          <p:nvPr>
            <p:ph type="subTitle" idx="3"/>
          </p:nvPr>
        </p:nvSpPr>
        <p:spPr>
          <a:xfrm>
            <a:off x="335831" y="41580"/>
            <a:ext cx="3861600" cy="612300"/>
          </a:xfrm>
          <a:prstGeom prst="rect">
            <a:avLst/>
          </a:prstGeom>
        </p:spPr>
        <p:txBody>
          <a:bodyPr spcFirstLastPara="1" wrap="square" lIns="329175" tIns="68575" rIns="68575" bIns="68575" anchor="ctr" anchorCtr="0">
            <a:noAutofit/>
          </a:bodyPr>
          <a:lstStyle>
            <a:lvl1pPr lvl="0" rtl="0">
              <a:lnSpc>
                <a:spcPct val="100000"/>
              </a:lnSpc>
              <a:spcBef>
                <a:spcPts val="0"/>
              </a:spcBef>
              <a:spcAft>
                <a:spcPts val="0"/>
              </a:spcAft>
              <a:buClr>
                <a:srgbClr val="FFFFFF"/>
              </a:buClr>
              <a:buSzPts val="800"/>
              <a:buFont typeface="Red Hat Display Medium"/>
              <a:buNone/>
              <a:defRPr sz="800">
                <a:solidFill>
                  <a:srgbClr val="FFFFFF"/>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rgbClr val="FFFFFF"/>
              </a:buClr>
              <a:buSzPts val="800"/>
              <a:buFont typeface="Red Hat Display Medium"/>
              <a:buNone/>
              <a:defRPr sz="800">
                <a:solidFill>
                  <a:srgbClr val="FFFFFF"/>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rgbClr val="FFFFFF"/>
              </a:buClr>
              <a:buSzPts val="800"/>
              <a:buFont typeface="Red Hat Display Medium"/>
              <a:buNone/>
              <a:defRPr sz="800">
                <a:solidFill>
                  <a:srgbClr val="FFFFFF"/>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rgbClr val="FFFFFF"/>
              </a:buClr>
              <a:buSzPts val="800"/>
              <a:buFont typeface="Red Hat Display Medium"/>
              <a:buNone/>
              <a:defRPr sz="800">
                <a:solidFill>
                  <a:srgbClr val="FFFFFF"/>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rgbClr val="FFFFFF"/>
              </a:buClr>
              <a:buSzPts val="800"/>
              <a:buFont typeface="Red Hat Display Medium"/>
              <a:buNone/>
              <a:defRPr sz="800">
                <a:solidFill>
                  <a:srgbClr val="FFFFFF"/>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rgbClr val="FFFFFF"/>
              </a:buClr>
              <a:buSzPts val="800"/>
              <a:buFont typeface="Red Hat Display Medium"/>
              <a:buNone/>
              <a:defRPr sz="800">
                <a:solidFill>
                  <a:srgbClr val="FFFFFF"/>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rgbClr val="FFFFFF"/>
              </a:buClr>
              <a:buSzPts val="800"/>
              <a:buFont typeface="Red Hat Display Medium"/>
              <a:buNone/>
              <a:defRPr sz="800">
                <a:solidFill>
                  <a:srgbClr val="FFFFFF"/>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rgbClr val="FFFFFF"/>
              </a:buClr>
              <a:buSzPts val="800"/>
              <a:buFont typeface="Red Hat Display Medium"/>
              <a:buNone/>
              <a:defRPr sz="800">
                <a:solidFill>
                  <a:srgbClr val="FFFFFF"/>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rgbClr val="FFFFFF"/>
              </a:buClr>
              <a:buSzPts val="800"/>
              <a:buFont typeface="Red Hat Display Medium"/>
              <a:buNone/>
              <a:defRPr sz="800">
                <a:solidFill>
                  <a:srgbClr val="FFFFFF"/>
                </a:solidFill>
                <a:latin typeface="Red Hat Display Medium"/>
                <a:ea typeface="Red Hat Display Medium"/>
                <a:cs typeface="Red Hat Display Medium"/>
                <a:sym typeface="Red Hat Display Medium"/>
              </a:defRPr>
            </a:lvl9pPr>
          </a:lstStyle>
          <a:p>
            <a:endParaRPr/>
          </a:p>
        </p:txBody>
      </p:sp>
      <p:sp>
        <p:nvSpPr>
          <p:cNvPr id="2684" name="Google Shape;2684;p274"/>
          <p:cNvSpPr txBox="1">
            <a:spLocks noGrp="1"/>
          </p:cNvSpPr>
          <p:nvPr>
            <p:ph type="title"/>
          </p:nvPr>
        </p:nvSpPr>
        <p:spPr>
          <a:xfrm>
            <a:off x="663788" y="825263"/>
            <a:ext cx="7816500" cy="414900"/>
          </a:xfrm>
          <a:prstGeom prst="rect">
            <a:avLst/>
          </a:prstGeom>
        </p:spPr>
        <p:txBody>
          <a:bodyPr spcFirstLastPara="1" wrap="square" lIns="0" tIns="0" rIns="0" bIns="0" anchor="t" anchorCtr="0">
            <a:noAutofit/>
          </a:bodyPr>
          <a:lstStyle>
            <a:lvl1pPr lvl="0" algn="ctr" rtl="0">
              <a:lnSpc>
                <a:spcPct val="130000"/>
              </a:lnSpc>
              <a:spcBef>
                <a:spcPts val="0"/>
              </a:spcBef>
              <a:spcAft>
                <a:spcPts val="0"/>
              </a:spcAft>
              <a:buNone/>
              <a:defRPr sz="2100">
                <a:solidFill>
                  <a:srgbClr val="FFFFFF"/>
                </a:solidFill>
                <a:latin typeface="Red Hat Display Medium"/>
                <a:ea typeface="Red Hat Display Medium"/>
                <a:cs typeface="Red Hat Display Medium"/>
                <a:sym typeface="Red Hat Display Medium"/>
              </a:defRPr>
            </a:lvl1pPr>
            <a:lvl2pPr lvl="1" algn="ctr" rtl="0">
              <a:lnSpc>
                <a:spcPct val="130000"/>
              </a:lnSpc>
              <a:spcBef>
                <a:spcPts val="0"/>
              </a:spcBef>
              <a:spcAft>
                <a:spcPts val="0"/>
              </a:spcAft>
              <a:buNone/>
              <a:defRPr sz="2000">
                <a:solidFill>
                  <a:srgbClr val="FFFFFF"/>
                </a:solidFill>
                <a:latin typeface="Red Hat Display Medium"/>
                <a:ea typeface="Red Hat Display Medium"/>
                <a:cs typeface="Red Hat Display Medium"/>
                <a:sym typeface="Red Hat Display Medium"/>
              </a:defRPr>
            </a:lvl2pPr>
            <a:lvl3pPr lvl="2" algn="ctr" rtl="0">
              <a:lnSpc>
                <a:spcPct val="130000"/>
              </a:lnSpc>
              <a:spcBef>
                <a:spcPts val="0"/>
              </a:spcBef>
              <a:spcAft>
                <a:spcPts val="0"/>
              </a:spcAft>
              <a:buNone/>
              <a:defRPr sz="2000">
                <a:solidFill>
                  <a:srgbClr val="FFFFFF"/>
                </a:solidFill>
                <a:latin typeface="Red Hat Display Medium"/>
                <a:ea typeface="Red Hat Display Medium"/>
                <a:cs typeface="Red Hat Display Medium"/>
                <a:sym typeface="Red Hat Display Medium"/>
              </a:defRPr>
            </a:lvl3pPr>
            <a:lvl4pPr lvl="3" algn="ctr" rtl="0">
              <a:lnSpc>
                <a:spcPct val="130000"/>
              </a:lnSpc>
              <a:spcBef>
                <a:spcPts val="0"/>
              </a:spcBef>
              <a:spcAft>
                <a:spcPts val="0"/>
              </a:spcAft>
              <a:buNone/>
              <a:defRPr sz="2000">
                <a:solidFill>
                  <a:srgbClr val="FFFFFF"/>
                </a:solidFill>
                <a:latin typeface="Red Hat Display Medium"/>
                <a:ea typeface="Red Hat Display Medium"/>
                <a:cs typeface="Red Hat Display Medium"/>
                <a:sym typeface="Red Hat Display Medium"/>
              </a:defRPr>
            </a:lvl4pPr>
            <a:lvl5pPr lvl="4" algn="ctr" rtl="0">
              <a:lnSpc>
                <a:spcPct val="130000"/>
              </a:lnSpc>
              <a:spcBef>
                <a:spcPts val="0"/>
              </a:spcBef>
              <a:spcAft>
                <a:spcPts val="0"/>
              </a:spcAft>
              <a:buNone/>
              <a:defRPr sz="2000">
                <a:solidFill>
                  <a:srgbClr val="FFFFFF"/>
                </a:solidFill>
                <a:latin typeface="Red Hat Display Medium"/>
                <a:ea typeface="Red Hat Display Medium"/>
                <a:cs typeface="Red Hat Display Medium"/>
                <a:sym typeface="Red Hat Display Medium"/>
              </a:defRPr>
            </a:lvl5pPr>
            <a:lvl6pPr lvl="5" algn="ctr" rtl="0">
              <a:lnSpc>
                <a:spcPct val="130000"/>
              </a:lnSpc>
              <a:spcBef>
                <a:spcPts val="0"/>
              </a:spcBef>
              <a:spcAft>
                <a:spcPts val="0"/>
              </a:spcAft>
              <a:buNone/>
              <a:defRPr sz="2000">
                <a:solidFill>
                  <a:srgbClr val="FFFFFF"/>
                </a:solidFill>
                <a:latin typeface="Red Hat Display Medium"/>
                <a:ea typeface="Red Hat Display Medium"/>
                <a:cs typeface="Red Hat Display Medium"/>
                <a:sym typeface="Red Hat Display Medium"/>
              </a:defRPr>
            </a:lvl6pPr>
            <a:lvl7pPr lvl="6" algn="ctr" rtl="0">
              <a:lnSpc>
                <a:spcPct val="130000"/>
              </a:lnSpc>
              <a:spcBef>
                <a:spcPts val="0"/>
              </a:spcBef>
              <a:spcAft>
                <a:spcPts val="0"/>
              </a:spcAft>
              <a:buNone/>
              <a:defRPr sz="2000">
                <a:solidFill>
                  <a:srgbClr val="FFFFFF"/>
                </a:solidFill>
                <a:latin typeface="Red Hat Display Medium"/>
                <a:ea typeface="Red Hat Display Medium"/>
                <a:cs typeface="Red Hat Display Medium"/>
                <a:sym typeface="Red Hat Display Medium"/>
              </a:defRPr>
            </a:lvl7pPr>
            <a:lvl8pPr lvl="7" algn="ctr" rtl="0">
              <a:lnSpc>
                <a:spcPct val="130000"/>
              </a:lnSpc>
              <a:spcBef>
                <a:spcPts val="0"/>
              </a:spcBef>
              <a:spcAft>
                <a:spcPts val="0"/>
              </a:spcAft>
              <a:buNone/>
              <a:defRPr sz="2000">
                <a:solidFill>
                  <a:srgbClr val="FFFFFF"/>
                </a:solidFill>
                <a:latin typeface="Red Hat Display Medium"/>
                <a:ea typeface="Red Hat Display Medium"/>
                <a:cs typeface="Red Hat Display Medium"/>
                <a:sym typeface="Red Hat Display Medium"/>
              </a:defRPr>
            </a:lvl8pPr>
            <a:lvl9pPr lvl="8" algn="ctr" rtl="0">
              <a:lnSpc>
                <a:spcPct val="130000"/>
              </a:lnSpc>
              <a:spcBef>
                <a:spcPts val="0"/>
              </a:spcBef>
              <a:spcAft>
                <a:spcPts val="0"/>
              </a:spcAft>
              <a:buNone/>
              <a:defRPr sz="2000">
                <a:solidFill>
                  <a:srgbClr val="FFFFFF"/>
                </a:solidFill>
                <a:latin typeface="Red Hat Display Medium"/>
                <a:ea typeface="Red Hat Display Medium"/>
                <a:cs typeface="Red Hat Display Medium"/>
                <a:sym typeface="Red Hat Display Medium"/>
              </a:defRPr>
            </a:lvl9pPr>
          </a:lstStyle>
          <a:p>
            <a:endParaRPr/>
          </a:p>
        </p:txBody>
      </p:sp>
      <p:pic>
        <p:nvPicPr>
          <p:cNvPr id="2685" name="Google Shape;2685;p274"/>
          <p:cNvPicPr preferRelativeResize="0"/>
          <p:nvPr/>
        </p:nvPicPr>
        <p:blipFill>
          <a:blip r:embed="rId2">
            <a:alphaModFix/>
          </a:blip>
          <a:stretch>
            <a:fillRect/>
          </a:stretch>
        </p:blipFill>
        <p:spPr>
          <a:xfrm>
            <a:off x="8033460" y="4734378"/>
            <a:ext cx="731888" cy="172209"/>
          </a:xfrm>
          <a:prstGeom prst="rect">
            <a:avLst/>
          </a:prstGeom>
          <a:noFill/>
          <a:ln>
            <a:noFill/>
          </a:ln>
        </p:spPr>
      </p:pic>
      <p:sp>
        <p:nvSpPr>
          <p:cNvPr id="2686" name="Google Shape;2686;p274"/>
          <p:cNvSpPr txBox="1">
            <a:spLocks noGrp="1"/>
          </p:cNvSpPr>
          <p:nvPr>
            <p:ph type="sldNum" idx="12"/>
          </p:nvPr>
        </p:nvSpPr>
        <p:spPr>
          <a:xfrm>
            <a:off x="61481" y="4627167"/>
            <a:ext cx="548700" cy="107700"/>
          </a:xfrm>
          <a:prstGeom prst="rect">
            <a:avLst/>
          </a:prstGeom>
          <a:noFill/>
          <a:ln>
            <a:noFill/>
          </a:ln>
        </p:spPr>
        <p:txBody>
          <a:bodyPr spcFirstLastPara="1" wrap="square" lIns="0" tIns="0" rIns="0" bIns="0" anchor="b" anchorCtr="0">
            <a:noAutofit/>
          </a:bodyPr>
          <a:lstStyle>
            <a:lvl1pPr lvl="0" algn="ctr" rtl="0">
              <a:buNone/>
              <a:defRPr sz="600">
                <a:solidFill>
                  <a:srgbClr val="FFFFFF"/>
                </a:solidFill>
                <a:latin typeface="Red Hat Display Medium"/>
                <a:ea typeface="Red Hat Display Medium"/>
                <a:cs typeface="Red Hat Display Medium"/>
                <a:sym typeface="Red Hat Display Medium"/>
              </a:defRPr>
            </a:lvl1pPr>
            <a:lvl2pPr lvl="1" algn="ctr" rtl="0">
              <a:buNone/>
              <a:defRPr sz="600">
                <a:solidFill>
                  <a:srgbClr val="FFFFFF"/>
                </a:solidFill>
                <a:latin typeface="Red Hat Display Medium"/>
                <a:ea typeface="Red Hat Display Medium"/>
                <a:cs typeface="Red Hat Display Medium"/>
                <a:sym typeface="Red Hat Display Medium"/>
              </a:defRPr>
            </a:lvl2pPr>
            <a:lvl3pPr lvl="2" algn="ctr" rtl="0">
              <a:buNone/>
              <a:defRPr sz="600">
                <a:solidFill>
                  <a:srgbClr val="FFFFFF"/>
                </a:solidFill>
                <a:latin typeface="Red Hat Display Medium"/>
                <a:ea typeface="Red Hat Display Medium"/>
                <a:cs typeface="Red Hat Display Medium"/>
                <a:sym typeface="Red Hat Display Medium"/>
              </a:defRPr>
            </a:lvl3pPr>
            <a:lvl4pPr lvl="3" algn="ctr" rtl="0">
              <a:buNone/>
              <a:defRPr sz="600">
                <a:solidFill>
                  <a:srgbClr val="FFFFFF"/>
                </a:solidFill>
                <a:latin typeface="Red Hat Display Medium"/>
                <a:ea typeface="Red Hat Display Medium"/>
                <a:cs typeface="Red Hat Display Medium"/>
                <a:sym typeface="Red Hat Display Medium"/>
              </a:defRPr>
            </a:lvl4pPr>
            <a:lvl5pPr lvl="4" algn="ctr" rtl="0">
              <a:buNone/>
              <a:defRPr sz="600">
                <a:solidFill>
                  <a:srgbClr val="FFFFFF"/>
                </a:solidFill>
                <a:latin typeface="Red Hat Display Medium"/>
                <a:ea typeface="Red Hat Display Medium"/>
                <a:cs typeface="Red Hat Display Medium"/>
                <a:sym typeface="Red Hat Display Medium"/>
              </a:defRPr>
            </a:lvl5pPr>
            <a:lvl6pPr lvl="5" algn="ctr" rtl="0">
              <a:buNone/>
              <a:defRPr sz="600">
                <a:solidFill>
                  <a:srgbClr val="FFFFFF"/>
                </a:solidFill>
                <a:latin typeface="Red Hat Display Medium"/>
                <a:ea typeface="Red Hat Display Medium"/>
                <a:cs typeface="Red Hat Display Medium"/>
                <a:sym typeface="Red Hat Display Medium"/>
              </a:defRPr>
            </a:lvl6pPr>
            <a:lvl7pPr lvl="6" algn="ctr" rtl="0">
              <a:buNone/>
              <a:defRPr sz="600">
                <a:solidFill>
                  <a:srgbClr val="FFFFFF"/>
                </a:solidFill>
                <a:latin typeface="Red Hat Display Medium"/>
                <a:ea typeface="Red Hat Display Medium"/>
                <a:cs typeface="Red Hat Display Medium"/>
                <a:sym typeface="Red Hat Display Medium"/>
              </a:defRPr>
            </a:lvl7pPr>
            <a:lvl8pPr lvl="7" algn="ctr" rtl="0">
              <a:buNone/>
              <a:defRPr sz="600">
                <a:solidFill>
                  <a:srgbClr val="FFFFFF"/>
                </a:solidFill>
                <a:latin typeface="Red Hat Display Medium"/>
                <a:ea typeface="Red Hat Display Medium"/>
                <a:cs typeface="Red Hat Display Medium"/>
                <a:sym typeface="Red Hat Display Medium"/>
              </a:defRPr>
            </a:lvl8pPr>
            <a:lvl9pPr lvl="8" algn="ctr" rtl="0">
              <a:buNone/>
              <a:defRPr sz="600">
                <a:solidFill>
                  <a:srgbClr val="FFFFFF"/>
                </a:solidFill>
                <a:latin typeface="Red Hat Display Medium"/>
                <a:ea typeface="Red Hat Display Medium"/>
                <a:cs typeface="Red Hat Display Medium"/>
                <a:sym typeface="Red Hat Display Medium"/>
              </a:defRPr>
            </a:lvl9pPr>
          </a:lstStyle>
          <a:p>
            <a:pPr marL="0" lvl="0" indent="0" algn="ctr" rtl="0">
              <a:spcBef>
                <a:spcPts val="0"/>
              </a:spcBef>
              <a:spcAft>
                <a:spcPts val="0"/>
              </a:spcAft>
              <a:buNone/>
            </a:pPr>
            <a:fld id="{00000000-1234-1234-1234-123412341234}" type="slidenum">
              <a:rPr lang="en"/>
              <a:t>‹#›</a:t>
            </a:fld>
            <a:endParaRPr/>
          </a:p>
        </p:txBody>
      </p:sp>
      <p:sp>
        <p:nvSpPr>
          <p:cNvPr id="2687" name="Google Shape;2687;p274"/>
          <p:cNvSpPr txBox="1">
            <a:spLocks noGrp="1"/>
          </p:cNvSpPr>
          <p:nvPr>
            <p:ph type="subTitle" idx="4"/>
          </p:nvPr>
        </p:nvSpPr>
        <p:spPr>
          <a:xfrm>
            <a:off x="663844" y="1240163"/>
            <a:ext cx="7816500" cy="219000"/>
          </a:xfrm>
          <a:prstGeom prst="rect">
            <a:avLst/>
          </a:prstGeom>
        </p:spPr>
        <p:txBody>
          <a:bodyPr spcFirstLastPara="1" wrap="square" lIns="0" tIns="0" rIns="0" bIns="0" anchor="t" anchorCtr="0">
            <a:noAutofit/>
          </a:bodyPr>
          <a:lstStyle>
            <a:lvl1pPr lvl="0" algn="ctr" rtl="0">
              <a:spcBef>
                <a:spcPts val="0"/>
              </a:spcBef>
              <a:spcAft>
                <a:spcPts val="0"/>
              </a:spcAft>
              <a:buNone/>
              <a:defRPr sz="1400">
                <a:solidFill>
                  <a:schemeClr val="accent1"/>
                </a:solidFill>
              </a:defRPr>
            </a:lvl1pPr>
            <a:lvl2pPr lvl="1" algn="ctr" rtl="0">
              <a:spcBef>
                <a:spcPts val="400"/>
              </a:spcBef>
              <a:spcAft>
                <a:spcPts val="0"/>
              </a:spcAft>
              <a:buNone/>
              <a:defRPr sz="1400">
                <a:solidFill>
                  <a:srgbClr val="FFFFFF"/>
                </a:solidFill>
              </a:defRPr>
            </a:lvl2pPr>
            <a:lvl3pPr lvl="2" algn="ctr" rtl="0">
              <a:spcBef>
                <a:spcPts val="400"/>
              </a:spcBef>
              <a:spcAft>
                <a:spcPts val="0"/>
              </a:spcAft>
              <a:buNone/>
              <a:defRPr sz="1400">
                <a:solidFill>
                  <a:srgbClr val="FFFFFF"/>
                </a:solidFill>
              </a:defRPr>
            </a:lvl3pPr>
            <a:lvl4pPr lvl="3" algn="ctr" rtl="0">
              <a:spcBef>
                <a:spcPts val="400"/>
              </a:spcBef>
              <a:spcAft>
                <a:spcPts val="0"/>
              </a:spcAft>
              <a:buNone/>
              <a:defRPr sz="1400">
                <a:solidFill>
                  <a:srgbClr val="FFFFFF"/>
                </a:solidFill>
              </a:defRPr>
            </a:lvl4pPr>
            <a:lvl5pPr lvl="4" algn="ctr" rtl="0">
              <a:spcBef>
                <a:spcPts val="400"/>
              </a:spcBef>
              <a:spcAft>
                <a:spcPts val="0"/>
              </a:spcAft>
              <a:buNone/>
              <a:defRPr sz="1400">
                <a:solidFill>
                  <a:srgbClr val="FFFFFF"/>
                </a:solidFill>
              </a:defRPr>
            </a:lvl5pPr>
            <a:lvl6pPr lvl="5" algn="ctr" rtl="0">
              <a:spcBef>
                <a:spcPts val="400"/>
              </a:spcBef>
              <a:spcAft>
                <a:spcPts val="0"/>
              </a:spcAft>
              <a:buNone/>
              <a:defRPr sz="1400">
                <a:solidFill>
                  <a:srgbClr val="FFFFFF"/>
                </a:solidFill>
              </a:defRPr>
            </a:lvl6pPr>
            <a:lvl7pPr lvl="6" algn="ctr" rtl="0">
              <a:spcBef>
                <a:spcPts val="400"/>
              </a:spcBef>
              <a:spcAft>
                <a:spcPts val="0"/>
              </a:spcAft>
              <a:buNone/>
              <a:defRPr sz="1400">
                <a:solidFill>
                  <a:srgbClr val="FFFFFF"/>
                </a:solidFill>
              </a:defRPr>
            </a:lvl7pPr>
            <a:lvl8pPr lvl="7" algn="ctr" rtl="0">
              <a:spcBef>
                <a:spcPts val="400"/>
              </a:spcBef>
              <a:spcAft>
                <a:spcPts val="0"/>
              </a:spcAft>
              <a:buNone/>
              <a:defRPr sz="1400">
                <a:solidFill>
                  <a:srgbClr val="FFFFFF"/>
                </a:solidFill>
              </a:defRPr>
            </a:lvl8pPr>
            <a:lvl9pPr lvl="8" algn="ctr" rtl="0">
              <a:spcBef>
                <a:spcPts val="400"/>
              </a:spcBef>
              <a:spcAft>
                <a:spcPts val="400"/>
              </a:spcAft>
              <a:buNone/>
              <a:defRPr sz="1400">
                <a:solidFill>
                  <a:srgbClr val="FFFFFF"/>
                </a:solidFill>
              </a:defRPr>
            </a:lvl9pPr>
          </a:lstStyle>
          <a:p>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matchingName="Interior three column 1">
  <p:cSld name="CUSTOM_4_3_1">
    <p:bg>
      <p:bgPr>
        <a:solidFill>
          <a:srgbClr val="353535"/>
        </a:solidFill>
        <a:effectLst/>
      </p:bgPr>
    </p:bg>
    <p:spTree>
      <p:nvGrpSpPr>
        <p:cNvPr id="1" name="Shape 2688"/>
        <p:cNvGrpSpPr/>
        <p:nvPr/>
      </p:nvGrpSpPr>
      <p:grpSpPr>
        <a:xfrm>
          <a:off x="0" y="0"/>
          <a:ext cx="0" cy="0"/>
          <a:chOff x="0" y="0"/>
          <a:chExt cx="0" cy="0"/>
        </a:xfrm>
      </p:grpSpPr>
      <p:cxnSp>
        <p:nvCxnSpPr>
          <p:cNvPr id="2689" name="Google Shape;2689;p275"/>
          <p:cNvCxnSpPr/>
          <p:nvPr/>
        </p:nvCxnSpPr>
        <p:spPr>
          <a:xfrm rot="10800000">
            <a:off x="335831" y="150"/>
            <a:ext cx="0" cy="664800"/>
          </a:xfrm>
          <a:prstGeom prst="straightConnector1">
            <a:avLst/>
          </a:prstGeom>
          <a:noFill/>
          <a:ln w="9525" cap="flat" cmpd="sng">
            <a:solidFill>
              <a:schemeClr val="accent1"/>
            </a:solidFill>
            <a:prstDash val="solid"/>
            <a:round/>
            <a:headEnd type="none" w="med" len="med"/>
            <a:tailEnd type="none" w="med" len="med"/>
          </a:ln>
        </p:spPr>
      </p:cxnSp>
      <p:cxnSp>
        <p:nvCxnSpPr>
          <p:cNvPr id="2690" name="Google Shape;2690;p275"/>
          <p:cNvCxnSpPr/>
          <p:nvPr/>
        </p:nvCxnSpPr>
        <p:spPr>
          <a:xfrm rot="10800000">
            <a:off x="335825" y="4801200"/>
            <a:ext cx="0" cy="342300"/>
          </a:xfrm>
          <a:prstGeom prst="straightConnector1">
            <a:avLst/>
          </a:prstGeom>
          <a:noFill/>
          <a:ln w="9525" cap="flat" cmpd="sng">
            <a:solidFill>
              <a:schemeClr val="accent1"/>
            </a:solidFill>
            <a:prstDash val="solid"/>
            <a:round/>
            <a:headEnd type="none" w="med" len="med"/>
            <a:tailEnd type="none" w="med" len="med"/>
          </a:ln>
        </p:spPr>
      </p:cxnSp>
      <p:sp>
        <p:nvSpPr>
          <p:cNvPr id="2691" name="Google Shape;2691;p275"/>
          <p:cNvSpPr txBox="1">
            <a:spLocks noGrp="1"/>
          </p:cNvSpPr>
          <p:nvPr>
            <p:ph type="subTitle" idx="1"/>
          </p:nvPr>
        </p:nvSpPr>
        <p:spPr>
          <a:xfrm>
            <a:off x="663788" y="4627163"/>
            <a:ext cx="6001800" cy="420000"/>
          </a:xfrm>
          <a:prstGeom prst="rect">
            <a:avLst/>
          </a:prstGeom>
        </p:spPr>
        <p:txBody>
          <a:bodyPr spcFirstLastPara="1" wrap="square" lIns="0" tIns="0" rIns="0" bIns="0" anchor="b" anchorCtr="0">
            <a:noAutofit/>
          </a:bodyPr>
          <a:lstStyle>
            <a:lvl1pPr lvl="0" rtl="0">
              <a:lnSpc>
                <a:spcPct val="115000"/>
              </a:lnSpc>
              <a:spcBef>
                <a:spcPts val="0"/>
              </a:spcBef>
              <a:spcAft>
                <a:spcPts val="0"/>
              </a:spcAft>
              <a:buNone/>
              <a:defRPr sz="600">
                <a:solidFill>
                  <a:srgbClr val="FFFFFF"/>
                </a:solidFill>
              </a:defRPr>
            </a:lvl1pPr>
            <a:lvl2pPr lvl="1" rtl="0">
              <a:lnSpc>
                <a:spcPct val="115000"/>
              </a:lnSpc>
              <a:spcBef>
                <a:spcPts val="0"/>
              </a:spcBef>
              <a:spcAft>
                <a:spcPts val="0"/>
              </a:spcAft>
              <a:buNone/>
              <a:defRPr sz="600">
                <a:solidFill>
                  <a:srgbClr val="FFFFFF"/>
                </a:solidFill>
              </a:defRPr>
            </a:lvl2pPr>
            <a:lvl3pPr lvl="2" rtl="0">
              <a:lnSpc>
                <a:spcPct val="115000"/>
              </a:lnSpc>
              <a:spcBef>
                <a:spcPts val="0"/>
              </a:spcBef>
              <a:spcAft>
                <a:spcPts val="0"/>
              </a:spcAft>
              <a:buNone/>
              <a:defRPr sz="600">
                <a:solidFill>
                  <a:srgbClr val="FFFFFF"/>
                </a:solidFill>
              </a:defRPr>
            </a:lvl3pPr>
            <a:lvl4pPr lvl="3" rtl="0">
              <a:lnSpc>
                <a:spcPct val="115000"/>
              </a:lnSpc>
              <a:spcBef>
                <a:spcPts val="0"/>
              </a:spcBef>
              <a:spcAft>
                <a:spcPts val="0"/>
              </a:spcAft>
              <a:buNone/>
              <a:defRPr sz="600">
                <a:solidFill>
                  <a:srgbClr val="FFFFFF"/>
                </a:solidFill>
              </a:defRPr>
            </a:lvl4pPr>
            <a:lvl5pPr lvl="4" rtl="0">
              <a:lnSpc>
                <a:spcPct val="115000"/>
              </a:lnSpc>
              <a:spcBef>
                <a:spcPts val="0"/>
              </a:spcBef>
              <a:spcAft>
                <a:spcPts val="0"/>
              </a:spcAft>
              <a:buNone/>
              <a:defRPr sz="600">
                <a:solidFill>
                  <a:srgbClr val="FFFFFF"/>
                </a:solidFill>
              </a:defRPr>
            </a:lvl5pPr>
            <a:lvl6pPr lvl="5" rtl="0">
              <a:lnSpc>
                <a:spcPct val="115000"/>
              </a:lnSpc>
              <a:spcBef>
                <a:spcPts val="0"/>
              </a:spcBef>
              <a:spcAft>
                <a:spcPts val="0"/>
              </a:spcAft>
              <a:buNone/>
              <a:defRPr sz="600">
                <a:solidFill>
                  <a:srgbClr val="FFFFFF"/>
                </a:solidFill>
              </a:defRPr>
            </a:lvl6pPr>
            <a:lvl7pPr lvl="6" rtl="0">
              <a:lnSpc>
                <a:spcPct val="115000"/>
              </a:lnSpc>
              <a:spcBef>
                <a:spcPts val="0"/>
              </a:spcBef>
              <a:spcAft>
                <a:spcPts val="0"/>
              </a:spcAft>
              <a:buNone/>
              <a:defRPr sz="600">
                <a:solidFill>
                  <a:srgbClr val="FFFFFF"/>
                </a:solidFill>
              </a:defRPr>
            </a:lvl7pPr>
            <a:lvl8pPr lvl="7" rtl="0">
              <a:lnSpc>
                <a:spcPct val="115000"/>
              </a:lnSpc>
              <a:spcBef>
                <a:spcPts val="0"/>
              </a:spcBef>
              <a:spcAft>
                <a:spcPts val="0"/>
              </a:spcAft>
              <a:buNone/>
              <a:defRPr sz="600">
                <a:solidFill>
                  <a:srgbClr val="FFFFFF"/>
                </a:solidFill>
              </a:defRPr>
            </a:lvl8pPr>
            <a:lvl9pPr lvl="8" rtl="0">
              <a:lnSpc>
                <a:spcPct val="115000"/>
              </a:lnSpc>
              <a:spcBef>
                <a:spcPts val="0"/>
              </a:spcBef>
              <a:spcAft>
                <a:spcPts val="0"/>
              </a:spcAft>
              <a:buNone/>
              <a:defRPr sz="600">
                <a:solidFill>
                  <a:srgbClr val="FFFFFF"/>
                </a:solidFill>
              </a:defRPr>
            </a:lvl9pPr>
          </a:lstStyle>
          <a:p>
            <a:endParaRPr/>
          </a:p>
        </p:txBody>
      </p:sp>
      <p:cxnSp>
        <p:nvCxnSpPr>
          <p:cNvPr id="2692" name="Google Shape;2692;p275"/>
          <p:cNvCxnSpPr/>
          <p:nvPr/>
        </p:nvCxnSpPr>
        <p:spPr>
          <a:xfrm>
            <a:off x="3229613" y="3172294"/>
            <a:ext cx="0" cy="1168200"/>
          </a:xfrm>
          <a:prstGeom prst="straightConnector1">
            <a:avLst/>
          </a:prstGeom>
          <a:noFill/>
          <a:ln w="9525" cap="flat" cmpd="sng">
            <a:solidFill>
              <a:srgbClr val="FFFFFF"/>
            </a:solidFill>
            <a:prstDash val="dot"/>
            <a:round/>
            <a:headEnd type="none" w="med" len="med"/>
            <a:tailEnd type="none" w="med" len="med"/>
          </a:ln>
        </p:spPr>
      </p:cxnSp>
      <p:cxnSp>
        <p:nvCxnSpPr>
          <p:cNvPr id="2693" name="Google Shape;2693;p275"/>
          <p:cNvCxnSpPr/>
          <p:nvPr/>
        </p:nvCxnSpPr>
        <p:spPr>
          <a:xfrm>
            <a:off x="5914388" y="3172294"/>
            <a:ext cx="0" cy="1168200"/>
          </a:xfrm>
          <a:prstGeom prst="straightConnector1">
            <a:avLst/>
          </a:prstGeom>
          <a:noFill/>
          <a:ln w="9525" cap="flat" cmpd="sng">
            <a:solidFill>
              <a:srgbClr val="FFFFFF"/>
            </a:solidFill>
            <a:prstDash val="dot"/>
            <a:round/>
            <a:headEnd type="none" w="med" len="med"/>
            <a:tailEnd type="none" w="med" len="med"/>
          </a:ln>
        </p:spPr>
      </p:cxnSp>
      <p:sp>
        <p:nvSpPr>
          <p:cNvPr id="2694" name="Google Shape;2694;p275"/>
          <p:cNvSpPr txBox="1">
            <a:spLocks noGrp="1"/>
          </p:cNvSpPr>
          <p:nvPr>
            <p:ph type="subTitle" idx="2"/>
          </p:nvPr>
        </p:nvSpPr>
        <p:spPr>
          <a:xfrm>
            <a:off x="3351225" y="3172294"/>
            <a:ext cx="2441400" cy="241500"/>
          </a:xfrm>
          <a:prstGeom prst="rect">
            <a:avLst/>
          </a:prstGeom>
        </p:spPr>
        <p:txBody>
          <a:bodyPr spcFirstLastPara="1" wrap="square" lIns="0" tIns="0" rIns="0" bIns="0" anchor="b" anchorCtr="0">
            <a:noAutofit/>
          </a:bodyPr>
          <a:lstStyle>
            <a:lvl1pPr lvl="0" algn="ctr" rtl="0">
              <a:lnSpc>
                <a:spcPct val="114000"/>
              </a:lnSpc>
              <a:spcBef>
                <a:spcPts val="0"/>
              </a:spcBef>
              <a:spcAft>
                <a:spcPts val="0"/>
              </a:spcAft>
              <a:buNone/>
              <a:defRPr sz="1100">
                <a:solidFill>
                  <a:srgbClr val="FFFFFF"/>
                </a:solidFill>
                <a:latin typeface="Red Hat Display Medium"/>
                <a:ea typeface="Red Hat Display Medium"/>
                <a:cs typeface="Red Hat Display Medium"/>
                <a:sym typeface="Red Hat Display Medium"/>
              </a:defRPr>
            </a:lvl1pPr>
            <a:lvl2pPr lvl="1" algn="ctr" rtl="0">
              <a:lnSpc>
                <a:spcPct val="114000"/>
              </a:lnSpc>
              <a:spcBef>
                <a:spcPts val="0"/>
              </a:spcBef>
              <a:spcAft>
                <a:spcPts val="0"/>
              </a:spcAft>
              <a:buNone/>
              <a:defRPr sz="1100">
                <a:solidFill>
                  <a:srgbClr val="FFFFFF"/>
                </a:solidFill>
                <a:latin typeface="Red Hat Display Medium"/>
                <a:ea typeface="Red Hat Display Medium"/>
                <a:cs typeface="Red Hat Display Medium"/>
                <a:sym typeface="Red Hat Display Medium"/>
              </a:defRPr>
            </a:lvl2pPr>
            <a:lvl3pPr lvl="2" algn="ctr" rtl="0">
              <a:lnSpc>
                <a:spcPct val="114000"/>
              </a:lnSpc>
              <a:spcBef>
                <a:spcPts val="0"/>
              </a:spcBef>
              <a:spcAft>
                <a:spcPts val="0"/>
              </a:spcAft>
              <a:buNone/>
              <a:defRPr sz="1100">
                <a:solidFill>
                  <a:srgbClr val="FFFFFF"/>
                </a:solidFill>
                <a:latin typeface="Red Hat Display Medium"/>
                <a:ea typeface="Red Hat Display Medium"/>
                <a:cs typeface="Red Hat Display Medium"/>
                <a:sym typeface="Red Hat Display Medium"/>
              </a:defRPr>
            </a:lvl3pPr>
            <a:lvl4pPr lvl="3" algn="ctr" rtl="0">
              <a:lnSpc>
                <a:spcPct val="114000"/>
              </a:lnSpc>
              <a:spcBef>
                <a:spcPts val="0"/>
              </a:spcBef>
              <a:spcAft>
                <a:spcPts val="0"/>
              </a:spcAft>
              <a:buNone/>
              <a:defRPr sz="1100">
                <a:solidFill>
                  <a:srgbClr val="FFFFFF"/>
                </a:solidFill>
                <a:latin typeface="Red Hat Display Medium"/>
                <a:ea typeface="Red Hat Display Medium"/>
                <a:cs typeface="Red Hat Display Medium"/>
                <a:sym typeface="Red Hat Display Medium"/>
              </a:defRPr>
            </a:lvl4pPr>
            <a:lvl5pPr lvl="4" algn="ctr" rtl="0">
              <a:lnSpc>
                <a:spcPct val="114000"/>
              </a:lnSpc>
              <a:spcBef>
                <a:spcPts val="0"/>
              </a:spcBef>
              <a:spcAft>
                <a:spcPts val="0"/>
              </a:spcAft>
              <a:buNone/>
              <a:defRPr sz="1100">
                <a:solidFill>
                  <a:srgbClr val="FFFFFF"/>
                </a:solidFill>
                <a:latin typeface="Red Hat Display Medium"/>
                <a:ea typeface="Red Hat Display Medium"/>
                <a:cs typeface="Red Hat Display Medium"/>
                <a:sym typeface="Red Hat Display Medium"/>
              </a:defRPr>
            </a:lvl5pPr>
            <a:lvl6pPr lvl="5" algn="ctr" rtl="0">
              <a:lnSpc>
                <a:spcPct val="114000"/>
              </a:lnSpc>
              <a:spcBef>
                <a:spcPts val="0"/>
              </a:spcBef>
              <a:spcAft>
                <a:spcPts val="0"/>
              </a:spcAft>
              <a:buNone/>
              <a:defRPr sz="1100">
                <a:solidFill>
                  <a:srgbClr val="FFFFFF"/>
                </a:solidFill>
                <a:latin typeface="Red Hat Display Medium"/>
                <a:ea typeface="Red Hat Display Medium"/>
                <a:cs typeface="Red Hat Display Medium"/>
                <a:sym typeface="Red Hat Display Medium"/>
              </a:defRPr>
            </a:lvl6pPr>
            <a:lvl7pPr lvl="6" algn="ctr" rtl="0">
              <a:lnSpc>
                <a:spcPct val="114000"/>
              </a:lnSpc>
              <a:spcBef>
                <a:spcPts val="0"/>
              </a:spcBef>
              <a:spcAft>
                <a:spcPts val="0"/>
              </a:spcAft>
              <a:buNone/>
              <a:defRPr sz="1100">
                <a:solidFill>
                  <a:srgbClr val="FFFFFF"/>
                </a:solidFill>
                <a:latin typeface="Red Hat Display Medium"/>
                <a:ea typeface="Red Hat Display Medium"/>
                <a:cs typeface="Red Hat Display Medium"/>
                <a:sym typeface="Red Hat Display Medium"/>
              </a:defRPr>
            </a:lvl7pPr>
            <a:lvl8pPr lvl="7" algn="ctr" rtl="0">
              <a:lnSpc>
                <a:spcPct val="114000"/>
              </a:lnSpc>
              <a:spcBef>
                <a:spcPts val="0"/>
              </a:spcBef>
              <a:spcAft>
                <a:spcPts val="0"/>
              </a:spcAft>
              <a:buNone/>
              <a:defRPr sz="1100">
                <a:solidFill>
                  <a:srgbClr val="FFFFFF"/>
                </a:solidFill>
                <a:latin typeface="Red Hat Display Medium"/>
                <a:ea typeface="Red Hat Display Medium"/>
                <a:cs typeface="Red Hat Display Medium"/>
                <a:sym typeface="Red Hat Display Medium"/>
              </a:defRPr>
            </a:lvl8pPr>
            <a:lvl9pPr lvl="8" algn="ctr" rtl="0">
              <a:lnSpc>
                <a:spcPct val="114000"/>
              </a:lnSpc>
              <a:spcBef>
                <a:spcPts val="0"/>
              </a:spcBef>
              <a:spcAft>
                <a:spcPts val="0"/>
              </a:spcAft>
              <a:buNone/>
              <a:defRPr sz="1100">
                <a:solidFill>
                  <a:srgbClr val="FFFFFF"/>
                </a:solidFill>
                <a:latin typeface="Red Hat Display Medium"/>
                <a:ea typeface="Red Hat Display Medium"/>
                <a:cs typeface="Red Hat Display Medium"/>
                <a:sym typeface="Red Hat Display Medium"/>
              </a:defRPr>
            </a:lvl9pPr>
          </a:lstStyle>
          <a:p>
            <a:endParaRPr/>
          </a:p>
        </p:txBody>
      </p:sp>
      <p:sp>
        <p:nvSpPr>
          <p:cNvPr id="2695" name="Google Shape;2695;p275"/>
          <p:cNvSpPr txBox="1">
            <a:spLocks noGrp="1"/>
          </p:cNvSpPr>
          <p:nvPr>
            <p:ph type="subTitle" idx="3"/>
          </p:nvPr>
        </p:nvSpPr>
        <p:spPr>
          <a:xfrm>
            <a:off x="3351300" y="3539213"/>
            <a:ext cx="2441400" cy="686400"/>
          </a:xfrm>
          <a:prstGeom prst="rect">
            <a:avLst/>
          </a:prstGeom>
        </p:spPr>
        <p:txBody>
          <a:bodyPr spcFirstLastPara="1" wrap="square" lIns="0" tIns="0" rIns="0" bIns="0" anchor="t" anchorCtr="0">
            <a:noAutofit/>
          </a:bodyPr>
          <a:lstStyle>
            <a:lvl1pPr lvl="0" algn="ctr" rtl="0">
              <a:spcBef>
                <a:spcPts val="0"/>
              </a:spcBef>
              <a:spcAft>
                <a:spcPts val="0"/>
              </a:spcAft>
              <a:buNone/>
              <a:defRPr sz="1100">
                <a:solidFill>
                  <a:srgbClr val="FFFFFF"/>
                </a:solidFill>
              </a:defRPr>
            </a:lvl1pPr>
            <a:lvl2pPr lvl="1" algn="ctr" rtl="0">
              <a:spcBef>
                <a:spcPts val="400"/>
              </a:spcBef>
              <a:spcAft>
                <a:spcPts val="0"/>
              </a:spcAft>
              <a:buNone/>
              <a:defRPr sz="1100">
                <a:solidFill>
                  <a:srgbClr val="FFFFFF"/>
                </a:solidFill>
              </a:defRPr>
            </a:lvl2pPr>
            <a:lvl3pPr lvl="2" algn="ctr" rtl="0">
              <a:spcBef>
                <a:spcPts val="400"/>
              </a:spcBef>
              <a:spcAft>
                <a:spcPts val="0"/>
              </a:spcAft>
              <a:buNone/>
              <a:defRPr sz="1100">
                <a:solidFill>
                  <a:srgbClr val="FFFFFF"/>
                </a:solidFill>
              </a:defRPr>
            </a:lvl3pPr>
            <a:lvl4pPr lvl="3" algn="ctr" rtl="0">
              <a:spcBef>
                <a:spcPts val="400"/>
              </a:spcBef>
              <a:spcAft>
                <a:spcPts val="0"/>
              </a:spcAft>
              <a:buNone/>
              <a:defRPr sz="1100">
                <a:solidFill>
                  <a:srgbClr val="FFFFFF"/>
                </a:solidFill>
              </a:defRPr>
            </a:lvl4pPr>
            <a:lvl5pPr lvl="4" algn="ctr" rtl="0">
              <a:spcBef>
                <a:spcPts val="400"/>
              </a:spcBef>
              <a:spcAft>
                <a:spcPts val="0"/>
              </a:spcAft>
              <a:buNone/>
              <a:defRPr sz="1100">
                <a:solidFill>
                  <a:srgbClr val="FFFFFF"/>
                </a:solidFill>
              </a:defRPr>
            </a:lvl5pPr>
            <a:lvl6pPr lvl="5" algn="ctr" rtl="0">
              <a:spcBef>
                <a:spcPts val="400"/>
              </a:spcBef>
              <a:spcAft>
                <a:spcPts val="0"/>
              </a:spcAft>
              <a:buNone/>
              <a:defRPr sz="1100">
                <a:solidFill>
                  <a:srgbClr val="FFFFFF"/>
                </a:solidFill>
              </a:defRPr>
            </a:lvl6pPr>
            <a:lvl7pPr lvl="6" algn="ctr" rtl="0">
              <a:spcBef>
                <a:spcPts val="400"/>
              </a:spcBef>
              <a:spcAft>
                <a:spcPts val="0"/>
              </a:spcAft>
              <a:buNone/>
              <a:defRPr sz="1100">
                <a:solidFill>
                  <a:srgbClr val="FFFFFF"/>
                </a:solidFill>
              </a:defRPr>
            </a:lvl7pPr>
            <a:lvl8pPr lvl="7" algn="ctr" rtl="0">
              <a:spcBef>
                <a:spcPts val="400"/>
              </a:spcBef>
              <a:spcAft>
                <a:spcPts val="0"/>
              </a:spcAft>
              <a:buNone/>
              <a:defRPr sz="1100">
                <a:solidFill>
                  <a:srgbClr val="FFFFFF"/>
                </a:solidFill>
              </a:defRPr>
            </a:lvl8pPr>
            <a:lvl9pPr lvl="8" algn="ctr" rtl="0">
              <a:spcBef>
                <a:spcPts val="400"/>
              </a:spcBef>
              <a:spcAft>
                <a:spcPts val="400"/>
              </a:spcAft>
              <a:buNone/>
              <a:defRPr sz="1100">
                <a:solidFill>
                  <a:srgbClr val="FFFFFF"/>
                </a:solidFill>
              </a:defRPr>
            </a:lvl9pPr>
          </a:lstStyle>
          <a:p>
            <a:endParaRPr/>
          </a:p>
        </p:txBody>
      </p:sp>
      <p:sp>
        <p:nvSpPr>
          <p:cNvPr id="2696" name="Google Shape;2696;p275"/>
          <p:cNvSpPr txBox="1">
            <a:spLocks noGrp="1"/>
          </p:cNvSpPr>
          <p:nvPr>
            <p:ph type="subTitle" idx="4"/>
          </p:nvPr>
        </p:nvSpPr>
        <p:spPr>
          <a:xfrm>
            <a:off x="6036000" y="3172294"/>
            <a:ext cx="2441400" cy="241500"/>
          </a:xfrm>
          <a:prstGeom prst="rect">
            <a:avLst/>
          </a:prstGeom>
        </p:spPr>
        <p:txBody>
          <a:bodyPr spcFirstLastPara="1" wrap="square" lIns="0" tIns="0" rIns="0" bIns="0" anchor="b" anchorCtr="0">
            <a:noAutofit/>
          </a:bodyPr>
          <a:lstStyle>
            <a:lvl1pPr lvl="0" algn="ctr" rtl="0">
              <a:lnSpc>
                <a:spcPct val="114000"/>
              </a:lnSpc>
              <a:spcBef>
                <a:spcPts val="0"/>
              </a:spcBef>
              <a:spcAft>
                <a:spcPts val="0"/>
              </a:spcAft>
              <a:buNone/>
              <a:defRPr sz="1100">
                <a:solidFill>
                  <a:srgbClr val="FFFFFF"/>
                </a:solidFill>
                <a:latin typeface="Red Hat Display Medium"/>
                <a:ea typeface="Red Hat Display Medium"/>
                <a:cs typeface="Red Hat Display Medium"/>
                <a:sym typeface="Red Hat Display Medium"/>
              </a:defRPr>
            </a:lvl1pPr>
            <a:lvl2pPr lvl="1" algn="ctr" rtl="0">
              <a:lnSpc>
                <a:spcPct val="114000"/>
              </a:lnSpc>
              <a:spcBef>
                <a:spcPts val="0"/>
              </a:spcBef>
              <a:spcAft>
                <a:spcPts val="0"/>
              </a:spcAft>
              <a:buNone/>
              <a:defRPr sz="1100">
                <a:solidFill>
                  <a:srgbClr val="FFFFFF"/>
                </a:solidFill>
                <a:latin typeface="Red Hat Display Medium"/>
                <a:ea typeface="Red Hat Display Medium"/>
                <a:cs typeface="Red Hat Display Medium"/>
                <a:sym typeface="Red Hat Display Medium"/>
              </a:defRPr>
            </a:lvl2pPr>
            <a:lvl3pPr lvl="2" algn="ctr" rtl="0">
              <a:lnSpc>
                <a:spcPct val="114000"/>
              </a:lnSpc>
              <a:spcBef>
                <a:spcPts val="0"/>
              </a:spcBef>
              <a:spcAft>
                <a:spcPts val="0"/>
              </a:spcAft>
              <a:buNone/>
              <a:defRPr sz="1100">
                <a:solidFill>
                  <a:srgbClr val="FFFFFF"/>
                </a:solidFill>
                <a:latin typeface="Red Hat Display Medium"/>
                <a:ea typeface="Red Hat Display Medium"/>
                <a:cs typeface="Red Hat Display Medium"/>
                <a:sym typeface="Red Hat Display Medium"/>
              </a:defRPr>
            </a:lvl3pPr>
            <a:lvl4pPr lvl="3" algn="ctr" rtl="0">
              <a:lnSpc>
                <a:spcPct val="114000"/>
              </a:lnSpc>
              <a:spcBef>
                <a:spcPts val="0"/>
              </a:spcBef>
              <a:spcAft>
                <a:spcPts val="0"/>
              </a:spcAft>
              <a:buNone/>
              <a:defRPr sz="1100">
                <a:solidFill>
                  <a:srgbClr val="FFFFFF"/>
                </a:solidFill>
                <a:latin typeface="Red Hat Display Medium"/>
                <a:ea typeface="Red Hat Display Medium"/>
                <a:cs typeface="Red Hat Display Medium"/>
                <a:sym typeface="Red Hat Display Medium"/>
              </a:defRPr>
            </a:lvl4pPr>
            <a:lvl5pPr lvl="4" algn="ctr" rtl="0">
              <a:lnSpc>
                <a:spcPct val="114000"/>
              </a:lnSpc>
              <a:spcBef>
                <a:spcPts val="0"/>
              </a:spcBef>
              <a:spcAft>
                <a:spcPts val="0"/>
              </a:spcAft>
              <a:buNone/>
              <a:defRPr sz="1100">
                <a:solidFill>
                  <a:srgbClr val="FFFFFF"/>
                </a:solidFill>
                <a:latin typeface="Red Hat Display Medium"/>
                <a:ea typeface="Red Hat Display Medium"/>
                <a:cs typeface="Red Hat Display Medium"/>
                <a:sym typeface="Red Hat Display Medium"/>
              </a:defRPr>
            </a:lvl5pPr>
            <a:lvl6pPr lvl="5" algn="ctr" rtl="0">
              <a:lnSpc>
                <a:spcPct val="114000"/>
              </a:lnSpc>
              <a:spcBef>
                <a:spcPts val="0"/>
              </a:spcBef>
              <a:spcAft>
                <a:spcPts val="0"/>
              </a:spcAft>
              <a:buNone/>
              <a:defRPr sz="1100">
                <a:solidFill>
                  <a:srgbClr val="FFFFFF"/>
                </a:solidFill>
                <a:latin typeface="Red Hat Display Medium"/>
                <a:ea typeface="Red Hat Display Medium"/>
                <a:cs typeface="Red Hat Display Medium"/>
                <a:sym typeface="Red Hat Display Medium"/>
              </a:defRPr>
            </a:lvl6pPr>
            <a:lvl7pPr lvl="6" algn="ctr" rtl="0">
              <a:lnSpc>
                <a:spcPct val="114000"/>
              </a:lnSpc>
              <a:spcBef>
                <a:spcPts val="0"/>
              </a:spcBef>
              <a:spcAft>
                <a:spcPts val="0"/>
              </a:spcAft>
              <a:buNone/>
              <a:defRPr sz="1100">
                <a:solidFill>
                  <a:srgbClr val="FFFFFF"/>
                </a:solidFill>
                <a:latin typeface="Red Hat Display Medium"/>
                <a:ea typeface="Red Hat Display Medium"/>
                <a:cs typeface="Red Hat Display Medium"/>
                <a:sym typeface="Red Hat Display Medium"/>
              </a:defRPr>
            </a:lvl7pPr>
            <a:lvl8pPr lvl="7" algn="ctr" rtl="0">
              <a:lnSpc>
                <a:spcPct val="114000"/>
              </a:lnSpc>
              <a:spcBef>
                <a:spcPts val="0"/>
              </a:spcBef>
              <a:spcAft>
                <a:spcPts val="0"/>
              </a:spcAft>
              <a:buNone/>
              <a:defRPr sz="1100">
                <a:solidFill>
                  <a:srgbClr val="FFFFFF"/>
                </a:solidFill>
                <a:latin typeface="Red Hat Display Medium"/>
                <a:ea typeface="Red Hat Display Medium"/>
                <a:cs typeface="Red Hat Display Medium"/>
                <a:sym typeface="Red Hat Display Medium"/>
              </a:defRPr>
            </a:lvl8pPr>
            <a:lvl9pPr lvl="8" algn="ctr" rtl="0">
              <a:lnSpc>
                <a:spcPct val="114000"/>
              </a:lnSpc>
              <a:spcBef>
                <a:spcPts val="0"/>
              </a:spcBef>
              <a:spcAft>
                <a:spcPts val="0"/>
              </a:spcAft>
              <a:buNone/>
              <a:defRPr sz="1100">
                <a:solidFill>
                  <a:srgbClr val="FFFFFF"/>
                </a:solidFill>
                <a:latin typeface="Red Hat Display Medium"/>
                <a:ea typeface="Red Hat Display Medium"/>
                <a:cs typeface="Red Hat Display Medium"/>
                <a:sym typeface="Red Hat Display Medium"/>
              </a:defRPr>
            </a:lvl9pPr>
          </a:lstStyle>
          <a:p>
            <a:endParaRPr/>
          </a:p>
        </p:txBody>
      </p:sp>
      <p:sp>
        <p:nvSpPr>
          <p:cNvPr id="2697" name="Google Shape;2697;p275"/>
          <p:cNvSpPr txBox="1">
            <a:spLocks noGrp="1"/>
          </p:cNvSpPr>
          <p:nvPr>
            <p:ph type="subTitle" idx="5"/>
          </p:nvPr>
        </p:nvSpPr>
        <p:spPr>
          <a:xfrm>
            <a:off x="6036075" y="3539213"/>
            <a:ext cx="2441400" cy="686400"/>
          </a:xfrm>
          <a:prstGeom prst="rect">
            <a:avLst/>
          </a:prstGeom>
        </p:spPr>
        <p:txBody>
          <a:bodyPr spcFirstLastPara="1" wrap="square" lIns="0" tIns="0" rIns="0" bIns="0" anchor="t" anchorCtr="0">
            <a:noAutofit/>
          </a:bodyPr>
          <a:lstStyle>
            <a:lvl1pPr lvl="0" algn="ctr" rtl="0">
              <a:spcBef>
                <a:spcPts val="0"/>
              </a:spcBef>
              <a:spcAft>
                <a:spcPts val="0"/>
              </a:spcAft>
              <a:buNone/>
              <a:defRPr sz="1100">
                <a:solidFill>
                  <a:srgbClr val="FFFFFF"/>
                </a:solidFill>
              </a:defRPr>
            </a:lvl1pPr>
            <a:lvl2pPr lvl="1" algn="ctr" rtl="0">
              <a:spcBef>
                <a:spcPts val="400"/>
              </a:spcBef>
              <a:spcAft>
                <a:spcPts val="0"/>
              </a:spcAft>
              <a:buNone/>
              <a:defRPr sz="1100">
                <a:solidFill>
                  <a:srgbClr val="FFFFFF"/>
                </a:solidFill>
              </a:defRPr>
            </a:lvl2pPr>
            <a:lvl3pPr lvl="2" algn="ctr" rtl="0">
              <a:spcBef>
                <a:spcPts val="400"/>
              </a:spcBef>
              <a:spcAft>
                <a:spcPts val="0"/>
              </a:spcAft>
              <a:buNone/>
              <a:defRPr sz="1100">
                <a:solidFill>
                  <a:srgbClr val="FFFFFF"/>
                </a:solidFill>
              </a:defRPr>
            </a:lvl3pPr>
            <a:lvl4pPr lvl="3" algn="ctr" rtl="0">
              <a:spcBef>
                <a:spcPts val="400"/>
              </a:spcBef>
              <a:spcAft>
                <a:spcPts val="0"/>
              </a:spcAft>
              <a:buNone/>
              <a:defRPr sz="1100">
                <a:solidFill>
                  <a:srgbClr val="FFFFFF"/>
                </a:solidFill>
              </a:defRPr>
            </a:lvl4pPr>
            <a:lvl5pPr lvl="4" algn="ctr" rtl="0">
              <a:spcBef>
                <a:spcPts val="400"/>
              </a:spcBef>
              <a:spcAft>
                <a:spcPts val="0"/>
              </a:spcAft>
              <a:buNone/>
              <a:defRPr sz="1100">
                <a:solidFill>
                  <a:srgbClr val="FFFFFF"/>
                </a:solidFill>
              </a:defRPr>
            </a:lvl5pPr>
            <a:lvl6pPr lvl="5" algn="ctr" rtl="0">
              <a:spcBef>
                <a:spcPts val="400"/>
              </a:spcBef>
              <a:spcAft>
                <a:spcPts val="0"/>
              </a:spcAft>
              <a:buNone/>
              <a:defRPr sz="1100">
                <a:solidFill>
                  <a:srgbClr val="FFFFFF"/>
                </a:solidFill>
              </a:defRPr>
            </a:lvl6pPr>
            <a:lvl7pPr lvl="6" algn="ctr" rtl="0">
              <a:spcBef>
                <a:spcPts val="400"/>
              </a:spcBef>
              <a:spcAft>
                <a:spcPts val="0"/>
              </a:spcAft>
              <a:buNone/>
              <a:defRPr sz="1100">
                <a:solidFill>
                  <a:srgbClr val="FFFFFF"/>
                </a:solidFill>
              </a:defRPr>
            </a:lvl7pPr>
            <a:lvl8pPr lvl="7" algn="ctr" rtl="0">
              <a:spcBef>
                <a:spcPts val="400"/>
              </a:spcBef>
              <a:spcAft>
                <a:spcPts val="0"/>
              </a:spcAft>
              <a:buNone/>
              <a:defRPr sz="1100">
                <a:solidFill>
                  <a:srgbClr val="FFFFFF"/>
                </a:solidFill>
              </a:defRPr>
            </a:lvl8pPr>
            <a:lvl9pPr lvl="8" algn="ctr" rtl="0">
              <a:spcBef>
                <a:spcPts val="400"/>
              </a:spcBef>
              <a:spcAft>
                <a:spcPts val="400"/>
              </a:spcAft>
              <a:buNone/>
              <a:defRPr sz="1100">
                <a:solidFill>
                  <a:srgbClr val="FFFFFF"/>
                </a:solidFill>
              </a:defRPr>
            </a:lvl9pPr>
          </a:lstStyle>
          <a:p>
            <a:endParaRPr/>
          </a:p>
        </p:txBody>
      </p:sp>
      <p:sp>
        <p:nvSpPr>
          <p:cNvPr id="2698" name="Google Shape;2698;p275"/>
          <p:cNvSpPr txBox="1">
            <a:spLocks noGrp="1"/>
          </p:cNvSpPr>
          <p:nvPr>
            <p:ph type="subTitle" idx="6"/>
          </p:nvPr>
        </p:nvSpPr>
        <p:spPr>
          <a:xfrm>
            <a:off x="666450" y="3172294"/>
            <a:ext cx="2441400" cy="241500"/>
          </a:xfrm>
          <a:prstGeom prst="rect">
            <a:avLst/>
          </a:prstGeom>
        </p:spPr>
        <p:txBody>
          <a:bodyPr spcFirstLastPara="1" wrap="square" lIns="0" tIns="0" rIns="0" bIns="0" anchor="b" anchorCtr="0">
            <a:noAutofit/>
          </a:bodyPr>
          <a:lstStyle>
            <a:lvl1pPr lvl="0" algn="ctr" rtl="0">
              <a:lnSpc>
                <a:spcPct val="114000"/>
              </a:lnSpc>
              <a:spcBef>
                <a:spcPts val="0"/>
              </a:spcBef>
              <a:spcAft>
                <a:spcPts val="0"/>
              </a:spcAft>
              <a:buNone/>
              <a:defRPr sz="1100">
                <a:solidFill>
                  <a:srgbClr val="FFFFFF"/>
                </a:solidFill>
                <a:latin typeface="Red Hat Display Medium"/>
                <a:ea typeface="Red Hat Display Medium"/>
                <a:cs typeface="Red Hat Display Medium"/>
                <a:sym typeface="Red Hat Display Medium"/>
              </a:defRPr>
            </a:lvl1pPr>
            <a:lvl2pPr lvl="1" algn="ctr" rtl="0">
              <a:lnSpc>
                <a:spcPct val="114000"/>
              </a:lnSpc>
              <a:spcBef>
                <a:spcPts val="0"/>
              </a:spcBef>
              <a:spcAft>
                <a:spcPts val="0"/>
              </a:spcAft>
              <a:buNone/>
              <a:defRPr sz="1100">
                <a:solidFill>
                  <a:srgbClr val="FFFFFF"/>
                </a:solidFill>
                <a:latin typeface="Red Hat Display Medium"/>
                <a:ea typeface="Red Hat Display Medium"/>
                <a:cs typeface="Red Hat Display Medium"/>
                <a:sym typeface="Red Hat Display Medium"/>
              </a:defRPr>
            </a:lvl2pPr>
            <a:lvl3pPr lvl="2" algn="ctr" rtl="0">
              <a:lnSpc>
                <a:spcPct val="114000"/>
              </a:lnSpc>
              <a:spcBef>
                <a:spcPts val="0"/>
              </a:spcBef>
              <a:spcAft>
                <a:spcPts val="0"/>
              </a:spcAft>
              <a:buNone/>
              <a:defRPr sz="1100">
                <a:solidFill>
                  <a:srgbClr val="FFFFFF"/>
                </a:solidFill>
                <a:latin typeface="Red Hat Display Medium"/>
                <a:ea typeface="Red Hat Display Medium"/>
                <a:cs typeface="Red Hat Display Medium"/>
                <a:sym typeface="Red Hat Display Medium"/>
              </a:defRPr>
            </a:lvl3pPr>
            <a:lvl4pPr lvl="3" algn="ctr" rtl="0">
              <a:lnSpc>
                <a:spcPct val="114000"/>
              </a:lnSpc>
              <a:spcBef>
                <a:spcPts val="0"/>
              </a:spcBef>
              <a:spcAft>
                <a:spcPts val="0"/>
              </a:spcAft>
              <a:buNone/>
              <a:defRPr sz="1100">
                <a:solidFill>
                  <a:srgbClr val="FFFFFF"/>
                </a:solidFill>
                <a:latin typeface="Red Hat Display Medium"/>
                <a:ea typeface="Red Hat Display Medium"/>
                <a:cs typeface="Red Hat Display Medium"/>
                <a:sym typeface="Red Hat Display Medium"/>
              </a:defRPr>
            </a:lvl4pPr>
            <a:lvl5pPr lvl="4" algn="ctr" rtl="0">
              <a:lnSpc>
                <a:spcPct val="114000"/>
              </a:lnSpc>
              <a:spcBef>
                <a:spcPts val="0"/>
              </a:spcBef>
              <a:spcAft>
                <a:spcPts val="0"/>
              </a:spcAft>
              <a:buNone/>
              <a:defRPr sz="1100">
                <a:solidFill>
                  <a:srgbClr val="FFFFFF"/>
                </a:solidFill>
                <a:latin typeface="Red Hat Display Medium"/>
                <a:ea typeface="Red Hat Display Medium"/>
                <a:cs typeface="Red Hat Display Medium"/>
                <a:sym typeface="Red Hat Display Medium"/>
              </a:defRPr>
            </a:lvl5pPr>
            <a:lvl6pPr lvl="5" algn="ctr" rtl="0">
              <a:lnSpc>
                <a:spcPct val="114000"/>
              </a:lnSpc>
              <a:spcBef>
                <a:spcPts val="0"/>
              </a:spcBef>
              <a:spcAft>
                <a:spcPts val="0"/>
              </a:spcAft>
              <a:buNone/>
              <a:defRPr sz="1100">
                <a:solidFill>
                  <a:srgbClr val="FFFFFF"/>
                </a:solidFill>
                <a:latin typeface="Red Hat Display Medium"/>
                <a:ea typeface="Red Hat Display Medium"/>
                <a:cs typeface="Red Hat Display Medium"/>
                <a:sym typeface="Red Hat Display Medium"/>
              </a:defRPr>
            </a:lvl6pPr>
            <a:lvl7pPr lvl="6" algn="ctr" rtl="0">
              <a:lnSpc>
                <a:spcPct val="114000"/>
              </a:lnSpc>
              <a:spcBef>
                <a:spcPts val="0"/>
              </a:spcBef>
              <a:spcAft>
                <a:spcPts val="0"/>
              </a:spcAft>
              <a:buNone/>
              <a:defRPr sz="1100">
                <a:solidFill>
                  <a:srgbClr val="FFFFFF"/>
                </a:solidFill>
                <a:latin typeface="Red Hat Display Medium"/>
                <a:ea typeface="Red Hat Display Medium"/>
                <a:cs typeface="Red Hat Display Medium"/>
                <a:sym typeface="Red Hat Display Medium"/>
              </a:defRPr>
            </a:lvl7pPr>
            <a:lvl8pPr lvl="7" algn="ctr" rtl="0">
              <a:lnSpc>
                <a:spcPct val="114000"/>
              </a:lnSpc>
              <a:spcBef>
                <a:spcPts val="0"/>
              </a:spcBef>
              <a:spcAft>
                <a:spcPts val="0"/>
              </a:spcAft>
              <a:buNone/>
              <a:defRPr sz="1100">
                <a:solidFill>
                  <a:srgbClr val="FFFFFF"/>
                </a:solidFill>
                <a:latin typeface="Red Hat Display Medium"/>
                <a:ea typeface="Red Hat Display Medium"/>
                <a:cs typeface="Red Hat Display Medium"/>
                <a:sym typeface="Red Hat Display Medium"/>
              </a:defRPr>
            </a:lvl8pPr>
            <a:lvl9pPr lvl="8" algn="ctr" rtl="0">
              <a:lnSpc>
                <a:spcPct val="114000"/>
              </a:lnSpc>
              <a:spcBef>
                <a:spcPts val="0"/>
              </a:spcBef>
              <a:spcAft>
                <a:spcPts val="0"/>
              </a:spcAft>
              <a:buNone/>
              <a:defRPr sz="1100">
                <a:solidFill>
                  <a:srgbClr val="FFFFFF"/>
                </a:solidFill>
                <a:latin typeface="Red Hat Display Medium"/>
                <a:ea typeface="Red Hat Display Medium"/>
                <a:cs typeface="Red Hat Display Medium"/>
                <a:sym typeface="Red Hat Display Medium"/>
              </a:defRPr>
            </a:lvl9pPr>
          </a:lstStyle>
          <a:p>
            <a:endParaRPr/>
          </a:p>
        </p:txBody>
      </p:sp>
      <p:sp>
        <p:nvSpPr>
          <p:cNvPr id="2699" name="Google Shape;2699;p275"/>
          <p:cNvSpPr txBox="1">
            <a:spLocks noGrp="1"/>
          </p:cNvSpPr>
          <p:nvPr>
            <p:ph type="subTitle" idx="7"/>
          </p:nvPr>
        </p:nvSpPr>
        <p:spPr>
          <a:xfrm>
            <a:off x="666525" y="3539213"/>
            <a:ext cx="2441400" cy="686400"/>
          </a:xfrm>
          <a:prstGeom prst="rect">
            <a:avLst/>
          </a:prstGeom>
        </p:spPr>
        <p:txBody>
          <a:bodyPr spcFirstLastPara="1" wrap="square" lIns="0" tIns="0" rIns="0" bIns="0" anchor="t" anchorCtr="0">
            <a:noAutofit/>
          </a:bodyPr>
          <a:lstStyle>
            <a:lvl1pPr lvl="0" algn="ctr" rtl="0">
              <a:spcBef>
                <a:spcPts val="0"/>
              </a:spcBef>
              <a:spcAft>
                <a:spcPts val="0"/>
              </a:spcAft>
              <a:buNone/>
              <a:defRPr sz="1100">
                <a:solidFill>
                  <a:srgbClr val="FFFFFF"/>
                </a:solidFill>
              </a:defRPr>
            </a:lvl1pPr>
            <a:lvl2pPr lvl="1" algn="ctr" rtl="0">
              <a:spcBef>
                <a:spcPts val="400"/>
              </a:spcBef>
              <a:spcAft>
                <a:spcPts val="0"/>
              </a:spcAft>
              <a:buNone/>
              <a:defRPr sz="1100">
                <a:solidFill>
                  <a:srgbClr val="FFFFFF"/>
                </a:solidFill>
              </a:defRPr>
            </a:lvl2pPr>
            <a:lvl3pPr lvl="2" algn="ctr" rtl="0">
              <a:spcBef>
                <a:spcPts val="400"/>
              </a:spcBef>
              <a:spcAft>
                <a:spcPts val="0"/>
              </a:spcAft>
              <a:buNone/>
              <a:defRPr sz="1100">
                <a:solidFill>
                  <a:srgbClr val="FFFFFF"/>
                </a:solidFill>
              </a:defRPr>
            </a:lvl3pPr>
            <a:lvl4pPr lvl="3" algn="ctr" rtl="0">
              <a:spcBef>
                <a:spcPts val="400"/>
              </a:spcBef>
              <a:spcAft>
                <a:spcPts val="0"/>
              </a:spcAft>
              <a:buNone/>
              <a:defRPr sz="1100">
                <a:solidFill>
                  <a:srgbClr val="FFFFFF"/>
                </a:solidFill>
              </a:defRPr>
            </a:lvl4pPr>
            <a:lvl5pPr lvl="4" algn="ctr" rtl="0">
              <a:spcBef>
                <a:spcPts val="400"/>
              </a:spcBef>
              <a:spcAft>
                <a:spcPts val="0"/>
              </a:spcAft>
              <a:buNone/>
              <a:defRPr sz="1100">
                <a:solidFill>
                  <a:srgbClr val="FFFFFF"/>
                </a:solidFill>
              </a:defRPr>
            </a:lvl5pPr>
            <a:lvl6pPr lvl="5" algn="ctr" rtl="0">
              <a:spcBef>
                <a:spcPts val="400"/>
              </a:spcBef>
              <a:spcAft>
                <a:spcPts val="0"/>
              </a:spcAft>
              <a:buNone/>
              <a:defRPr sz="1100">
                <a:solidFill>
                  <a:srgbClr val="FFFFFF"/>
                </a:solidFill>
              </a:defRPr>
            </a:lvl6pPr>
            <a:lvl7pPr lvl="6" algn="ctr" rtl="0">
              <a:spcBef>
                <a:spcPts val="400"/>
              </a:spcBef>
              <a:spcAft>
                <a:spcPts val="0"/>
              </a:spcAft>
              <a:buNone/>
              <a:defRPr sz="1100">
                <a:solidFill>
                  <a:srgbClr val="FFFFFF"/>
                </a:solidFill>
              </a:defRPr>
            </a:lvl7pPr>
            <a:lvl8pPr lvl="7" algn="ctr" rtl="0">
              <a:spcBef>
                <a:spcPts val="400"/>
              </a:spcBef>
              <a:spcAft>
                <a:spcPts val="0"/>
              </a:spcAft>
              <a:buNone/>
              <a:defRPr sz="1100">
                <a:solidFill>
                  <a:srgbClr val="FFFFFF"/>
                </a:solidFill>
              </a:defRPr>
            </a:lvl8pPr>
            <a:lvl9pPr lvl="8" algn="ctr" rtl="0">
              <a:spcBef>
                <a:spcPts val="400"/>
              </a:spcBef>
              <a:spcAft>
                <a:spcPts val="400"/>
              </a:spcAft>
              <a:buNone/>
              <a:defRPr sz="1100">
                <a:solidFill>
                  <a:srgbClr val="FFFFFF"/>
                </a:solidFill>
              </a:defRPr>
            </a:lvl9pPr>
          </a:lstStyle>
          <a:p>
            <a:endParaRPr/>
          </a:p>
        </p:txBody>
      </p:sp>
      <p:sp>
        <p:nvSpPr>
          <p:cNvPr id="2700" name="Google Shape;2700;p275"/>
          <p:cNvSpPr txBox="1">
            <a:spLocks noGrp="1"/>
          </p:cNvSpPr>
          <p:nvPr>
            <p:ph type="subTitle" idx="8"/>
          </p:nvPr>
        </p:nvSpPr>
        <p:spPr>
          <a:xfrm>
            <a:off x="335831" y="41580"/>
            <a:ext cx="3861600" cy="612300"/>
          </a:xfrm>
          <a:prstGeom prst="rect">
            <a:avLst/>
          </a:prstGeom>
        </p:spPr>
        <p:txBody>
          <a:bodyPr spcFirstLastPara="1" wrap="square" lIns="329175" tIns="68575" rIns="68575" bIns="68575" anchor="ctr" anchorCtr="0">
            <a:noAutofit/>
          </a:bodyPr>
          <a:lstStyle>
            <a:lvl1pPr lvl="0" rtl="0">
              <a:lnSpc>
                <a:spcPct val="100000"/>
              </a:lnSpc>
              <a:spcBef>
                <a:spcPts val="0"/>
              </a:spcBef>
              <a:spcAft>
                <a:spcPts val="0"/>
              </a:spcAft>
              <a:buClr>
                <a:srgbClr val="FFFFFF"/>
              </a:buClr>
              <a:buSzPts val="800"/>
              <a:buFont typeface="Red Hat Display Medium"/>
              <a:buNone/>
              <a:defRPr sz="800">
                <a:solidFill>
                  <a:srgbClr val="FFFFFF"/>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rgbClr val="FFFFFF"/>
              </a:buClr>
              <a:buSzPts val="800"/>
              <a:buFont typeface="Red Hat Display Medium"/>
              <a:buNone/>
              <a:defRPr sz="800">
                <a:solidFill>
                  <a:srgbClr val="FFFFFF"/>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rgbClr val="FFFFFF"/>
              </a:buClr>
              <a:buSzPts val="800"/>
              <a:buFont typeface="Red Hat Display Medium"/>
              <a:buNone/>
              <a:defRPr sz="800">
                <a:solidFill>
                  <a:srgbClr val="FFFFFF"/>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rgbClr val="FFFFFF"/>
              </a:buClr>
              <a:buSzPts val="800"/>
              <a:buFont typeface="Red Hat Display Medium"/>
              <a:buNone/>
              <a:defRPr sz="800">
                <a:solidFill>
                  <a:srgbClr val="FFFFFF"/>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rgbClr val="FFFFFF"/>
              </a:buClr>
              <a:buSzPts val="800"/>
              <a:buFont typeface="Red Hat Display Medium"/>
              <a:buNone/>
              <a:defRPr sz="800">
                <a:solidFill>
                  <a:srgbClr val="FFFFFF"/>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rgbClr val="FFFFFF"/>
              </a:buClr>
              <a:buSzPts val="800"/>
              <a:buFont typeface="Red Hat Display Medium"/>
              <a:buNone/>
              <a:defRPr sz="800">
                <a:solidFill>
                  <a:srgbClr val="FFFFFF"/>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rgbClr val="FFFFFF"/>
              </a:buClr>
              <a:buSzPts val="800"/>
              <a:buFont typeface="Red Hat Display Medium"/>
              <a:buNone/>
              <a:defRPr sz="800">
                <a:solidFill>
                  <a:srgbClr val="FFFFFF"/>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rgbClr val="FFFFFF"/>
              </a:buClr>
              <a:buSzPts val="800"/>
              <a:buFont typeface="Red Hat Display Medium"/>
              <a:buNone/>
              <a:defRPr sz="800">
                <a:solidFill>
                  <a:srgbClr val="FFFFFF"/>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rgbClr val="FFFFFF"/>
              </a:buClr>
              <a:buSzPts val="800"/>
              <a:buFont typeface="Red Hat Display Medium"/>
              <a:buNone/>
              <a:defRPr sz="800">
                <a:solidFill>
                  <a:srgbClr val="FFFFFF"/>
                </a:solidFill>
                <a:latin typeface="Red Hat Display Medium"/>
                <a:ea typeface="Red Hat Display Medium"/>
                <a:cs typeface="Red Hat Display Medium"/>
                <a:sym typeface="Red Hat Display Medium"/>
              </a:defRPr>
            </a:lvl9pPr>
          </a:lstStyle>
          <a:p>
            <a:endParaRPr/>
          </a:p>
        </p:txBody>
      </p:sp>
      <p:sp>
        <p:nvSpPr>
          <p:cNvPr id="2701" name="Google Shape;2701;p275"/>
          <p:cNvSpPr txBox="1">
            <a:spLocks noGrp="1"/>
          </p:cNvSpPr>
          <p:nvPr>
            <p:ph type="title"/>
          </p:nvPr>
        </p:nvSpPr>
        <p:spPr>
          <a:xfrm>
            <a:off x="663788" y="825263"/>
            <a:ext cx="7816500" cy="414900"/>
          </a:xfrm>
          <a:prstGeom prst="rect">
            <a:avLst/>
          </a:prstGeom>
        </p:spPr>
        <p:txBody>
          <a:bodyPr spcFirstLastPara="1" wrap="square" lIns="0" tIns="0" rIns="0" bIns="0" anchor="t" anchorCtr="0">
            <a:noAutofit/>
          </a:bodyPr>
          <a:lstStyle>
            <a:lvl1pPr lvl="0" algn="ctr" rtl="0">
              <a:lnSpc>
                <a:spcPct val="130000"/>
              </a:lnSpc>
              <a:spcBef>
                <a:spcPts val="0"/>
              </a:spcBef>
              <a:spcAft>
                <a:spcPts val="0"/>
              </a:spcAft>
              <a:buNone/>
              <a:defRPr sz="2100">
                <a:solidFill>
                  <a:srgbClr val="FFFFFF"/>
                </a:solidFill>
                <a:latin typeface="Red Hat Display Medium"/>
                <a:ea typeface="Red Hat Display Medium"/>
                <a:cs typeface="Red Hat Display Medium"/>
                <a:sym typeface="Red Hat Display Medium"/>
              </a:defRPr>
            </a:lvl1pPr>
            <a:lvl2pPr lvl="1" algn="ctr" rtl="0">
              <a:lnSpc>
                <a:spcPct val="130000"/>
              </a:lnSpc>
              <a:spcBef>
                <a:spcPts val="0"/>
              </a:spcBef>
              <a:spcAft>
                <a:spcPts val="0"/>
              </a:spcAft>
              <a:buNone/>
              <a:defRPr sz="2000">
                <a:solidFill>
                  <a:srgbClr val="FFFFFF"/>
                </a:solidFill>
                <a:latin typeface="Red Hat Display Medium"/>
                <a:ea typeface="Red Hat Display Medium"/>
                <a:cs typeface="Red Hat Display Medium"/>
                <a:sym typeface="Red Hat Display Medium"/>
              </a:defRPr>
            </a:lvl2pPr>
            <a:lvl3pPr lvl="2" algn="ctr" rtl="0">
              <a:lnSpc>
                <a:spcPct val="130000"/>
              </a:lnSpc>
              <a:spcBef>
                <a:spcPts val="0"/>
              </a:spcBef>
              <a:spcAft>
                <a:spcPts val="0"/>
              </a:spcAft>
              <a:buNone/>
              <a:defRPr sz="2000">
                <a:solidFill>
                  <a:srgbClr val="FFFFFF"/>
                </a:solidFill>
                <a:latin typeface="Red Hat Display Medium"/>
                <a:ea typeface="Red Hat Display Medium"/>
                <a:cs typeface="Red Hat Display Medium"/>
                <a:sym typeface="Red Hat Display Medium"/>
              </a:defRPr>
            </a:lvl3pPr>
            <a:lvl4pPr lvl="3" algn="ctr" rtl="0">
              <a:lnSpc>
                <a:spcPct val="130000"/>
              </a:lnSpc>
              <a:spcBef>
                <a:spcPts val="0"/>
              </a:spcBef>
              <a:spcAft>
                <a:spcPts val="0"/>
              </a:spcAft>
              <a:buNone/>
              <a:defRPr sz="2000">
                <a:solidFill>
                  <a:srgbClr val="FFFFFF"/>
                </a:solidFill>
                <a:latin typeface="Red Hat Display Medium"/>
                <a:ea typeface="Red Hat Display Medium"/>
                <a:cs typeface="Red Hat Display Medium"/>
                <a:sym typeface="Red Hat Display Medium"/>
              </a:defRPr>
            </a:lvl4pPr>
            <a:lvl5pPr lvl="4" algn="ctr" rtl="0">
              <a:lnSpc>
                <a:spcPct val="130000"/>
              </a:lnSpc>
              <a:spcBef>
                <a:spcPts val="0"/>
              </a:spcBef>
              <a:spcAft>
                <a:spcPts val="0"/>
              </a:spcAft>
              <a:buNone/>
              <a:defRPr sz="2000">
                <a:solidFill>
                  <a:srgbClr val="FFFFFF"/>
                </a:solidFill>
                <a:latin typeface="Red Hat Display Medium"/>
                <a:ea typeface="Red Hat Display Medium"/>
                <a:cs typeface="Red Hat Display Medium"/>
                <a:sym typeface="Red Hat Display Medium"/>
              </a:defRPr>
            </a:lvl5pPr>
            <a:lvl6pPr lvl="5" algn="ctr" rtl="0">
              <a:lnSpc>
                <a:spcPct val="130000"/>
              </a:lnSpc>
              <a:spcBef>
                <a:spcPts val="0"/>
              </a:spcBef>
              <a:spcAft>
                <a:spcPts val="0"/>
              </a:spcAft>
              <a:buNone/>
              <a:defRPr sz="2000">
                <a:solidFill>
                  <a:srgbClr val="FFFFFF"/>
                </a:solidFill>
                <a:latin typeface="Red Hat Display Medium"/>
                <a:ea typeface="Red Hat Display Medium"/>
                <a:cs typeface="Red Hat Display Medium"/>
                <a:sym typeface="Red Hat Display Medium"/>
              </a:defRPr>
            </a:lvl6pPr>
            <a:lvl7pPr lvl="6" algn="ctr" rtl="0">
              <a:lnSpc>
                <a:spcPct val="130000"/>
              </a:lnSpc>
              <a:spcBef>
                <a:spcPts val="0"/>
              </a:spcBef>
              <a:spcAft>
                <a:spcPts val="0"/>
              </a:spcAft>
              <a:buNone/>
              <a:defRPr sz="2000">
                <a:solidFill>
                  <a:srgbClr val="FFFFFF"/>
                </a:solidFill>
                <a:latin typeface="Red Hat Display Medium"/>
                <a:ea typeface="Red Hat Display Medium"/>
                <a:cs typeface="Red Hat Display Medium"/>
                <a:sym typeface="Red Hat Display Medium"/>
              </a:defRPr>
            </a:lvl7pPr>
            <a:lvl8pPr lvl="7" algn="ctr" rtl="0">
              <a:lnSpc>
                <a:spcPct val="130000"/>
              </a:lnSpc>
              <a:spcBef>
                <a:spcPts val="0"/>
              </a:spcBef>
              <a:spcAft>
                <a:spcPts val="0"/>
              </a:spcAft>
              <a:buNone/>
              <a:defRPr sz="2000">
                <a:solidFill>
                  <a:srgbClr val="FFFFFF"/>
                </a:solidFill>
                <a:latin typeface="Red Hat Display Medium"/>
                <a:ea typeface="Red Hat Display Medium"/>
                <a:cs typeface="Red Hat Display Medium"/>
                <a:sym typeface="Red Hat Display Medium"/>
              </a:defRPr>
            </a:lvl8pPr>
            <a:lvl9pPr lvl="8" algn="ctr" rtl="0">
              <a:lnSpc>
                <a:spcPct val="130000"/>
              </a:lnSpc>
              <a:spcBef>
                <a:spcPts val="0"/>
              </a:spcBef>
              <a:spcAft>
                <a:spcPts val="0"/>
              </a:spcAft>
              <a:buNone/>
              <a:defRPr sz="2000">
                <a:solidFill>
                  <a:srgbClr val="FFFFFF"/>
                </a:solidFill>
                <a:latin typeface="Red Hat Display Medium"/>
                <a:ea typeface="Red Hat Display Medium"/>
                <a:cs typeface="Red Hat Display Medium"/>
                <a:sym typeface="Red Hat Display Medium"/>
              </a:defRPr>
            </a:lvl9pPr>
          </a:lstStyle>
          <a:p>
            <a:endParaRPr/>
          </a:p>
        </p:txBody>
      </p:sp>
      <p:pic>
        <p:nvPicPr>
          <p:cNvPr id="2702" name="Google Shape;2702;p275"/>
          <p:cNvPicPr preferRelativeResize="0"/>
          <p:nvPr/>
        </p:nvPicPr>
        <p:blipFill>
          <a:blip r:embed="rId2">
            <a:alphaModFix/>
          </a:blip>
          <a:stretch>
            <a:fillRect/>
          </a:stretch>
        </p:blipFill>
        <p:spPr>
          <a:xfrm>
            <a:off x="8033460" y="4734378"/>
            <a:ext cx="731888" cy="172209"/>
          </a:xfrm>
          <a:prstGeom prst="rect">
            <a:avLst/>
          </a:prstGeom>
          <a:noFill/>
          <a:ln>
            <a:noFill/>
          </a:ln>
        </p:spPr>
      </p:pic>
      <p:sp>
        <p:nvSpPr>
          <p:cNvPr id="2703" name="Google Shape;2703;p275"/>
          <p:cNvSpPr txBox="1">
            <a:spLocks noGrp="1"/>
          </p:cNvSpPr>
          <p:nvPr>
            <p:ph type="sldNum" idx="12"/>
          </p:nvPr>
        </p:nvSpPr>
        <p:spPr>
          <a:xfrm>
            <a:off x="61481" y="4627167"/>
            <a:ext cx="548700" cy="107700"/>
          </a:xfrm>
          <a:prstGeom prst="rect">
            <a:avLst/>
          </a:prstGeom>
          <a:noFill/>
          <a:ln>
            <a:noFill/>
          </a:ln>
        </p:spPr>
        <p:txBody>
          <a:bodyPr spcFirstLastPara="1" wrap="square" lIns="0" tIns="0" rIns="0" bIns="0" anchor="b" anchorCtr="0">
            <a:noAutofit/>
          </a:bodyPr>
          <a:lstStyle>
            <a:lvl1pPr lvl="0" algn="ctr" rtl="0">
              <a:buNone/>
              <a:defRPr sz="600">
                <a:solidFill>
                  <a:srgbClr val="FFFFFF"/>
                </a:solidFill>
                <a:latin typeface="Red Hat Display Medium"/>
                <a:ea typeface="Red Hat Display Medium"/>
                <a:cs typeface="Red Hat Display Medium"/>
                <a:sym typeface="Red Hat Display Medium"/>
              </a:defRPr>
            </a:lvl1pPr>
            <a:lvl2pPr lvl="1" algn="ctr" rtl="0">
              <a:buNone/>
              <a:defRPr sz="600">
                <a:solidFill>
                  <a:srgbClr val="FFFFFF"/>
                </a:solidFill>
                <a:latin typeface="Red Hat Display Medium"/>
                <a:ea typeface="Red Hat Display Medium"/>
                <a:cs typeface="Red Hat Display Medium"/>
                <a:sym typeface="Red Hat Display Medium"/>
              </a:defRPr>
            </a:lvl2pPr>
            <a:lvl3pPr lvl="2" algn="ctr" rtl="0">
              <a:buNone/>
              <a:defRPr sz="600">
                <a:solidFill>
                  <a:srgbClr val="FFFFFF"/>
                </a:solidFill>
                <a:latin typeface="Red Hat Display Medium"/>
                <a:ea typeface="Red Hat Display Medium"/>
                <a:cs typeface="Red Hat Display Medium"/>
                <a:sym typeface="Red Hat Display Medium"/>
              </a:defRPr>
            </a:lvl3pPr>
            <a:lvl4pPr lvl="3" algn="ctr" rtl="0">
              <a:buNone/>
              <a:defRPr sz="600">
                <a:solidFill>
                  <a:srgbClr val="FFFFFF"/>
                </a:solidFill>
                <a:latin typeface="Red Hat Display Medium"/>
                <a:ea typeface="Red Hat Display Medium"/>
                <a:cs typeface="Red Hat Display Medium"/>
                <a:sym typeface="Red Hat Display Medium"/>
              </a:defRPr>
            </a:lvl4pPr>
            <a:lvl5pPr lvl="4" algn="ctr" rtl="0">
              <a:buNone/>
              <a:defRPr sz="600">
                <a:solidFill>
                  <a:srgbClr val="FFFFFF"/>
                </a:solidFill>
                <a:latin typeface="Red Hat Display Medium"/>
                <a:ea typeface="Red Hat Display Medium"/>
                <a:cs typeface="Red Hat Display Medium"/>
                <a:sym typeface="Red Hat Display Medium"/>
              </a:defRPr>
            </a:lvl5pPr>
            <a:lvl6pPr lvl="5" algn="ctr" rtl="0">
              <a:buNone/>
              <a:defRPr sz="600">
                <a:solidFill>
                  <a:srgbClr val="FFFFFF"/>
                </a:solidFill>
                <a:latin typeface="Red Hat Display Medium"/>
                <a:ea typeface="Red Hat Display Medium"/>
                <a:cs typeface="Red Hat Display Medium"/>
                <a:sym typeface="Red Hat Display Medium"/>
              </a:defRPr>
            </a:lvl6pPr>
            <a:lvl7pPr lvl="6" algn="ctr" rtl="0">
              <a:buNone/>
              <a:defRPr sz="600">
                <a:solidFill>
                  <a:srgbClr val="FFFFFF"/>
                </a:solidFill>
                <a:latin typeface="Red Hat Display Medium"/>
                <a:ea typeface="Red Hat Display Medium"/>
                <a:cs typeface="Red Hat Display Medium"/>
                <a:sym typeface="Red Hat Display Medium"/>
              </a:defRPr>
            </a:lvl7pPr>
            <a:lvl8pPr lvl="7" algn="ctr" rtl="0">
              <a:buNone/>
              <a:defRPr sz="600">
                <a:solidFill>
                  <a:srgbClr val="FFFFFF"/>
                </a:solidFill>
                <a:latin typeface="Red Hat Display Medium"/>
                <a:ea typeface="Red Hat Display Medium"/>
                <a:cs typeface="Red Hat Display Medium"/>
                <a:sym typeface="Red Hat Display Medium"/>
              </a:defRPr>
            </a:lvl8pPr>
            <a:lvl9pPr lvl="8" algn="ctr" rtl="0">
              <a:buNone/>
              <a:defRPr sz="600">
                <a:solidFill>
                  <a:srgbClr val="FFFFFF"/>
                </a:solidFill>
                <a:latin typeface="Red Hat Display Medium"/>
                <a:ea typeface="Red Hat Display Medium"/>
                <a:cs typeface="Red Hat Display Medium"/>
                <a:sym typeface="Red Hat Display Medium"/>
              </a:defRPr>
            </a:lvl9pPr>
          </a:lstStyle>
          <a:p>
            <a:pPr marL="0" lvl="0" indent="0" algn="ctr" rtl="0">
              <a:spcBef>
                <a:spcPts val="0"/>
              </a:spcBef>
              <a:spcAft>
                <a:spcPts val="0"/>
              </a:spcAft>
              <a:buNone/>
            </a:pPr>
            <a:fld id="{00000000-1234-1234-1234-123412341234}" type="slidenum">
              <a:rPr lang="en"/>
              <a:t>‹#›</a:t>
            </a:fld>
            <a:endParaRPr/>
          </a:p>
        </p:txBody>
      </p:sp>
      <p:sp>
        <p:nvSpPr>
          <p:cNvPr id="2704" name="Google Shape;2704;p275"/>
          <p:cNvSpPr txBox="1">
            <a:spLocks noGrp="1"/>
          </p:cNvSpPr>
          <p:nvPr>
            <p:ph type="subTitle" idx="9"/>
          </p:nvPr>
        </p:nvSpPr>
        <p:spPr>
          <a:xfrm>
            <a:off x="663844" y="1240163"/>
            <a:ext cx="7816500" cy="219000"/>
          </a:xfrm>
          <a:prstGeom prst="rect">
            <a:avLst/>
          </a:prstGeom>
        </p:spPr>
        <p:txBody>
          <a:bodyPr spcFirstLastPara="1" wrap="square" lIns="0" tIns="0" rIns="0" bIns="0" anchor="t" anchorCtr="0">
            <a:noAutofit/>
          </a:bodyPr>
          <a:lstStyle>
            <a:lvl1pPr lvl="0" algn="ctr" rtl="0">
              <a:spcBef>
                <a:spcPts val="0"/>
              </a:spcBef>
              <a:spcAft>
                <a:spcPts val="0"/>
              </a:spcAft>
              <a:buNone/>
              <a:defRPr sz="1400">
                <a:solidFill>
                  <a:schemeClr val="accent1"/>
                </a:solidFill>
              </a:defRPr>
            </a:lvl1pPr>
            <a:lvl2pPr lvl="1" algn="ctr" rtl="0">
              <a:spcBef>
                <a:spcPts val="400"/>
              </a:spcBef>
              <a:spcAft>
                <a:spcPts val="0"/>
              </a:spcAft>
              <a:buNone/>
              <a:defRPr sz="1400">
                <a:solidFill>
                  <a:srgbClr val="FFFFFF"/>
                </a:solidFill>
              </a:defRPr>
            </a:lvl2pPr>
            <a:lvl3pPr lvl="2" algn="ctr" rtl="0">
              <a:spcBef>
                <a:spcPts val="400"/>
              </a:spcBef>
              <a:spcAft>
                <a:spcPts val="0"/>
              </a:spcAft>
              <a:buNone/>
              <a:defRPr sz="1400">
                <a:solidFill>
                  <a:srgbClr val="FFFFFF"/>
                </a:solidFill>
              </a:defRPr>
            </a:lvl3pPr>
            <a:lvl4pPr lvl="3" algn="ctr" rtl="0">
              <a:spcBef>
                <a:spcPts val="400"/>
              </a:spcBef>
              <a:spcAft>
                <a:spcPts val="0"/>
              </a:spcAft>
              <a:buNone/>
              <a:defRPr sz="1400">
                <a:solidFill>
                  <a:srgbClr val="FFFFFF"/>
                </a:solidFill>
              </a:defRPr>
            </a:lvl4pPr>
            <a:lvl5pPr lvl="4" algn="ctr" rtl="0">
              <a:spcBef>
                <a:spcPts val="400"/>
              </a:spcBef>
              <a:spcAft>
                <a:spcPts val="0"/>
              </a:spcAft>
              <a:buNone/>
              <a:defRPr sz="1400">
                <a:solidFill>
                  <a:srgbClr val="FFFFFF"/>
                </a:solidFill>
              </a:defRPr>
            </a:lvl5pPr>
            <a:lvl6pPr lvl="5" algn="ctr" rtl="0">
              <a:spcBef>
                <a:spcPts val="400"/>
              </a:spcBef>
              <a:spcAft>
                <a:spcPts val="0"/>
              </a:spcAft>
              <a:buNone/>
              <a:defRPr sz="1400">
                <a:solidFill>
                  <a:srgbClr val="FFFFFF"/>
                </a:solidFill>
              </a:defRPr>
            </a:lvl6pPr>
            <a:lvl7pPr lvl="6" algn="ctr" rtl="0">
              <a:spcBef>
                <a:spcPts val="400"/>
              </a:spcBef>
              <a:spcAft>
                <a:spcPts val="0"/>
              </a:spcAft>
              <a:buNone/>
              <a:defRPr sz="1400">
                <a:solidFill>
                  <a:srgbClr val="FFFFFF"/>
                </a:solidFill>
              </a:defRPr>
            </a:lvl7pPr>
            <a:lvl8pPr lvl="7" algn="ctr" rtl="0">
              <a:spcBef>
                <a:spcPts val="400"/>
              </a:spcBef>
              <a:spcAft>
                <a:spcPts val="0"/>
              </a:spcAft>
              <a:buNone/>
              <a:defRPr sz="1400">
                <a:solidFill>
                  <a:srgbClr val="FFFFFF"/>
                </a:solidFill>
              </a:defRPr>
            </a:lvl8pPr>
            <a:lvl9pPr lvl="8" algn="ctr" rtl="0">
              <a:spcBef>
                <a:spcPts val="400"/>
              </a:spcBef>
              <a:spcAft>
                <a:spcPts val="400"/>
              </a:spcAft>
              <a:buNone/>
              <a:defRPr sz="1400">
                <a:solidFill>
                  <a:srgbClr val="FFFFFF"/>
                </a:solidFill>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Interior white 1 1">
  <p:cSld name="CUSTOM_4_1_1">
    <p:spTree>
      <p:nvGrpSpPr>
        <p:cNvPr id="1" name="Shape 85"/>
        <p:cNvGrpSpPr/>
        <p:nvPr/>
      </p:nvGrpSpPr>
      <p:grpSpPr>
        <a:xfrm>
          <a:off x="0" y="0"/>
          <a:ext cx="0" cy="0"/>
          <a:chOff x="0" y="0"/>
          <a:chExt cx="0" cy="0"/>
        </a:xfrm>
      </p:grpSpPr>
      <p:sp>
        <p:nvSpPr>
          <p:cNvPr id="86" name="Google Shape;86;p18"/>
          <p:cNvSpPr txBox="1">
            <a:spLocks noGrp="1"/>
          </p:cNvSpPr>
          <p:nvPr>
            <p:ph type="title"/>
          </p:nvPr>
        </p:nvSpPr>
        <p:spPr>
          <a:xfrm>
            <a:off x="1314450" y="709500"/>
            <a:ext cx="6515100" cy="725700"/>
          </a:xfrm>
          <a:prstGeom prst="rect">
            <a:avLst/>
          </a:prstGeom>
        </p:spPr>
        <p:txBody>
          <a:bodyPr spcFirstLastPara="1" wrap="square" lIns="91425" tIns="91425" rIns="91425" bIns="91425" anchor="t" anchorCtr="0">
            <a:noAutofit/>
          </a:bodyPr>
          <a:lstStyle>
            <a:lvl1pPr lvl="0" algn="ctr" rtl="0">
              <a:lnSpc>
                <a:spcPct val="130000"/>
              </a:lnSpc>
              <a:spcBef>
                <a:spcPts val="0"/>
              </a:spcBef>
              <a:spcAft>
                <a:spcPts val="0"/>
              </a:spcAft>
              <a:buNone/>
              <a:defRPr sz="2000">
                <a:solidFill>
                  <a:srgbClr val="000000"/>
                </a:solidFill>
              </a:defRPr>
            </a:lvl1pPr>
            <a:lvl2pPr lvl="1" algn="ctr" rtl="0">
              <a:lnSpc>
                <a:spcPct val="130000"/>
              </a:lnSpc>
              <a:spcBef>
                <a:spcPts val="0"/>
              </a:spcBef>
              <a:spcAft>
                <a:spcPts val="0"/>
              </a:spcAft>
              <a:buNone/>
              <a:defRPr sz="2000">
                <a:solidFill>
                  <a:srgbClr val="000000"/>
                </a:solidFill>
              </a:defRPr>
            </a:lvl2pPr>
            <a:lvl3pPr lvl="2" algn="ctr" rtl="0">
              <a:lnSpc>
                <a:spcPct val="130000"/>
              </a:lnSpc>
              <a:spcBef>
                <a:spcPts val="0"/>
              </a:spcBef>
              <a:spcAft>
                <a:spcPts val="0"/>
              </a:spcAft>
              <a:buNone/>
              <a:defRPr sz="2000">
                <a:solidFill>
                  <a:srgbClr val="000000"/>
                </a:solidFill>
              </a:defRPr>
            </a:lvl3pPr>
            <a:lvl4pPr lvl="3" algn="ctr" rtl="0">
              <a:lnSpc>
                <a:spcPct val="130000"/>
              </a:lnSpc>
              <a:spcBef>
                <a:spcPts val="0"/>
              </a:spcBef>
              <a:spcAft>
                <a:spcPts val="0"/>
              </a:spcAft>
              <a:buNone/>
              <a:defRPr sz="2000">
                <a:solidFill>
                  <a:srgbClr val="000000"/>
                </a:solidFill>
              </a:defRPr>
            </a:lvl4pPr>
            <a:lvl5pPr lvl="4" algn="ctr" rtl="0">
              <a:lnSpc>
                <a:spcPct val="130000"/>
              </a:lnSpc>
              <a:spcBef>
                <a:spcPts val="0"/>
              </a:spcBef>
              <a:spcAft>
                <a:spcPts val="0"/>
              </a:spcAft>
              <a:buNone/>
              <a:defRPr sz="2000">
                <a:solidFill>
                  <a:srgbClr val="000000"/>
                </a:solidFill>
              </a:defRPr>
            </a:lvl5pPr>
            <a:lvl6pPr lvl="5" algn="ctr" rtl="0">
              <a:lnSpc>
                <a:spcPct val="130000"/>
              </a:lnSpc>
              <a:spcBef>
                <a:spcPts val="0"/>
              </a:spcBef>
              <a:spcAft>
                <a:spcPts val="0"/>
              </a:spcAft>
              <a:buNone/>
              <a:defRPr sz="2000">
                <a:solidFill>
                  <a:srgbClr val="000000"/>
                </a:solidFill>
              </a:defRPr>
            </a:lvl6pPr>
            <a:lvl7pPr lvl="6" algn="ctr" rtl="0">
              <a:lnSpc>
                <a:spcPct val="130000"/>
              </a:lnSpc>
              <a:spcBef>
                <a:spcPts val="0"/>
              </a:spcBef>
              <a:spcAft>
                <a:spcPts val="0"/>
              </a:spcAft>
              <a:buNone/>
              <a:defRPr sz="2000">
                <a:solidFill>
                  <a:srgbClr val="000000"/>
                </a:solidFill>
              </a:defRPr>
            </a:lvl7pPr>
            <a:lvl8pPr lvl="7" algn="ctr" rtl="0">
              <a:lnSpc>
                <a:spcPct val="130000"/>
              </a:lnSpc>
              <a:spcBef>
                <a:spcPts val="0"/>
              </a:spcBef>
              <a:spcAft>
                <a:spcPts val="0"/>
              </a:spcAft>
              <a:buNone/>
              <a:defRPr sz="2000">
                <a:solidFill>
                  <a:srgbClr val="000000"/>
                </a:solidFill>
              </a:defRPr>
            </a:lvl8pPr>
            <a:lvl9pPr lvl="8" algn="ctr" rtl="0">
              <a:lnSpc>
                <a:spcPct val="130000"/>
              </a:lnSpc>
              <a:spcBef>
                <a:spcPts val="0"/>
              </a:spcBef>
              <a:spcAft>
                <a:spcPts val="0"/>
              </a:spcAft>
              <a:buNone/>
              <a:defRPr sz="2000">
                <a:solidFill>
                  <a:srgbClr val="000000"/>
                </a:solidFill>
              </a:defRPr>
            </a:lvl9pPr>
          </a:lstStyle>
          <a:p>
            <a:endParaRPr/>
          </a:p>
        </p:txBody>
      </p:sp>
      <p:cxnSp>
        <p:nvCxnSpPr>
          <p:cNvPr id="87" name="Google Shape;87;p18"/>
          <p:cNvCxnSpPr/>
          <p:nvPr/>
        </p:nvCxnSpPr>
        <p:spPr>
          <a:xfrm rot="10800000">
            <a:off x="335831" y="150"/>
            <a:ext cx="0" cy="664800"/>
          </a:xfrm>
          <a:prstGeom prst="straightConnector1">
            <a:avLst/>
          </a:prstGeom>
          <a:noFill/>
          <a:ln w="9525" cap="flat" cmpd="sng">
            <a:solidFill>
              <a:srgbClr val="EE0000"/>
            </a:solidFill>
            <a:prstDash val="solid"/>
            <a:round/>
            <a:headEnd type="none" w="med" len="med"/>
            <a:tailEnd type="none" w="med" len="med"/>
          </a:ln>
        </p:spPr>
      </p:cxnSp>
      <p:sp>
        <p:nvSpPr>
          <p:cNvPr id="88" name="Google Shape;88;p18"/>
          <p:cNvSpPr txBox="1">
            <a:spLocks noGrp="1"/>
          </p:cNvSpPr>
          <p:nvPr>
            <p:ph type="subTitle" idx="1"/>
          </p:nvPr>
        </p:nvSpPr>
        <p:spPr>
          <a:xfrm>
            <a:off x="335831" y="41580"/>
            <a:ext cx="3861600" cy="612300"/>
          </a:xfrm>
          <a:prstGeom prst="rect">
            <a:avLst/>
          </a:prstGeom>
        </p:spPr>
        <p:txBody>
          <a:bodyPr spcFirstLastPara="1" wrap="square" lIns="329175" tIns="68575" rIns="68575" bIns="68575" anchor="ctr" anchorCtr="0">
            <a:noAutofit/>
          </a:bodyPr>
          <a:lstStyle>
            <a:lvl1pPr lvl="0"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9pPr>
          </a:lstStyle>
          <a:p>
            <a:endParaRPr/>
          </a:p>
        </p:txBody>
      </p:sp>
      <p:cxnSp>
        <p:nvCxnSpPr>
          <p:cNvPr id="89" name="Google Shape;89;p18"/>
          <p:cNvCxnSpPr/>
          <p:nvPr/>
        </p:nvCxnSpPr>
        <p:spPr>
          <a:xfrm rot="10800000">
            <a:off x="335825" y="4800900"/>
            <a:ext cx="0" cy="342600"/>
          </a:xfrm>
          <a:prstGeom prst="straightConnector1">
            <a:avLst/>
          </a:prstGeom>
          <a:noFill/>
          <a:ln w="9525" cap="flat" cmpd="sng">
            <a:solidFill>
              <a:srgbClr val="EE0000"/>
            </a:solidFill>
            <a:prstDash val="solid"/>
            <a:round/>
            <a:headEnd type="none" w="med" len="med"/>
            <a:tailEnd type="none" w="med" len="med"/>
          </a:ln>
        </p:spPr>
      </p:cxnSp>
      <p:sp>
        <p:nvSpPr>
          <p:cNvPr id="90" name="Google Shape;90;p18"/>
          <p:cNvSpPr txBox="1">
            <a:spLocks noGrp="1"/>
          </p:cNvSpPr>
          <p:nvPr>
            <p:ph type="sldNum" idx="12"/>
          </p:nvPr>
        </p:nvSpPr>
        <p:spPr>
          <a:xfrm>
            <a:off x="61481" y="4627167"/>
            <a:ext cx="548700" cy="107700"/>
          </a:xfrm>
          <a:prstGeom prst="rect">
            <a:avLst/>
          </a:prstGeom>
        </p:spPr>
        <p:txBody>
          <a:bodyPr spcFirstLastPara="1" wrap="square" lIns="0" tIns="0" rIns="0" bIns="0" anchor="b" anchorCtr="0">
            <a:noAutofit/>
          </a:bodyPr>
          <a:lstStyle>
            <a:lvl1pPr lvl="0" algn="ctr" rtl="0">
              <a:buNone/>
              <a:defRPr sz="600">
                <a:latin typeface="Overpass SemiBold"/>
                <a:ea typeface="Overpass SemiBold"/>
                <a:cs typeface="Overpass SemiBold"/>
                <a:sym typeface="Overpass SemiBold"/>
              </a:defRPr>
            </a:lvl1pPr>
            <a:lvl2pPr lvl="1" algn="ctr" rtl="0">
              <a:buNone/>
              <a:defRPr sz="600">
                <a:latin typeface="Overpass SemiBold"/>
                <a:ea typeface="Overpass SemiBold"/>
                <a:cs typeface="Overpass SemiBold"/>
                <a:sym typeface="Overpass SemiBold"/>
              </a:defRPr>
            </a:lvl2pPr>
            <a:lvl3pPr lvl="2" algn="ctr" rtl="0">
              <a:buNone/>
              <a:defRPr sz="600">
                <a:latin typeface="Overpass SemiBold"/>
                <a:ea typeface="Overpass SemiBold"/>
                <a:cs typeface="Overpass SemiBold"/>
                <a:sym typeface="Overpass SemiBold"/>
              </a:defRPr>
            </a:lvl3pPr>
            <a:lvl4pPr lvl="3" algn="ctr" rtl="0">
              <a:buNone/>
              <a:defRPr sz="600">
                <a:latin typeface="Overpass SemiBold"/>
                <a:ea typeface="Overpass SemiBold"/>
                <a:cs typeface="Overpass SemiBold"/>
                <a:sym typeface="Overpass SemiBold"/>
              </a:defRPr>
            </a:lvl4pPr>
            <a:lvl5pPr lvl="4" algn="ctr" rtl="0">
              <a:buNone/>
              <a:defRPr sz="600">
                <a:latin typeface="Overpass SemiBold"/>
                <a:ea typeface="Overpass SemiBold"/>
                <a:cs typeface="Overpass SemiBold"/>
                <a:sym typeface="Overpass SemiBold"/>
              </a:defRPr>
            </a:lvl5pPr>
            <a:lvl6pPr lvl="5" algn="ctr" rtl="0">
              <a:buNone/>
              <a:defRPr sz="600">
                <a:latin typeface="Overpass SemiBold"/>
                <a:ea typeface="Overpass SemiBold"/>
                <a:cs typeface="Overpass SemiBold"/>
                <a:sym typeface="Overpass SemiBold"/>
              </a:defRPr>
            </a:lvl6pPr>
            <a:lvl7pPr lvl="6" algn="ctr" rtl="0">
              <a:buNone/>
              <a:defRPr sz="600">
                <a:latin typeface="Overpass SemiBold"/>
                <a:ea typeface="Overpass SemiBold"/>
                <a:cs typeface="Overpass SemiBold"/>
                <a:sym typeface="Overpass SemiBold"/>
              </a:defRPr>
            </a:lvl7pPr>
            <a:lvl8pPr lvl="7" algn="ctr" rtl="0">
              <a:buNone/>
              <a:defRPr sz="600">
                <a:latin typeface="Overpass SemiBold"/>
                <a:ea typeface="Overpass SemiBold"/>
                <a:cs typeface="Overpass SemiBold"/>
                <a:sym typeface="Overpass SemiBold"/>
              </a:defRPr>
            </a:lvl8pPr>
            <a:lvl9pPr lvl="8" algn="ctr" rtl="0">
              <a:buNone/>
              <a:defRPr sz="600">
                <a:latin typeface="Overpass SemiBold"/>
                <a:ea typeface="Overpass SemiBold"/>
                <a:cs typeface="Overpass SemiBold"/>
                <a:sym typeface="Overpass SemiBold"/>
              </a:defRPr>
            </a:lvl9pPr>
          </a:lstStyle>
          <a:p>
            <a:pPr marL="0" lvl="0" indent="0" algn="ctr" rtl="0">
              <a:spcBef>
                <a:spcPts val="0"/>
              </a:spcBef>
              <a:spcAft>
                <a:spcPts val="0"/>
              </a:spcAft>
              <a:buNone/>
            </a:pPr>
            <a:fld id="{00000000-1234-1234-1234-123412341234}" type="slidenum">
              <a:rPr lang="en"/>
              <a:t>‹#›</a:t>
            </a:fld>
            <a:endParaRPr/>
          </a:p>
        </p:txBody>
      </p:sp>
      <p:pic>
        <p:nvPicPr>
          <p:cNvPr id="91" name="Google Shape;91;p18"/>
          <p:cNvPicPr preferRelativeResize="0"/>
          <p:nvPr/>
        </p:nvPicPr>
        <p:blipFill rotWithShape="1">
          <a:blip r:embed="rId2">
            <a:alphaModFix/>
          </a:blip>
          <a:srcRect t="327" b="317"/>
          <a:stretch/>
        </p:blipFill>
        <p:spPr>
          <a:xfrm>
            <a:off x="8033460" y="4734938"/>
            <a:ext cx="731888" cy="171091"/>
          </a:xfrm>
          <a:prstGeom prst="rect">
            <a:avLst/>
          </a:prstGeom>
          <a:noFill/>
          <a:ln>
            <a:noFill/>
          </a:ln>
        </p:spPr>
      </p:pic>
      <p:sp>
        <p:nvSpPr>
          <p:cNvPr id="92" name="Google Shape;92;p18"/>
          <p:cNvSpPr txBox="1">
            <a:spLocks noGrp="1"/>
          </p:cNvSpPr>
          <p:nvPr>
            <p:ph type="subTitle" idx="2"/>
          </p:nvPr>
        </p:nvSpPr>
        <p:spPr>
          <a:xfrm>
            <a:off x="663788" y="4627163"/>
            <a:ext cx="6887100" cy="419700"/>
          </a:xfrm>
          <a:prstGeom prst="rect">
            <a:avLst/>
          </a:prstGeom>
        </p:spPr>
        <p:txBody>
          <a:bodyPr spcFirstLastPara="1" wrap="square" lIns="91425" tIns="91425" rIns="91425" bIns="91425" anchor="b" anchorCtr="0">
            <a:no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matchingName="Interior four column 1">
  <p:cSld name="CUSTOM_4_5_1">
    <p:bg>
      <p:bgPr>
        <a:solidFill>
          <a:srgbClr val="353535"/>
        </a:solidFill>
        <a:effectLst/>
      </p:bgPr>
    </p:bg>
    <p:spTree>
      <p:nvGrpSpPr>
        <p:cNvPr id="1" name="Shape 2705"/>
        <p:cNvGrpSpPr/>
        <p:nvPr/>
      </p:nvGrpSpPr>
      <p:grpSpPr>
        <a:xfrm>
          <a:off x="0" y="0"/>
          <a:ext cx="0" cy="0"/>
          <a:chOff x="0" y="0"/>
          <a:chExt cx="0" cy="0"/>
        </a:xfrm>
      </p:grpSpPr>
      <p:cxnSp>
        <p:nvCxnSpPr>
          <p:cNvPr id="2706" name="Google Shape;2706;p276"/>
          <p:cNvCxnSpPr/>
          <p:nvPr/>
        </p:nvCxnSpPr>
        <p:spPr>
          <a:xfrm rot="10800000">
            <a:off x="335831" y="150"/>
            <a:ext cx="0" cy="664800"/>
          </a:xfrm>
          <a:prstGeom prst="straightConnector1">
            <a:avLst/>
          </a:prstGeom>
          <a:noFill/>
          <a:ln w="9525" cap="flat" cmpd="sng">
            <a:solidFill>
              <a:schemeClr val="accent1"/>
            </a:solidFill>
            <a:prstDash val="solid"/>
            <a:round/>
            <a:headEnd type="none" w="med" len="med"/>
            <a:tailEnd type="none" w="med" len="med"/>
          </a:ln>
        </p:spPr>
      </p:cxnSp>
      <p:cxnSp>
        <p:nvCxnSpPr>
          <p:cNvPr id="2707" name="Google Shape;2707;p276"/>
          <p:cNvCxnSpPr/>
          <p:nvPr/>
        </p:nvCxnSpPr>
        <p:spPr>
          <a:xfrm rot="10800000">
            <a:off x="335825" y="4801200"/>
            <a:ext cx="0" cy="342300"/>
          </a:xfrm>
          <a:prstGeom prst="straightConnector1">
            <a:avLst/>
          </a:prstGeom>
          <a:noFill/>
          <a:ln w="9525" cap="flat" cmpd="sng">
            <a:solidFill>
              <a:schemeClr val="accent1"/>
            </a:solidFill>
            <a:prstDash val="solid"/>
            <a:round/>
            <a:headEnd type="none" w="med" len="med"/>
            <a:tailEnd type="none" w="med" len="med"/>
          </a:ln>
        </p:spPr>
      </p:cxnSp>
      <p:sp>
        <p:nvSpPr>
          <p:cNvPr id="2708" name="Google Shape;2708;p276"/>
          <p:cNvSpPr txBox="1">
            <a:spLocks noGrp="1"/>
          </p:cNvSpPr>
          <p:nvPr>
            <p:ph type="subTitle" idx="1"/>
          </p:nvPr>
        </p:nvSpPr>
        <p:spPr>
          <a:xfrm>
            <a:off x="663788" y="4627163"/>
            <a:ext cx="6001800" cy="420000"/>
          </a:xfrm>
          <a:prstGeom prst="rect">
            <a:avLst/>
          </a:prstGeom>
        </p:spPr>
        <p:txBody>
          <a:bodyPr spcFirstLastPara="1" wrap="square" lIns="0" tIns="0" rIns="0" bIns="0" anchor="b" anchorCtr="0">
            <a:noAutofit/>
          </a:bodyPr>
          <a:lstStyle>
            <a:lvl1pPr lvl="0" rtl="0">
              <a:lnSpc>
                <a:spcPct val="115000"/>
              </a:lnSpc>
              <a:spcBef>
                <a:spcPts val="0"/>
              </a:spcBef>
              <a:spcAft>
                <a:spcPts val="0"/>
              </a:spcAft>
              <a:buNone/>
              <a:defRPr sz="600">
                <a:solidFill>
                  <a:srgbClr val="FFFFFF"/>
                </a:solidFill>
              </a:defRPr>
            </a:lvl1pPr>
            <a:lvl2pPr lvl="1" rtl="0">
              <a:lnSpc>
                <a:spcPct val="115000"/>
              </a:lnSpc>
              <a:spcBef>
                <a:spcPts val="0"/>
              </a:spcBef>
              <a:spcAft>
                <a:spcPts val="0"/>
              </a:spcAft>
              <a:buNone/>
              <a:defRPr sz="600">
                <a:solidFill>
                  <a:srgbClr val="FFFFFF"/>
                </a:solidFill>
              </a:defRPr>
            </a:lvl2pPr>
            <a:lvl3pPr lvl="2" rtl="0">
              <a:lnSpc>
                <a:spcPct val="115000"/>
              </a:lnSpc>
              <a:spcBef>
                <a:spcPts val="0"/>
              </a:spcBef>
              <a:spcAft>
                <a:spcPts val="0"/>
              </a:spcAft>
              <a:buNone/>
              <a:defRPr sz="600">
                <a:solidFill>
                  <a:srgbClr val="FFFFFF"/>
                </a:solidFill>
              </a:defRPr>
            </a:lvl3pPr>
            <a:lvl4pPr lvl="3" rtl="0">
              <a:lnSpc>
                <a:spcPct val="115000"/>
              </a:lnSpc>
              <a:spcBef>
                <a:spcPts val="0"/>
              </a:spcBef>
              <a:spcAft>
                <a:spcPts val="0"/>
              </a:spcAft>
              <a:buNone/>
              <a:defRPr sz="600">
                <a:solidFill>
                  <a:srgbClr val="FFFFFF"/>
                </a:solidFill>
              </a:defRPr>
            </a:lvl4pPr>
            <a:lvl5pPr lvl="4" rtl="0">
              <a:lnSpc>
                <a:spcPct val="115000"/>
              </a:lnSpc>
              <a:spcBef>
                <a:spcPts val="0"/>
              </a:spcBef>
              <a:spcAft>
                <a:spcPts val="0"/>
              </a:spcAft>
              <a:buNone/>
              <a:defRPr sz="600">
                <a:solidFill>
                  <a:srgbClr val="FFFFFF"/>
                </a:solidFill>
              </a:defRPr>
            </a:lvl5pPr>
            <a:lvl6pPr lvl="5" rtl="0">
              <a:lnSpc>
                <a:spcPct val="115000"/>
              </a:lnSpc>
              <a:spcBef>
                <a:spcPts val="0"/>
              </a:spcBef>
              <a:spcAft>
                <a:spcPts val="0"/>
              </a:spcAft>
              <a:buNone/>
              <a:defRPr sz="600">
                <a:solidFill>
                  <a:srgbClr val="FFFFFF"/>
                </a:solidFill>
              </a:defRPr>
            </a:lvl6pPr>
            <a:lvl7pPr lvl="6" rtl="0">
              <a:lnSpc>
                <a:spcPct val="115000"/>
              </a:lnSpc>
              <a:spcBef>
                <a:spcPts val="0"/>
              </a:spcBef>
              <a:spcAft>
                <a:spcPts val="0"/>
              </a:spcAft>
              <a:buNone/>
              <a:defRPr sz="600">
                <a:solidFill>
                  <a:srgbClr val="FFFFFF"/>
                </a:solidFill>
              </a:defRPr>
            </a:lvl7pPr>
            <a:lvl8pPr lvl="7" rtl="0">
              <a:lnSpc>
                <a:spcPct val="115000"/>
              </a:lnSpc>
              <a:spcBef>
                <a:spcPts val="0"/>
              </a:spcBef>
              <a:spcAft>
                <a:spcPts val="0"/>
              </a:spcAft>
              <a:buNone/>
              <a:defRPr sz="600">
                <a:solidFill>
                  <a:srgbClr val="FFFFFF"/>
                </a:solidFill>
              </a:defRPr>
            </a:lvl8pPr>
            <a:lvl9pPr lvl="8" rtl="0">
              <a:lnSpc>
                <a:spcPct val="115000"/>
              </a:lnSpc>
              <a:spcBef>
                <a:spcPts val="0"/>
              </a:spcBef>
              <a:spcAft>
                <a:spcPts val="0"/>
              </a:spcAft>
              <a:buNone/>
              <a:defRPr sz="600">
                <a:solidFill>
                  <a:srgbClr val="FFFFFF"/>
                </a:solidFill>
              </a:defRPr>
            </a:lvl9pPr>
          </a:lstStyle>
          <a:p>
            <a:endParaRPr/>
          </a:p>
        </p:txBody>
      </p:sp>
      <p:cxnSp>
        <p:nvCxnSpPr>
          <p:cNvPr id="2709" name="Google Shape;2709;p276"/>
          <p:cNvCxnSpPr/>
          <p:nvPr/>
        </p:nvCxnSpPr>
        <p:spPr>
          <a:xfrm>
            <a:off x="2562438" y="2758500"/>
            <a:ext cx="0" cy="1145700"/>
          </a:xfrm>
          <a:prstGeom prst="straightConnector1">
            <a:avLst/>
          </a:prstGeom>
          <a:noFill/>
          <a:ln w="9525" cap="flat" cmpd="sng">
            <a:solidFill>
              <a:srgbClr val="FFFFFF"/>
            </a:solidFill>
            <a:prstDash val="dot"/>
            <a:round/>
            <a:headEnd type="none" w="med" len="med"/>
            <a:tailEnd type="none" w="med" len="med"/>
          </a:ln>
        </p:spPr>
      </p:cxnSp>
      <p:cxnSp>
        <p:nvCxnSpPr>
          <p:cNvPr id="2710" name="Google Shape;2710;p276"/>
          <p:cNvCxnSpPr/>
          <p:nvPr/>
        </p:nvCxnSpPr>
        <p:spPr>
          <a:xfrm>
            <a:off x="4572075" y="2758500"/>
            <a:ext cx="0" cy="1145700"/>
          </a:xfrm>
          <a:prstGeom prst="straightConnector1">
            <a:avLst/>
          </a:prstGeom>
          <a:noFill/>
          <a:ln w="9525" cap="flat" cmpd="sng">
            <a:solidFill>
              <a:srgbClr val="FFFFFF"/>
            </a:solidFill>
            <a:prstDash val="dot"/>
            <a:round/>
            <a:headEnd type="none" w="med" len="med"/>
            <a:tailEnd type="none" w="med" len="med"/>
          </a:ln>
        </p:spPr>
      </p:cxnSp>
      <p:cxnSp>
        <p:nvCxnSpPr>
          <p:cNvPr id="2711" name="Google Shape;2711;p276"/>
          <p:cNvCxnSpPr/>
          <p:nvPr/>
        </p:nvCxnSpPr>
        <p:spPr>
          <a:xfrm>
            <a:off x="6581713" y="2758500"/>
            <a:ext cx="0" cy="1145700"/>
          </a:xfrm>
          <a:prstGeom prst="straightConnector1">
            <a:avLst/>
          </a:prstGeom>
          <a:noFill/>
          <a:ln w="9525" cap="flat" cmpd="sng">
            <a:solidFill>
              <a:srgbClr val="FFFFFF"/>
            </a:solidFill>
            <a:prstDash val="dot"/>
            <a:round/>
            <a:headEnd type="none" w="med" len="med"/>
            <a:tailEnd type="none" w="med" len="med"/>
          </a:ln>
        </p:spPr>
      </p:cxnSp>
      <p:sp>
        <p:nvSpPr>
          <p:cNvPr id="2712" name="Google Shape;2712;p276"/>
          <p:cNvSpPr txBox="1">
            <a:spLocks noGrp="1"/>
          </p:cNvSpPr>
          <p:nvPr>
            <p:ph type="subTitle" idx="2"/>
          </p:nvPr>
        </p:nvSpPr>
        <p:spPr>
          <a:xfrm>
            <a:off x="663806" y="3044625"/>
            <a:ext cx="1787700" cy="795600"/>
          </a:xfrm>
          <a:prstGeom prst="rect">
            <a:avLst/>
          </a:prstGeom>
        </p:spPr>
        <p:txBody>
          <a:bodyPr spcFirstLastPara="1" wrap="square" lIns="0" tIns="0" rIns="0" bIns="0" anchor="t" anchorCtr="0">
            <a:noAutofit/>
          </a:bodyPr>
          <a:lstStyle>
            <a:lvl1pPr lvl="0" algn="ctr" rtl="0">
              <a:spcBef>
                <a:spcPts val="0"/>
              </a:spcBef>
              <a:spcAft>
                <a:spcPts val="0"/>
              </a:spcAft>
              <a:buNone/>
              <a:defRPr sz="1100">
                <a:solidFill>
                  <a:srgbClr val="FFFFFF"/>
                </a:solidFill>
              </a:defRPr>
            </a:lvl1pPr>
            <a:lvl2pPr lvl="1" algn="ctr" rtl="0">
              <a:spcBef>
                <a:spcPts val="400"/>
              </a:spcBef>
              <a:spcAft>
                <a:spcPts val="0"/>
              </a:spcAft>
              <a:buNone/>
              <a:defRPr sz="1100">
                <a:solidFill>
                  <a:srgbClr val="FFFFFF"/>
                </a:solidFill>
              </a:defRPr>
            </a:lvl2pPr>
            <a:lvl3pPr lvl="2" algn="ctr" rtl="0">
              <a:spcBef>
                <a:spcPts val="400"/>
              </a:spcBef>
              <a:spcAft>
                <a:spcPts val="0"/>
              </a:spcAft>
              <a:buNone/>
              <a:defRPr sz="1100">
                <a:solidFill>
                  <a:srgbClr val="FFFFFF"/>
                </a:solidFill>
              </a:defRPr>
            </a:lvl3pPr>
            <a:lvl4pPr lvl="3" algn="ctr" rtl="0">
              <a:spcBef>
                <a:spcPts val="400"/>
              </a:spcBef>
              <a:spcAft>
                <a:spcPts val="0"/>
              </a:spcAft>
              <a:buNone/>
              <a:defRPr sz="1100">
                <a:solidFill>
                  <a:srgbClr val="FFFFFF"/>
                </a:solidFill>
              </a:defRPr>
            </a:lvl4pPr>
            <a:lvl5pPr lvl="4" algn="ctr" rtl="0">
              <a:spcBef>
                <a:spcPts val="400"/>
              </a:spcBef>
              <a:spcAft>
                <a:spcPts val="0"/>
              </a:spcAft>
              <a:buNone/>
              <a:defRPr sz="1100">
                <a:solidFill>
                  <a:srgbClr val="FFFFFF"/>
                </a:solidFill>
              </a:defRPr>
            </a:lvl5pPr>
            <a:lvl6pPr lvl="5" algn="ctr" rtl="0">
              <a:spcBef>
                <a:spcPts val="400"/>
              </a:spcBef>
              <a:spcAft>
                <a:spcPts val="0"/>
              </a:spcAft>
              <a:buNone/>
              <a:defRPr sz="1100">
                <a:solidFill>
                  <a:srgbClr val="FFFFFF"/>
                </a:solidFill>
              </a:defRPr>
            </a:lvl6pPr>
            <a:lvl7pPr lvl="6" algn="ctr" rtl="0">
              <a:spcBef>
                <a:spcPts val="400"/>
              </a:spcBef>
              <a:spcAft>
                <a:spcPts val="0"/>
              </a:spcAft>
              <a:buNone/>
              <a:defRPr sz="1100">
                <a:solidFill>
                  <a:srgbClr val="FFFFFF"/>
                </a:solidFill>
              </a:defRPr>
            </a:lvl7pPr>
            <a:lvl8pPr lvl="7" algn="ctr" rtl="0">
              <a:spcBef>
                <a:spcPts val="400"/>
              </a:spcBef>
              <a:spcAft>
                <a:spcPts val="0"/>
              </a:spcAft>
              <a:buNone/>
              <a:defRPr sz="1100">
                <a:solidFill>
                  <a:srgbClr val="FFFFFF"/>
                </a:solidFill>
              </a:defRPr>
            </a:lvl8pPr>
            <a:lvl9pPr lvl="8" algn="ctr" rtl="0">
              <a:spcBef>
                <a:spcPts val="400"/>
              </a:spcBef>
              <a:spcAft>
                <a:spcPts val="400"/>
              </a:spcAft>
              <a:buNone/>
              <a:defRPr sz="1100">
                <a:solidFill>
                  <a:srgbClr val="FFFFFF"/>
                </a:solidFill>
              </a:defRPr>
            </a:lvl9pPr>
          </a:lstStyle>
          <a:p>
            <a:endParaRPr/>
          </a:p>
        </p:txBody>
      </p:sp>
      <p:sp>
        <p:nvSpPr>
          <p:cNvPr id="2713" name="Google Shape;2713;p276"/>
          <p:cNvSpPr txBox="1">
            <a:spLocks noGrp="1"/>
          </p:cNvSpPr>
          <p:nvPr>
            <p:ph type="subTitle" idx="3"/>
          </p:nvPr>
        </p:nvSpPr>
        <p:spPr>
          <a:xfrm>
            <a:off x="663788" y="2718263"/>
            <a:ext cx="1787700" cy="284400"/>
          </a:xfrm>
          <a:prstGeom prst="rect">
            <a:avLst/>
          </a:prstGeom>
        </p:spPr>
        <p:txBody>
          <a:bodyPr spcFirstLastPara="1" wrap="square" lIns="0" tIns="0" rIns="0" bIns="0" anchor="b" anchorCtr="0">
            <a:noAutofit/>
          </a:bodyPr>
          <a:lstStyle>
            <a:lvl1pPr lvl="0" algn="ctr" rtl="0">
              <a:lnSpc>
                <a:spcPct val="114000"/>
              </a:lnSpc>
              <a:spcBef>
                <a:spcPts val="0"/>
              </a:spcBef>
              <a:spcAft>
                <a:spcPts val="0"/>
              </a:spcAft>
              <a:buNone/>
              <a:defRPr sz="1100">
                <a:solidFill>
                  <a:srgbClr val="FFFFFF"/>
                </a:solidFill>
                <a:latin typeface="Red Hat Display Medium"/>
                <a:ea typeface="Red Hat Display Medium"/>
                <a:cs typeface="Red Hat Display Medium"/>
                <a:sym typeface="Red Hat Display Medium"/>
              </a:defRPr>
            </a:lvl1pPr>
            <a:lvl2pPr lvl="1" algn="ctr" rtl="0">
              <a:lnSpc>
                <a:spcPct val="114000"/>
              </a:lnSpc>
              <a:spcBef>
                <a:spcPts val="0"/>
              </a:spcBef>
              <a:spcAft>
                <a:spcPts val="0"/>
              </a:spcAft>
              <a:buNone/>
              <a:defRPr sz="1100">
                <a:solidFill>
                  <a:srgbClr val="FFFFFF"/>
                </a:solidFill>
                <a:latin typeface="Red Hat Display Medium"/>
                <a:ea typeface="Red Hat Display Medium"/>
                <a:cs typeface="Red Hat Display Medium"/>
                <a:sym typeface="Red Hat Display Medium"/>
              </a:defRPr>
            </a:lvl2pPr>
            <a:lvl3pPr lvl="2" algn="ctr" rtl="0">
              <a:lnSpc>
                <a:spcPct val="114000"/>
              </a:lnSpc>
              <a:spcBef>
                <a:spcPts val="0"/>
              </a:spcBef>
              <a:spcAft>
                <a:spcPts val="0"/>
              </a:spcAft>
              <a:buNone/>
              <a:defRPr sz="1100">
                <a:solidFill>
                  <a:srgbClr val="FFFFFF"/>
                </a:solidFill>
                <a:latin typeface="Red Hat Display Medium"/>
                <a:ea typeface="Red Hat Display Medium"/>
                <a:cs typeface="Red Hat Display Medium"/>
                <a:sym typeface="Red Hat Display Medium"/>
              </a:defRPr>
            </a:lvl3pPr>
            <a:lvl4pPr lvl="3" algn="ctr" rtl="0">
              <a:lnSpc>
                <a:spcPct val="114000"/>
              </a:lnSpc>
              <a:spcBef>
                <a:spcPts val="0"/>
              </a:spcBef>
              <a:spcAft>
                <a:spcPts val="0"/>
              </a:spcAft>
              <a:buNone/>
              <a:defRPr sz="1100">
                <a:solidFill>
                  <a:srgbClr val="FFFFFF"/>
                </a:solidFill>
                <a:latin typeface="Red Hat Display Medium"/>
                <a:ea typeface="Red Hat Display Medium"/>
                <a:cs typeface="Red Hat Display Medium"/>
                <a:sym typeface="Red Hat Display Medium"/>
              </a:defRPr>
            </a:lvl4pPr>
            <a:lvl5pPr lvl="4" algn="ctr" rtl="0">
              <a:lnSpc>
                <a:spcPct val="114000"/>
              </a:lnSpc>
              <a:spcBef>
                <a:spcPts val="0"/>
              </a:spcBef>
              <a:spcAft>
                <a:spcPts val="0"/>
              </a:spcAft>
              <a:buNone/>
              <a:defRPr sz="1100">
                <a:solidFill>
                  <a:srgbClr val="FFFFFF"/>
                </a:solidFill>
                <a:latin typeface="Red Hat Display Medium"/>
                <a:ea typeface="Red Hat Display Medium"/>
                <a:cs typeface="Red Hat Display Medium"/>
                <a:sym typeface="Red Hat Display Medium"/>
              </a:defRPr>
            </a:lvl5pPr>
            <a:lvl6pPr lvl="5" algn="ctr" rtl="0">
              <a:lnSpc>
                <a:spcPct val="114000"/>
              </a:lnSpc>
              <a:spcBef>
                <a:spcPts val="0"/>
              </a:spcBef>
              <a:spcAft>
                <a:spcPts val="0"/>
              </a:spcAft>
              <a:buNone/>
              <a:defRPr sz="1100">
                <a:solidFill>
                  <a:srgbClr val="FFFFFF"/>
                </a:solidFill>
                <a:latin typeface="Red Hat Display Medium"/>
                <a:ea typeface="Red Hat Display Medium"/>
                <a:cs typeface="Red Hat Display Medium"/>
                <a:sym typeface="Red Hat Display Medium"/>
              </a:defRPr>
            </a:lvl6pPr>
            <a:lvl7pPr lvl="6" algn="ctr" rtl="0">
              <a:lnSpc>
                <a:spcPct val="114000"/>
              </a:lnSpc>
              <a:spcBef>
                <a:spcPts val="0"/>
              </a:spcBef>
              <a:spcAft>
                <a:spcPts val="0"/>
              </a:spcAft>
              <a:buNone/>
              <a:defRPr sz="1100">
                <a:solidFill>
                  <a:srgbClr val="FFFFFF"/>
                </a:solidFill>
                <a:latin typeface="Red Hat Display Medium"/>
                <a:ea typeface="Red Hat Display Medium"/>
                <a:cs typeface="Red Hat Display Medium"/>
                <a:sym typeface="Red Hat Display Medium"/>
              </a:defRPr>
            </a:lvl7pPr>
            <a:lvl8pPr lvl="7" algn="ctr" rtl="0">
              <a:lnSpc>
                <a:spcPct val="114000"/>
              </a:lnSpc>
              <a:spcBef>
                <a:spcPts val="0"/>
              </a:spcBef>
              <a:spcAft>
                <a:spcPts val="0"/>
              </a:spcAft>
              <a:buNone/>
              <a:defRPr sz="1100">
                <a:solidFill>
                  <a:srgbClr val="FFFFFF"/>
                </a:solidFill>
                <a:latin typeface="Red Hat Display Medium"/>
                <a:ea typeface="Red Hat Display Medium"/>
                <a:cs typeface="Red Hat Display Medium"/>
                <a:sym typeface="Red Hat Display Medium"/>
              </a:defRPr>
            </a:lvl8pPr>
            <a:lvl9pPr lvl="8" algn="ctr" rtl="0">
              <a:lnSpc>
                <a:spcPct val="114000"/>
              </a:lnSpc>
              <a:spcBef>
                <a:spcPts val="0"/>
              </a:spcBef>
              <a:spcAft>
                <a:spcPts val="0"/>
              </a:spcAft>
              <a:buNone/>
              <a:defRPr sz="1100">
                <a:solidFill>
                  <a:srgbClr val="FFFFFF"/>
                </a:solidFill>
                <a:latin typeface="Red Hat Display Medium"/>
                <a:ea typeface="Red Hat Display Medium"/>
                <a:cs typeface="Red Hat Display Medium"/>
                <a:sym typeface="Red Hat Display Medium"/>
              </a:defRPr>
            </a:lvl9pPr>
          </a:lstStyle>
          <a:p>
            <a:endParaRPr/>
          </a:p>
        </p:txBody>
      </p:sp>
      <p:sp>
        <p:nvSpPr>
          <p:cNvPr id="2714" name="Google Shape;2714;p276"/>
          <p:cNvSpPr txBox="1">
            <a:spLocks noGrp="1"/>
          </p:cNvSpPr>
          <p:nvPr>
            <p:ph type="subTitle" idx="4"/>
          </p:nvPr>
        </p:nvSpPr>
        <p:spPr>
          <a:xfrm>
            <a:off x="6692719" y="3044625"/>
            <a:ext cx="1787700" cy="795600"/>
          </a:xfrm>
          <a:prstGeom prst="rect">
            <a:avLst/>
          </a:prstGeom>
        </p:spPr>
        <p:txBody>
          <a:bodyPr spcFirstLastPara="1" wrap="square" lIns="0" tIns="0" rIns="0" bIns="0" anchor="t" anchorCtr="0">
            <a:noAutofit/>
          </a:bodyPr>
          <a:lstStyle>
            <a:lvl1pPr lvl="0" algn="ctr" rtl="0">
              <a:spcBef>
                <a:spcPts val="0"/>
              </a:spcBef>
              <a:spcAft>
                <a:spcPts val="0"/>
              </a:spcAft>
              <a:buNone/>
              <a:defRPr sz="1100">
                <a:solidFill>
                  <a:srgbClr val="FFFFFF"/>
                </a:solidFill>
              </a:defRPr>
            </a:lvl1pPr>
            <a:lvl2pPr lvl="1" algn="ctr" rtl="0">
              <a:spcBef>
                <a:spcPts val="400"/>
              </a:spcBef>
              <a:spcAft>
                <a:spcPts val="0"/>
              </a:spcAft>
              <a:buNone/>
              <a:defRPr sz="1100">
                <a:solidFill>
                  <a:srgbClr val="FFFFFF"/>
                </a:solidFill>
              </a:defRPr>
            </a:lvl2pPr>
            <a:lvl3pPr lvl="2" algn="ctr" rtl="0">
              <a:spcBef>
                <a:spcPts val="400"/>
              </a:spcBef>
              <a:spcAft>
                <a:spcPts val="0"/>
              </a:spcAft>
              <a:buNone/>
              <a:defRPr sz="1100">
                <a:solidFill>
                  <a:srgbClr val="FFFFFF"/>
                </a:solidFill>
              </a:defRPr>
            </a:lvl3pPr>
            <a:lvl4pPr lvl="3" algn="ctr" rtl="0">
              <a:spcBef>
                <a:spcPts val="400"/>
              </a:spcBef>
              <a:spcAft>
                <a:spcPts val="0"/>
              </a:spcAft>
              <a:buNone/>
              <a:defRPr sz="1100">
                <a:solidFill>
                  <a:srgbClr val="FFFFFF"/>
                </a:solidFill>
              </a:defRPr>
            </a:lvl4pPr>
            <a:lvl5pPr lvl="4" algn="ctr" rtl="0">
              <a:spcBef>
                <a:spcPts val="400"/>
              </a:spcBef>
              <a:spcAft>
                <a:spcPts val="0"/>
              </a:spcAft>
              <a:buNone/>
              <a:defRPr sz="1100">
                <a:solidFill>
                  <a:srgbClr val="FFFFFF"/>
                </a:solidFill>
              </a:defRPr>
            </a:lvl5pPr>
            <a:lvl6pPr lvl="5" algn="ctr" rtl="0">
              <a:spcBef>
                <a:spcPts val="400"/>
              </a:spcBef>
              <a:spcAft>
                <a:spcPts val="0"/>
              </a:spcAft>
              <a:buNone/>
              <a:defRPr sz="1100">
                <a:solidFill>
                  <a:srgbClr val="FFFFFF"/>
                </a:solidFill>
              </a:defRPr>
            </a:lvl6pPr>
            <a:lvl7pPr lvl="6" algn="ctr" rtl="0">
              <a:spcBef>
                <a:spcPts val="400"/>
              </a:spcBef>
              <a:spcAft>
                <a:spcPts val="0"/>
              </a:spcAft>
              <a:buNone/>
              <a:defRPr sz="1100">
                <a:solidFill>
                  <a:srgbClr val="FFFFFF"/>
                </a:solidFill>
              </a:defRPr>
            </a:lvl7pPr>
            <a:lvl8pPr lvl="7" algn="ctr" rtl="0">
              <a:spcBef>
                <a:spcPts val="400"/>
              </a:spcBef>
              <a:spcAft>
                <a:spcPts val="0"/>
              </a:spcAft>
              <a:buNone/>
              <a:defRPr sz="1100">
                <a:solidFill>
                  <a:srgbClr val="FFFFFF"/>
                </a:solidFill>
              </a:defRPr>
            </a:lvl8pPr>
            <a:lvl9pPr lvl="8" algn="ctr" rtl="0">
              <a:spcBef>
                <a:spcPts val="400"/>
              </a:spcBef>
              <a:spcAft>
                <a:spcPts val="400"/>
              </a:spcAft>
              <a:buNone/>
              <a:defRPr sz="1100">
                <a:solidFill>
                  <a:srgbClr val="FFFFFF"/>
                </a:solidFill>
              </a:defRPr>
            </a:lvl9pPr>
          </a:lstStyle>
          <a:p>
            <a:endParaRPr/>
          </a:p>
        </p:txBody>
      </p:sp>
      <p:sp>
        <p:nvSpPr>
          <p:cNvPr id="2715" name="Google Shape;2715;p276"/>
          <p:cNvSpPr txBox="1">
            <a:spLocks noGrp="1"/>
          </p:cNvSpPr>
          <p:nvPr>
            <p:ph type="subTitle" idx="5"/>
          </p:nvPr>
        </p:nvSpPr>
        <p:spPr>
          <a:xfrm>
            <a:off x="6692700" y="2718263"/>
            <a:ext cx="1787700" cy="284400"/>
          </a:xfrm>
          <a:prstGeom prst="rect">
            <a:avLst/>
          </a:prstGeom>
        </p:spPr>
        <p:txBody>
          <a:bodyPr spcFirstLastPara="1" wrap="square" lIns="0" tIns="0" rIns="0" bIns="0" anchor="b" anchorCtr="0">
            <a:noAutofit/>
          </a:bodyPr>
          <a:lstStyle>
            <a:lvl1pPr lvl="0" algn="ctr" rtl="0">
              <a:lnSpc>
                <a:spcPct val="114000"/>
              </a:lnSpc>
              <a:spcBef>
                <a:spcPts val="0"/>
              </a:spcBef>
              <a:spcAft>
                <a:spcPts val="0"/>
              </a:spcAft>
              <a:buNone/>
              <a:defRPr sz="1100">
                <a:solidFill>
                  <a:srgbClr val="FFFFFF"/>
                </a:solidFill>
                <a:latin typeface="Red Hat Display Medium"/>
                <a:ea typeface="Red Hat Display Medium"/>
                <a:cs typeface="Red Hat Display Medium"/>
                <a:sym typeface="Red Hat Display Medium"/>
              </a:defRPr>
            </a:lvl1pPr>
            <a:lvl2pPr lvl="1" algn="ctr" rtl="0">
              <a:lnSpc>
                <a:spcPct val="114000"/>
              </a:lnSpc>
              <a:spcBef>
                <a:spcPts val="0"/>
              </a:spcBef>
              <a:spcAft>
                <a:spcPts val="0"/>
              </a:spcAft>
              <a:buNone/>
              <a:defRPr sz="1100">
                <a:solidFill>
                  <a:srgbClr val="FFFFFF"/>
                </a:solidFill>
                <a:latin typeface="Red Hat Display Medium"/>
                <a:ea typeface="Red Hat Display Medium"/>
                <a:cs typeface="Red Hat Display Medium"/>
                <a:sym typeface="Red Hat Display Medium"/>
              </a:defRPr>
            </a:lvl2pPr>
            <a:lvl3pPr lvl="2" algn="ctr" rtl="0">
              <a:lnSpc>
                <a:spcPct val="114000"/>
              </a:lnSpc>
              <a:spcBef>
                <a:spcPts val="0"/>
              </a:spcBef>
              <a:spcAft>
                <a:spcPts val="0"/>
              </a:spcAft>
              <a:buNone/>
              <a:defRPr sz="1100">
                <a:solidFill>
                  <a:srgbClr val="FFFFFF"/>
                </a:solidFill>
                <a:latin typeface="Red Hat Display Medium"/>
                <a:ea typeface="Red Hat Display Medium"/>
                <a:cs typeface="Red Hat Display Medium"/>
                <a:sym typeface="Red Hat Display Medium"/>
              </a:defRPr>
            </a:lvl3pPr>
            <a:lvl4pPr lvl="3" algn="ctr" rtl="0">
              <a:lnSpc>
                <a:spcPct val="114000"/>
              </a:lnSpc>
              <a:spcBef>
                <a:spcPts val="0"/>
              </a:spcBef>
              <a:spcAft>
                <a:spcPts val="0"/>
              </a:spcAft>
              <a:buNone/>
              <a:defRPr sz="1100">
                <a:solidFill>
                  <a:srgbClr val="FFFFFF"/>
                </a:solidFill>
                <a:latin typeface="Red Hat Display Medium"/>
                <a:ea typeface="Red Hat Display Medium"/>
                <a:cs typeface="Red Hat Display Medium"/>
                <a:sym typeface="Red Hat Display Medium"/>
              </a:defRPr>
            </a:lvl4pPr>
            <a:lvl5pPr lvl="4" algn="ctr" rtl="0">
              <a:lnSpc>
                <a:spcPct val="114000"/>
              </a:lnSpc>
              <a:spcBef>
                <a:spcPts val="0"/>
              </a:spcBef>
              <a:spcAft>
                <a:spcPts val="0"/>
              </a:spcAft>
              <a:buNone/>
              <a:defRPr sz="1100">
                <a:solidFill>
                  <a:srgbClr val="FFFFFF"/>
                </a:solidFill>
                <a:latin typeface="Red Hat Display Medium"/>
                <a:ea typeface="Red Hat Display Medium"/>
                <a:cs typeface="Red Hat Display Medium"/>
                <a:sym typeface="Red Hat Display Medium"/>
              </a:defRPr>
            </a:lvl5pPr>
            <a:lvl6pPr lvl="5" algn="ctr" rtl="0">
              <a:lnSpc>
                <a:spcPct val="114000"/>
              </a:lnSpc>
              <a:spcBef>
                <a:spcPts val="0"/>
              </a:spcBef>
              <a:spcAft>
                <a:spcPts val="0"/>
              </a:spcAft>
              <a:buNone/>
              <a:defRPr sz="1100">
                <a:solidFill>
                  <a:srgbClr val="FFFFFF"/>
                </a:solidFill>
                <a:latin typeface="Red Hat Display Medium"/>
                <a:ea typeface="Red Hat Display Medium"/>
                <a:cs typeface="Red Hat Display Medium"/>
                <a:sym typeface="Red Hat Display Medium"/>
              </a:defRPr>
            </a:lvl6pPr>
            <a:lvl7pPr lvl="6" algn="ctr" rtl="0">
              <a:lnSpc>
                <a:spcPct val="114000"/>
              </a:lnSpc>
              <a:spcBef>
                <a:spcPts val="0"/>
              </a:spcBef>
              <a:spcAft>
                <a:spcPts val="0"/>
              </a:spcAft>
              <a:buNone/>
              <a:defRPr sz="1100">
                <a:solidFill>
                  <a:srgbClr val="FFFFFF"/>
                </a:solidFill>
                <a:latin typeface="Red Hat Display Medium"/>
                <a:ea typeface="Red Hat Display Medium"/>
                <a:cs typeface="Red Hat Display Medium"/>
                <a:sym typeface="Red Hat Display Medium"/>
              </a:defRPr>
            </a:lvl7pPr>
            <a:lvl8pPr lvl="7" algn="ctr" rtl="0">
              <a:lnSpc>
                <a:spcPct val="114000"/>
              </a:lnSpc>
              <a:spcBef>
                <a:spcPts val="0"/>
              </a:spcBef>
              <a:spcAft>
                <a:spcPts val="0"/>
              </a:spcAft>
              <a:buNone/>
              <a:defRPr sz="1100">
                <a:solidFill>
                  <a:srgbClr val="FFFFFF"/>
                </a:solidFill>
                <a:latin typeface="Red Hat Display Medium"/>
                <a:ea typeface="Red Hat Display Medium"/>
                <a:cs typeface="Red Hat Display Medium"/>
                <a:sym typeface="Red Hat Display Medium"/>
              </a:defRPr>
            </a:lvl8pPr>
            <a:lvl9pPr lvl="8" algn="ctr" rtl="0">
              <a:lnSpc>
                <a:spcPct val="114000"/>
              </a:lnSpc>
              <a:spcBef>
                <a:spcPts val="0"/>
              </a:spcBef>
              <a:spcAft>
                <a:spcPts val="0"/>
              </a:spcAft>
              <a:buNone/>
              <a:defRPr sz="1100">
                <a:solidFill>
                  <a:srgbClr val="FFFFFF"/>
                </a:solidFill>
                <a:latin typeface="Red Hat Display Medium"/>
                <a:ea typeface="Red Hat Display Medium"/>
                <a:cs typeface="Red Hat Display Medium"/>
                <a:sym typeface="Red Hat Display Medium"/>
              </a:defRPr>
            </a:lvl9pPr>
          </a:lstStyle>
          <a:p>
            <a:endParaRPr/>
          </a:p>
        </p:txBody>
      </p:sp>
      <p:sp>
        <p:nvSpPr>
          <p:cNvPr id="2716" name="Google Shape;2716;p276"/>
          <p:cNvSpPr txBox="1">
            <a:spLocks noGrp="1"/>
          </p:cNvSpPr>
          <p:nvPr>
            <p:ph type="subTitle" idx="6"/>
          </p:nvPr>
        </p:nvSpPr>
        <p:spPr>
          <a:xfrm>
            <a:off x="4683081" y="3044625"/>
            <a:ext cx="1787700" cy="795600"/>
          </a:xfrm>
          <a:prstGeom prst="rect">
            <a:avLst/>
          </a:prstGeom>
        </p:spPr>
        <p:txBody>
          <a:bodyPr spcFirstLastPara="1" wrap="square" lIns="0" tIns="0" rIns="0" bIns="0" anchor="t" anchorCtr="0">
            <a:noAutofit/>
          </a:bodyPr>
          <a:lstStyle>
            <a:lvl1pPr lvl="0" algn="ctr" rtl="0">
              <a:spcBef>
                <a:spcPts val="0"/>
              </a:spcBef>
              <a:spcAft>
                <a:spcPts val="0"/>
              </a:spcAft>
              <a:buNone/>
              <a:defRPr sz="1100">
                <a:solidFill>
                  <a:srgbClr val="FFFFFF"/>
                </a:solidFill>
              </a:defRPr>
            </a:lvl1pPr>
            <a:lvl2pPr lvl="1" algn="ctr" rtl="0">
              <a:spcBef>
                <a:spcPts val="400"/>
              </a:spcBef>
              <a:spcAft>
                <a:spcPts val="0"/>
              </a:spcAft>
              <a:buNone/>
              <a:defRPr sz="1100">
                <a:solidFill>
                  <a:srgbClr val="FFFFFF"/>
                </a:solidFill>
              </a:defRPr>
            </a:lvl2pPr>
            <a:lvl3pPr lvl="2" algn="ctr" rtl="0">
              <a:spcBef>
                <a:spcPts val="400"/>
              </a:spcBef>
              <a:spcAft>
                <a:spcPts val="0"/>
              </a:spcAft>
              <a:buNone/>
              <a:defRPr sz="1100">
                <a:solidFill>
                  <a:srgbClr val="FFFFFF"/>
                </a:solidFill>
              </a:defRPr>
            </a:lvl3pPr>
            <a:lvl4pPr lvl="3" algn="ctr" rtl="0">
              <a:spcBef>
                <a:spcPts val="400"/>
              </a:spcBef>
              <a:spcAft>
                <a:spcPts val="0"/>
              </a:spcAft>
              <a:buNone/>
              <a:defRPr sz="1100">
                <a:solidFill>
                  <a:srgbClr val="FFFFFF"/>
                </a:solidFill>
              </a:defRPr>
            </a:lvl4pPr>
            <a:lvl5pPr lvl="4" algn="ctr" rtl="0">
              <a:spcBef>
                <a:spcPts val="400"/>
              </a:spcBef>
              <a:spcAft>
                <a:spcPts val="0"/>
              </a:spcAft>
              <a:buNone/>
              <a:defRPr sz="1100">
                <a:solidFill>
                  <a:srgbClr val="FFFFFF"/>
                </a:solidFill>
              </a:defRPr>
            </a:lvl5pPr>
            <a:lvl6pPr lvl="5" algn="ctr" rtl="0">
              <a:spcBef>
                <a:spcPts val="400"/>
              </a:spcBef>
              <a:spcAft>
                <a:spcPts val="0"/>
              </a:spcAft>
              <a:buNone/>
              <a:defRPr sz="1100">
                <a:solidFill>
                  <a:srgbClr val="FFFFFF"/>
                </a:solidFill>
              </a:defRPr>
            </a:lvl6pPr>
            <a:lvl7pPr lvl="6" algn="ctr" rtl="0">
              <a:spcBef>
                <a:spcPts val="400"/>
              </a:spcBef>
              <a:spcAft>
                <a:spcPts val="0"/>
              </a:spcAft>
              <a:buNone/>
              <a:defRPr sz="1100">
                <a:solidFill>
                  <a:srgbClr val="FFFFFF"/>
                </a:solidFill>
              </a:defRPr>
            </a:lvl7pPr>
            <a:lvl8pPr lvl="7" algn="ctr" rtl="0">
              <a:spcBef>
                <a:spcPts val="400"/>
              </a:spcBef>
              <a:spcAft>
                <a:spcPts val="0"/>
              </a:spcAft>
              <a:buNone/>
              <a:defRPr sz="1100">
                <a:solidFill>
                  <a:srgbClr val="FFFFFF"/>
                </a:solidFill>
              </a:defRPr>
            </a:lvl8pPr>
            <a:lvl9pPr lvl="8" algn="ctr" rtl="0">
              <a:spcBef>
                <a:spcPts val="400"/>
              </a:spcBef>
              <a:spcAft>
                <a:spcPts val="400"/>
              </a:spcAft>
              <a:buNone/>
              <a:defRPr sz="1100">
                <a:solidFill>
                  <a:srgbClr val="FFFFFF"/>
                </a:solidFill>
              </a:defRPr>
            </a:lvl9pPr>
          </a:lstStyle>
          <a:p>
            <a:endParaRPr/>
          </a:p>
        </p:txBody>
      </p:sp>
      <p:sp>
        <p:nvSpPr>
          <p:cNvPr id="2717" name="Google Shape;2717;p276"/>
          <p:cNvSpPr txBox="1">
            <a:spLocks noGrp="1"/>
          </p:cNvSpPr>
          <p:nvPr>
            <p:ph type="subTitle" idx="7"/>
          </p:nvPr>
        </p:nvSpPr>
        <p:spPr>
          <a:xfrm>
            <a:off x="4683063" y="2718263"/>
            <a:ext cx="1787700" cy="284400"/>
          </a:xfrm>
          <a:prstGeom prst="rect">
            <a:avLst/>
          </a:prstGeom>
        </p:spPr>
        <p:txBody>
          <a:bodyPr spcFirstLastPara="1" wrap="square" lIns="0" tIns="0" rIns="0" bIns="0" anchor="b" anchorCtr="0">
            <a:noAutofit/>
          </a:bodyPr>
          <a:lstStyle>
            <a:lvl1pPr lvl="0" algn="ctr" rtl="0">
              <a:lnSpc>
                <a:spcPct val="114000"/>
              </a:lnSpc>
              <a:spcBef>
                <a:spcPts val="0"/>
              </a:spcBef>
              <a:spcAft>
                <a:spcPts val="0"/>
              </a:spcAft>
              <a:buNone/>
              <a:defRPr sz="1100">
                <a:solidFill>
                  <a:srgbClr val="FFFFFF"/>
                </a:solidFill>
                <a:latin typeface="Red Hat Display Medium"/>
                <a:ea typeface="Red Hat Display Medium"/>
                <a:cs typeface="Red Hat Display Medium"/>
                <a:sym typeface="Red Hat Display Medium"/>
              </a:defRPr>
            </a:lvl1pPr>
            <a:lvl2pPr lvl="1" algn="ctr" rtl="0">
              <a:lnSpc>
                <a:spcPct val="114000"/>
              </a:lnSpc>
              <a:spcBef>
                <a:spcPts val="0"/>
              </a:spcBef>
              <a:spcAft>
                <a:spcPts val="0"/>
              </a:spcAft>
              <a:buNone/>
              <a:defRPr sz="1100">
                <a:solidFill>
                  <a:srgbClr val="FFFFFF"/>
                </a:solidFill>
                <a:latin typeface="Red Hat Display Medium"/>
                <a:ea typeface="Red Hat Display Medium"/>
                <a:cs typeface="Red Hat Display Medium"/>
                <a:sym typeface="Red Hat Display Medium"/>
              </a:defRPr>
            </a:lvl2pPr>
            <a:lvl3pPr lvl="2" algn="ctr" rtl="0">
              <a:lnSpc>
                <a:spcPct val="114000"/>
              </a:lnSpc>
              <a:spcBef>
                <a:spcPts val="0"/>
              </a:spcBef>
              <a:spcAft>
                <a:spcPts val="0"/>
              </a:spcAft>
              <a:buNone/>
              <a:defRPr sz="1100">
                <a:solidFill>
                  <a:srgbClr val="FFFFFF"/>
                </a:solidFill>
                <a:latin typeface="Red Hat Display Medium"/>
                <a:ea typeface="Red Hat Display Medium"/>
                <a:cs typeface="Red Hat Display Medium"/>
                <a:sym typeface="Red Hat Display Medium"/>
              </a:defRPr>
            </a:lvl3pPr>
            <a:lvl4pPr lvl="3" algn="ctr" rtl="0">
              <a:lnSpc>
                <a:spcPct val="114000"/>
              </a:lnSpc>
              <a:spcBef>
                <a:spcPts val="0"/>
              </a:spcBef>
              <a:spcAft>
                <a:spcPts val="0"/>
              </a:spcAft>
              <a:buNone/>
              <a:defRPr sz="1100">
                <a:solidFill>
                  <a:srgbClr val="FFFFFF"/>
                </a:solidFill>
                <a:latin typeface="Red Hat Display Medium"/>
                <a:ea typeface="Red Hat Display Medium"/>
                <a:cs typeface="Red Hat Display Medium"/>
                <a:sym typeface="Red Hat Display Medium"/>
              </a:defRPr>
            </a:lvl4pPr>
            <a:lvl5pPr lvl="4" algn="ctr" rtl="0">
              <a:lnSpc>
                <a:spcPct val="114000"/>
              </a:lnSpc>
              <a:spcBef>
                <a:spcPts val="0"/>
              </a:spcBef>
              <a:spcAft>
                <a:spcPts val="0"/>
              </a:spcAft>
              <a:buNone/>
              <a:defRPr sz="1100">
                <a:solidFill>
                  <a:srgbClr val="FFFFFF"/>
                </a:solidFill>
                <a:latin typeface="Red Hat Display Medium"/>
                <a:ea typeface="Red Hat Display Medium"/>
                <a:cs typeface="Red Hat Display Medium"/>
                <a:sym typeface="Red Hat Display Medium"/>
              </a:defRPr>
            </a:lvl5pPr>
            <a:lvl6pPr lvl="5" algn="ctr" rtl="0">
              <a:lnSpc>
                <a:spcPct val="114000"/>
              </a:lnSpc>
              <a:spcBef>
                <a:spcPts val="0"/>
              </a:spcBef>
              <a:spcAft>
                <a:spcPts val="0"/>
              </a:spcAft>
              <a:buNone/>
              <a:defRPr sz="1100">
                <a:solidFill>
                  <a:srgbClr val="FFFFFF"/>
                </a:solidFill>
                <a:latin typeface="Red Hat Display Medium"/>
                <a:ea typeface="Red Hat Display Medium"/>
                <a:cs typeface="Red Hat Display Medium"/>
                <a:sym typeface="Red Hat Display Medium"/>
              </a:defRPr>
            </a:lvl6pPr>
            <a:lvl7pPr lvl="6" algn="ctr" rtl="0">
              <a:lnSpc>
                <a:spcPct val="114000"/>
              </a:lnSpc>
              <a:spcBef>
                <a:spcPts val="0"/>
              </a:spcBef>
              <a:spcAft>
                <a:spcPts val="0"/>
              </a:spcAft>
              <a:buNone/>
              <a:defRPr sz="1100">
                <a:solidFill>
                  <a:srgbClr val="FFFFFF"/>
                </a:solidFill>
                <a:latin typeface="Red Hat Display Medium"/>
                <a:ea typeface="Red Hat Display Medium"/>
                <a:cs typeface="Red Hat Display Medium"/>
                <a:sym typeface="Red Hat Display Medium"/>
              </a:defRPr>
            </a:lvl7pPr>
            <a:lvl8pPr lvl="7" algn="ctr" rtl="0">
              <a:lnSpc>
                <a:spcPct val="114000"/>
              </a:lnSpc>
              <a:spcBef>
                <a:spcPts val="0"/>
              </a:spcBef>
              <a:spcAft>
                <a:spcPts val="0"/>
              </a:spcAft>
              <a:buNone/>
              <a:defRPr sz="1100">
                <a:solidFill>
                  <a:srgbClr val="FFFFFF"/>
                </a:solidFill>
                <a:latin typeface="Red Hat Display Medium"/>
                <a:ea typeface="Red Hat Display Medium"/>
                <a:cs typeface="Red Hat Display Medium"/>
                <a:sym typeface="Red Hat Display Medium"/>
              </a:defRPr>
            </a:lvl8pPr>
            <a:lvl9pPr lvl="8" algn="ctr" rtl="0">
              <a:lnSpc>
                <a:spcPct val="114000"/>
              </a:lnSpc>
              <a:spcBef>
                <a:spcPts val="0"/>
              </a:spcBef>
              <a:spcAft>
                <a:spcPts val="0"/>
              </a:spcAft>
              <a:buNone/>
              <a:defRPr sz="1100">
                <a:solidFill>
                  <a:srgbClr val="FFFFFF"/>
                </a:solidFill>
                <a:latin typeface="Red Hat Display Medium"/>
                <a:ea typeface="Red Hat Display Medium"/>
                <a:cs typeface="Red Hat Display Medium"/>
                <a:sym typeface="Red Hat Display Medium"/>
              </a:defRPr>
            </a:lvl9pPr>
          </a:lstStyle>
          <a:p>
            <a:endParaRPr/>
          </a:p>
        </p:txBody>
      </p:sp>
      <p:sp>
        <p:nvSpPr>
          <p:cNvPr id="2718" name="Google Shape;2718;p276"/>
          <p:cNvSpPr txBox="1">
            <a:spLocks noGrp="1"/>
          </p:cNvSpPr>
          <p:nvPr>
            <p:ph type="subTitle" idx="8"/>
          </p:nvPr>
        </p:nvSpPr>
        <p:spPr>
          <a:xfrm>
            <a:off x="2673444" y="3044625"/>
            <a:ext cx="1787700" cy="795600"/>
          </a:xfrm>
          <a:prstGeom prst="rect">
            <a:avLst/>
          </a:prstGeom>
        </p:spPr>
        <p:txBody>
          <a:bodyPr spcFirstLastPara="1" wrap="square" lIns="0" tIns="0" rIns="0" bIns="0" anchor="t" anchorCtr="0">
            <a:noAutofit/>
          </a:bodyPr>
          <a:lstStyle>
            <a:lvl1pPr lvl="0" algn="ctr" rtl="0">
              <a:spcBef>
                <a:spcPts val="0"/>
              </a:spcBef>
              <a:spcAft>
                <a:spcPts val="0"/>
              </a:spcAft>
              <a:buNone/>
              <a:defRPr sz="1100">
                <a:solidFill>
                  <a:srgbClr val="FFFFFF"/>
                </a:solidFill>
              </a:defRPr>
            </a:lvl1pPr>
            <a:lvl2pPr lvl="1" algn="ctr" rtl="0">
              <a:spcBef>
                <a:spcPts val="400"/>
              </a:spcBef>
              <a:spcAft>
                <a:spcPts val="0"/>
              </a:spcAft>
              <a:buNone/>
              <a:defRPr sz="1100">
                <a:solidFill>
                  <a:srgbClr val="FFFFFF"/>
                </a:solidFill>
              </a:defRPr>
            </a:lvl2pPr>
            <a:lvl3pPr lvl="2" algn="ctr" rtl="0">
              <a:spcBef>
                <a:spcPts val="400"/>
              </a:spcBef>
              <a:spcAft>
                <a:spcPts val="0"/>
              </a:spcAft>
              <a:buNone/>
              <a:defRPr sz="1100">
                <a:solidFill>
                  <a:srgbClr val="FFFFFF"/>
                </a:solidFill>
              </a:defRPr>
            </a:lvl3pPr>
            <a:lvl4pPr lvl="3" algn="ctr" rtl="0">
              <a:spcBef>
                <a:spcPts val="400"/>
              </a:spcBef>
              <a:spcAft>
                <a:spcPts val="0"/>
              </a:spcAft>
              <a:buNone/>
              <a:defRPr sz="1100">
                <a:solidFill>
                  <a:srgbClr val="FFFFFF"/>
                </a:solidFill>
              </a:defRPr>
            </a:lvl4pPr>
            <a:lvl5pPr lvl="4" algn="ctr" rtl="0">
              <a:spcBef>
                <a:spcPts val="400"/>
              </a:spcBef>
              <a:spcAft>
                <a:spcPts val="0"/>
              </a:spcAft>
              <a:buNone/>
              <a:defRPr sz="1100">
                <a:solidFill>
                  <a:srgbClr val="FFFFFF"/>
                </a:solidFill>
              </a:defRPr>
            </a:lvl5pPr>
            <a:lvl6pPr lvl="5" algn="ctr" rtl="0">
              <a:spcBef>
                <a:spcPts val="400"/>
              </a:spcBef>
              <a:spcAft>
                <a:spcPts val="0"/>
              </a:spcAft>
              <a:buNone/>
              <a:defRPr sz="1100">
                <a:solidFill>
                  <a:srgbClr val="FFFFFF"/>
                </a:solidFill>
              </a:defRPr>
            </a:lvl6pPr>
            <a:lvl7pPr lvl="6" algn="ctr" rtl="0">
              <a:spcBef>
                <a:spcPts val="400"/>
              </a:spcBef>
              <a:spcAft>
                <a:spcPts val="0"/>
              </a:spcAft>
              <a:buNone/>
              <a:defRPr sz="1100">
                <a:solidFill>
                  <a:srgbClr val="FFFFFF"/>
                </a:solidFill>
              </a:defRPr>
            </a:lvl7pPr>
            <a:lvl8pPr lvl="7" algn="ctr" rtl="0">
              <a:spcBef>
                <a:spcPts val="400"/>
              </a:spcBef>
              <a:spcAft>
                <a:spcPts val="0"/>
              </a:spcAft>
              <a:buNone/>
              <a:defRPr sz="1100">
                <a:solidFill>
                  <a:srgbClr val="FFFFFF"/>
                </a:solidFill>
              </a:defRPr>
            </a:lvl8pPr>
            <a:lvl9pPr lvl="8" algn="ctr" rtl="0">
              <a:spcBef>
                <a:spcPts val="400"/>
              </a:spcBef>
              <a:spcAft>
                <a:spcPts val="400"/>
              </a:spcAft>
              <a:buNone/>
              <a:defRPr sz="1100">
                <a:solidFill>
                  <a:srgbClr val="FFFFFF"/>
                </a:solidFill>
              </a:defRPr>
            </a:lvl9pPr>
          </a:lstStyle>
          <a:p>
            <a:endParaRPr/>
          </a:p>
        </p:txBody>
      </p:sp>
      <p:sp>
        <p:nvSpPr>
          <p:cNvPr id="2719" name="Google Shape;2719;p276"/>
          <p:cNvSpPr txBox="1">
            <a:spLocks noGrp="1"/>
          </p:cNvSpPr>
          <p:nvPr>
            <p:ph type="subTitle" idx="9"/>
          </p:nvPr>
        </p:nvSpPr>
        <p:spPr>
          <a:xfrm>
            <a:off x="2673425" y="2718263"/>
            <a:ext cx="1787700" cy="284400"/>
          </a:xfrm>
          <a:prstGeom prst="rect">
            <a:avLst/>
          </a:prstGeom>
        </p:spPr>
        <p:txBody>
          <a:bodyPr spcFirstLastPara="1" wrap="square" lIns="0" tIns="0" rIns="0" bIns="0" anchor="b" anchorCtr="0">
            <a:noAutofit/>
          </a:bodyPr>
          <a:lstStyle>
            <a:lvl1pPr lvl="0" algn="ctr" rtl="0">
              <a:lnSpc>
                <a:spcPct val="114000"/>
              </a:lnSpc>
              <a:spcBef>
                <a:spcPts val="0"/>
              </a:spcBef>
              <a:spcAft>
                <a:spcPts val="0"/>
              </a:spcAft>
              <a:buNone/>
              <a:defRPr sz="1100">
                <a:solidFill>
                  <a:srgbClr val="FFFFFF"/>
                </a:solidFill>
                <a:latin typeface="Red Hat Display Medium"/>
                <a:ea typeface="Red Hat Display Medium"/>
                <a:cs typeface="Red Hat Display Medium"/>
                <a:sym typeface="Red Hat Display Medium"/>
              </a:defRPr>
            </a:lvl1pPr>
            <a:lvl2pPr lvl="1" algn="ctr" rtl="0">
              <a:lnSpc>
                <a:spcPct val="114000"/>
              </a:lnSpc>
              <a:spcBef>
                <a:spcPts val="0"/>
              </a:spcBef>
              <a:spcAft>
                <a:spcPts val="0"/>
              </a:spcAft>
              <a:buNone/>
              <a:defRPr sz="1100">
                <a:solidFill>
                  <a:srgbClr val="FFFFFF"/>
                </a:solidFill>
                <a:latin typeface="Red Hat Display Medium"/>
                <a:ea typeface="Red Hat Display Medium"/>
                <a:cs typeface="Red Hat Display Medium"/>
                <a:sym typeface="Red Hat Display Medium"/>
              </a:defRPr>
            </a:lvl2pPr>
            <a:lvl3pPr lvl="2" algn="ctr" rtl="0">
              <a:lnSpc>
                <a:spcPct val="114000"/>
              </a:lnSpc>
              <a:spcBef>
                <a:spcPts val="0"/>
              </a:spcBef>
              <a:spcAft>
                <a:spcPts val="0"/>
              </a:spcAft>
              <a:buNone/>
              <a:defRPr sz="1100">
                <a:solidFill>
                  <a:srgbClr val="FFFFFF"/>
                </a:solidFill>
                <a:latin typeface="Red Hat Display Medium"/>
                <a:ea typeface="Red Hat Display Medium"/>
                <a:cs typeface="Red Hat Display Medium"/>
                <a:sym typeface="Red Hat Display Medium"/>
              </a:defRPr>
            </a:lvl3pPr>
            <a:lvl4pPr lvl="3" algn="ctr" rtl="0">
              <a:lnSpc>
                <a:spcPct val="114000"/>
              </a:lnSpc>
              <a:spcBef>
                <a:spcPts val="0"/>
              </a:spcBef>
              <a:spcAft>
                <a:spcPts val="0"/>
              </a:spcAft>
              <a:buNone/>
              <a:defRPr sz="1100">
                <a:solidFill>
                  <a:srgbClr val="FFFFFF"/>
                </a:solidFill>
                <a:latin typeface="Red Hat Display Medium"/>
                <a:ea typeface="Red Hat Display Medium"/>
                <a:cs typeface="Red Hat Display Medium"/>
                <a:sym typeface="Red Hat Display Medium"/>
              </a:defRPr>
            </a:lvl4pPr>
            <a:lvl5pPr lvl="4" algn="ctr" rtl="0">
              <a:lnSpc>
                <a:spcPct val="114000"/>
              </a:lnSpc>
              <a:spcBef>
                <a:spcPts val="0"/>
              </a:spcBef>
              <a:spcAft>
                <a:spcPts val="0"/>
              </a:spcAft>
              <a:buNone/>
              <a:defRPr sz="1100">
                <a:solidFill>
                  <a:srgbClr val="FFFFFF"/>
                </a:solidFill>
                <a:latin typeface="Red Hat Display Medium"/>
                <a:ea typeface="Red Hat Display Medium"/>
                <a:cs typeface="Red Hat Display Medium"/>
                <a:sym typeface="Red Hat Display Medium"/>
              </a:defRPr>
            </a:lvl5pPr>
            <a:lvl6pPr lvl="5" algn="ctr" rtl="0">
              <a:lnSpc>
                <a:spcPct val="114000"/>
              </a:lnSpc>
              <a:spcBef>
                <a:spcPts val="0"/>
              </a:spcBef>
              <a:spcAft>
                <a:spcPts val="0"/>
              </a:spcAft>
              <a:buNone/>
              <a:defRPr sz="1100">
                <a:solidFill>
                  <a:srgbClr val="FFFFFF"/>
                </a:solidFill>
                <a:latin typeface="Red Hat Display Medium"/>
                <a:ea typeface="Red Hat Display Medium"/>
                <a:cs typeface="Red Hat Display Medium"/>
                <a:sym typeface="Red Hat Display Medium"/>
              </a:defRPr>
            </a:lvl6pPr>
            <a:lvl7pPr lvl="6" algn="ctr" rtl="0">
              <a:lnSpc>
                <a:spcPct val="114000"/>
              </a:lnSpc>
              <a:spcBef>
                <a:spcPts val="0"/>
              </a:spcBef>
              <a:spcAft>
                <a:spcPts val="0"/>
              </a:spcAft>
              <a:buNone/>
              <a:defRPr sz="1100">
                <a:solidFill>
                  <a:srgbClr val="FFFFFF"/>
                </a:solidFill>
                <a:latin typeface="Red Hat Display Medium"/>
                <a:ea typeface="Red Hat Display Medium"/>
                <a:cs typeface="Red Hat Display Medium"/>
                <a:sym typeface="Red Hat Display Medium"/>
              </a:defRPr>
            </a:lvl7pPr>
            <a:lvl8pPr lvl="7" algn="ctr" rtl="0">
              <a:lnSpc>
                <a:spcPct val="114000"/>
              </a:lnSpc>
              <a:spcBef>
                <a:spcPts val="0"/>
              </a:spcBef>
              <a:spcAft>
                <a:spcPts val="0"/>
              </a:spcAft>
              <a:buNone/>
              <a:defRPr sz="1100">
                <a:solidFill>
                  <a:srgbClr val="FFFFFF"/>
                </a:solidFill>
                <a:latin typeface="Red Hat Display Medium"/>
                <a:ea typeface="Red Hat Display Medium"/>
                <a:cs typeface="Red Hat Display Medium"/>
                <a:sym typeface="Red Hat Display Medium"/>
              </a:defRPr>
            </a:lvl8pPr>
            <a:lvl9pPr lvl="8" algn="ctr" rtl="0">
              <a:lnSpc>
                <a:spcPct val="114000"/>
              </a:lnSpc>
              <a:spcBef>
                <a:spcPts val="0"/>
              </a:spcBef>
              <a:spcAft>
                <a:spcPts val="0"/>
              </a:spcAft>
              <a:buNone/>
              <a:defRPr sz="1100">
                <a:solidFill>
                  <a:srgbClr val="FFFFFF"/>
                </a:solidFill>
                <a:latin typeface="Red Hat Display Medium"/>
                <a:ea typeface="Red Hat Display Medium"/>
                <a:cs typeface="Red Hat Display Medium"/>
                <a:sym typeface="Red Hat Display Medium"/>
              </a:defRPr>
            </a:lvl9pPr>
          </a:lstStyle>
          <a:p>
            <a:endParaRPr/>
          </a:p>
        </p:txBody>
      </p:sp>
      <p:sp>
        <p:nvSpPr>
          <p:cNvPr id="2720" name="Google Shape;2720;p276"/>
          <p:cNvSpPr txBox="1">
            <a:spLocks noGrp="1"/>
          </p:cNvSpPr>
          <p:nvPr>
            <p:ph type="subTitle" idx="13"/>
          </p:nvPr>
        </p:nvSpPr>
        <p:spPr>
          <a:xfrm>
            <a:off x="335831" y="41580"/>
            <a:ext cx="3861600" cy="612300"/>
          </a:xfrm>
          <a:prstGeom prst="rect">
            <a:avLst/>
          </a:prstGeom>
        </p:spPr>
        <p:txBody>
          <a:bodyPr spcFirstLastPara="1" wrap="square" lIns="329175" tIns="68575" rIns="68575" bIns="68575" anchor="ctr" anchorCtr="0">
            <a:noAutofit/>
          </a:bodyPr>
          <a:lstStyle>
            <a:lvl1pPr lvl="0" rtl="0">
              <a:lnSpc>
                <a:spcPct val="100000"/>
              </a:lnSpc>
              <a:spcBef>
                <a:spcPts val="0"/>
              </a:spcBef>
              <a:spcAft>
                <a:spcPts val="0"/>
              </a:spcAft>
              <a:buClr>
                <a:srgbClr val="FFFFFF"/>
              </a:buClr>
              <a:buSzPts val="800"/>
              <a:buFont typeface="Red Hat Display Medium"/>
              <a:buNone/>
              <a:defRPr sz="800">
                <a:solidFill>
                  <a:srgbClr val="FFFFFF"/>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rgbClr val="FFFFFF"/>
              </a:buClr>
              <a:buSzPts val="800"/>
              <a:buFont typeface="Red Hat Display Medium"/>
              <a:buNone/>
              <a:defRPr sz="800">
                <a:solidFill>
                  <a:srgbClr val="FFFFFF"/>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rgbClr val="FFFFFF"/>
              </a:buClr>
              <a:buSzPts val="800"/>
              <a:buFont typeface="Red Hat Display Medium"/>
              <a:buNone/>
              <a:defRPr sz="800">
                <a:solidFill>
                  <a:srgbClr val="FFFFFF"/>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rgbClr val="FFFFFF"/>
              </a:buClr>
              <a:buSzPts val="800"/>
              <a:buFont typeface="Red Hat Display Medium"/>
              <a:buNone/>
              <a:defRPr sz="800">
                <a:solidFill>
                  <a:srgbClr val="FFFFFF"/>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rgbClr val="FFFFFF"/>
              </a:buClr>
              <a:buSzPts val="800"/>
              <a:buFont typeface="Red Hat Display Medium"/>
              <a:buNone/>
              <a:defRPr sz="800">
                <a:solidFill>
                  <a:srgbClr val="FFFFFF"/>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rgbClr val="FFFFFF"/>
              </a:buClr>
              <a:buSzPts val="800"/>
              <a:buFont typeface="Red Hat Display Medium"/>
              <a:buNone/>
              <a:defRPr sz="800">
                <a:solidFill>
                  <a:srgbClr val="FFFFFF"/>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rgbClr val="FFFFFF"/>
              </a:buClr>
              <a:buSzPts val="800"/>
              <a:buFont typeface="Red Hat Display Medium"/>
              <a:buNone/>
              <a:defRPr sz="800">
                <a:solidFill>
                  <a:srgbClr val="FFFFFF"/>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rgbClr val="FFFFFF"/>
              </a:buClr>
              <a:buSzPts val="800"/>
              <a:buFont typeface="Red Hat Display Medium"/>
              <a:buNone/>
              <a:defRPr sz="800">
                <a:solidFill>
                  <a:srgbClr val="FFFFFF"/>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rgbClr val="FFFFFF"/>
              </a:buClr>
              <a:buSzPts val="800"/>
              <a:buFont typeface="Red Hat Display Medium"/>
              <a:buNone/>
              <a:defRPr sz="800">
                <a:solidFill>
                  <a:srgbClr val="FFFFFF"/>
                </a:solidFill>
                <a:latin typeface="Red Hat Display Medium"/>
                <a:ea typeface="Red Hat Display Medium"/>
                <a:cs typeface="Red Hat Display Medium"/>
                <a:sym typeface="Red Hat Display Medium"/>
              </a:defRPr>
            </a:lvl9pPr>
          </a:lstStyle>
          <a:p>
            <a:endParaRPr/>
          </a:p>
        </p:txBody>
      </p:sp>
      <p:sp>
        <p:nvSpPr>
          <p:cNvPr id="2721" name="Google Shape;2721;p276"/>
          <p:cNvSpPr txBox="1">
            <a:spLocks noGrp="1"/>
          </p:cNvSpPr>
          <p:nvPr>
            <p:ph type="title"/>
          </p:nvPr>
        </p:nvSpPr>
        <p:spPr>
          <a:xfrm>
            <a:off x="663788" y="825263"/>
            <a:ext cx="7816500" cy="414900"/>
          </a:xfrm>
          <a:prstGeom prst="rect">
            <a:avLst/>
          </a:prstGeom>
        </p:spPr>
        <p:txBody>
          <a:bodyPr spcFirstLastPara="1" wrap="square" lIns="0" tIns="0" rIns="0" bIns="0" anchor="t" anchorCtr="0">
            <a:noAutofit/>
          </a:bodyPr>
          <a:lstStyle>
            <a:lvl1pPr lvl="0" algn="ctr" rtl="0">
              <a:lnSpc>
                <a:spcPct val="130000"/>
              </a:lnSpc>
              <a:spcBef>
                <a:spcPts val="0"/>
              </a:spcBef>
              <a:spcAft>
                <a:spcPts val="0"/>
              </a:spcAft>
              <a:buNone/>
              <a:defRPr sz="2100">
                <a:solidFill>
                  <a:srgbClr val="FFFFFF"/>
                </a:solidFill>
                <a:latin typeface="Red Hat Display Medium"/>
                <a:ea typeface="Red Hat Display Medium"/>
                <a:cs typeface="Red Hat Display Medium"/>
                <a:sym typeface="Red Hat Display Medium"/>
              </a:defRPr>
            </a:lvl1pPr>
            <a:lvl2pPr lvl="1" algn="ctr" rtl="0">
              <a:lnSpc>
                <a:spcPct val="130000"/>
              </a:lnSpc>
              <a:spcBef>
                <a:spcPts val="0"/>
              </a:spcBef>
              <a:spcAft>
                <a:spcPts val="0"/>
              </a:spcAft>
              <a:buNone/>
              <a:defRPr sz="2000">
                <a:solidFill>
                  <a:srgbClr val="FFFFFF"/>
                </a:solidFill>
                <a:latin typeface="Red Hat Display Medium"/>
                <a:ea typeface="Red Hat Display Medium"/>
                <a:cs typeface="Red Hat Display Medium"/>
                <a:sym typeface="Red Hat Display Medium"/>
              </a:defRPr>
            </a:lvl2pPr>
            <a:lvl3pPr lvl="2" algn="ctr" rtl="0">
              <a:lnSpc>
                <a:spcPct val="130000"/>
              </a:lnSpc>
              <a:spcBef>
                <a:spcPts val="0"/>
              </a:spcBef>
              <a:spcAft>
                <a:spcPts val="0"/>
              </a:spcAft>
              <a:buNone/>
              <a:defRPr sz="2000">
                <a:solidFill>
                  <a:srgbClr val="FFFFFF"/>
                </a:solidFill>
                <a:latin typeface="Red Hat Display Medium"/>
                <a:ea typeface="Red Hat Display Medium"/>
                <a:cs typeface="Red Hat Display Medium"/>
                <a:sym typeface="Red Hat Display Medium"/>
              </a:defRPr>
            </a:lvl3pPr>
            <a:lvl4pPr lvl="3" algn="ctr" rtl="0">
              <a:lnSpc>
                <a:spcPct val="130000"/>
              </a:lnSpc>
              <a:spcBef>
                <a:spcPts val="0"/>
              </a:spcBef>
              <a:spcAft>
                <a:spcPts val="0"/>
              </a:spcAft>
              <a:buNone/>
              <a:defRPr sz="2000">
                <a:solidFill>
                  <a:srgbClr val="FFFFFF"/>
                </a:solidFill>
                <a:latin typeface="Red Hat Display Medium"/>
                <a:ea typeface="Red Hat Display Medium"/>
                <a:cs typeface="Red Hat Display Medium"/>
                <a:sym typeface="Red Hat Display Medium"/>
              </a:defRPr>
            </a:lvl4pPr>
            <a:lvl5pPr lvl="4" algn="ctr" rtl="0">
              <a:lnSpc>
                <a:spcPct val="130000"/>
              </a:lnSpc>
              <a:spcBef>
                <a:spcPts val="0"/>
              </a:spcBef>
              <a:spcAft>
                <a:spcPts val="0"/>
              </a:spcAft>
              <a:buNone/>
              <a:defRPr sz="2000">
                <a:solidFill>
                  <a:srgbClr val="FFFFFF"/>
                </a:solidFill>
                <a:latin typeface="Red Hat Display Medium"/>
                <a:ea typeface="Red Hat Display Medium"/>
                <a:cs typeface="Red Hat Display Medium"/>
                <a:sym typeface="Red Hat Display Medium"/>
              </a:defRPr>
            </a:lvl5pPr>
            <a:lvl6pPr lvl="5" algn="ctr" rtl="0">
              <a:lnSpc>
                <a:spcPct val="130000"/>
              </a:lnSpc>
              <a:spcBef>
                <a:spcPts val="0"/>
              </a:spcBef>
              <a:spcAft>
                <a:spcPts val="0"/>
              </a:spcAft>
              <a:buNone/>
              <a:defRPr sz="2000">
                <a:solidFill>
                  <a:srgbClr val="FFFFFF"/>
                </a:solidFill>
                <a:latin typeface="Red Hat Display Medium"/>
                <a:ea typeface="Red Hat Display Medium"/>
                <a:cs typeface="Red Hat Display Medium"/>
                <a:sym typeface="Red Hat Display Medium"/>
              </a:defRPr>
            </a:lvl6pPr>
            <a:lvl7pPr lvl="6" algn="ctr" rtl="0">
              <a:lnSpc>
                <a:spcPct val="130000"/>
              </a:lnSpc>
              <a:spcBef>
                <a:spcPts val="0"/>
              </a:spcBef>
              <a:spcAft>
                <a:spcPts val="0"/>
              </a:spcAft>
              <a:buNone/>
              <a:defRPr sz="2000">
                <a:solidFill>
                  <a:srgbClr val="FFFFFF"/>
                </a:solidFill>
                <a:latin typeface="Red Hat Display Medium"/>
                <a:ea typeface="Red Hat Display Medium"/>
                <a:cs typeface="Red Hat Display Medium"/>
                <a:sym typeface="Red Hat Display Medium"/>
              </a:defRPr>
            </a:lvl7pPr>
            <a:lvl8pPr lvl="7" algn="ctr" rtl="0">
              <a:lnSpc>
                <a:spcPct val="130000"/>
              </a:lnSpc>
              <a:spcBef>
                <a:spcPts val="0"/>
              </a:spcBef>
              <a:spcAft>
                <a:spcPts val="0"/>
              </a:spcAft>
              <a:buNone/>
              <a:defRPr sz="2000">
                <a:solidFill>
                  <a:srgbClr val="FFFFFF"/>
                </a:solidFill>
                <a:latin typeface="Red Hat Display Medium"/>
                <a:ea typeface="Red Hat Display Medium"/>
                <a:cs typeface="Red Hat Display Medium"/>
                <a:sym typeface="Red Hat Display Medium"/>
              </a:defRPr>
            </a:lvl8pPr>
            <a:lvl9pPr lvl="8" algn="ctr" rtl="0">
              <a:lnSpc>
                <a:spcPct val="130000"/>
              </a:lnSpc>
              <a:spcBef>
                <a:spcPts val="0"/>
              </a:spcBef>
              <a:spcAft>
                <a:spcPts val="0"/>
              </a:spcAft>
              <a:buNone/>
              <a:defRPr sz="2000">
                <a:solidFill>
                  <a:srgbClr val="FFFFFF"/>
                </a:solidFill>
                <a:latin typeface="Red Hat Display Medium"/>
                <a:ea typeface="Red Hat Display Medium"/>
                <a:cs typeface="Red Hat Display Medium"/>
                <a:sym typeface="Red Hat Display Medium"/>
              </a:defRPr>
            </a:lvl9pPr>
          </a:lstStyle>
          <a:p>
            <a:endParaRPr/>
          </a:p>
        </p:txBody>
      </p:sp>
      <p:pic>
        <p:nvPicPr>
          <p:cNvPr id="2722" name="Google Shape;2722;p276"/>
          <p:cNvPicPr preferRelativeResize="0"/>
          <p:nvPr/>
        </p:nvPicPr>
        <p:blipFill>
          <a:blip r:embed="rId2">
            <a:alphaModFix/>
          </a:blip>
          <a:stretch>
            <a:fillRect/>
          </a:stretch>
        </p:blipFill>
        <p:spPr>
          <a:xfrm>
            <a:off x="8033460" y="4734378"/>
            <a:ext cx="731888" cy="172209"/>
          </a:xfrm>
          <a:prstGeom prst="rect">
            <a:avLst/>
          </a:prstGeom>
          <a:noFill/>
          <a:ln>
            <a:noFill/>
          </a:ln>
        </p:spPr>
      </p:pic>
      <p:sp>
        <p:nvSpPr>
          <p:cNvPr id="2723" name="Google Shape;2723;p276"/>
          <p:cNvSpPr txBox="1">
            <a:spLocks noGrp="1"/>
          </p:cNvSpPr>
          <p:nvPr>
            <p:ph type="sldNum" idx="12"/>
          </p:nvPr>
        </p:nvSpPr>
        <p:spPr>
          <a:xfrm>
            <a:off x="61481" y="4627167"/>
            <a:ext cx="548700" cy="107700"/>
          </a:xfrm>
          <a:prstGeom prst="rect">
            <a:avLst/>
          </a:prstGeom>
          <a:noFill/>
          <a:ln>
            <a:noFill/>
          </a:ln>
        </p:spPr>
        <p:txBody>
          <a:bodyPr spcFirstLastPara="1" wrap="square" lIns="0" tIns="0" rIns="0" bIns="0" anchor="b" anchorCtr="0">
            <a:noAutofit/>
          </a:bodyPr>
          <a:lstStyle>
            <a:lvl1pPr lvl="0" algn="ctr" rtl="0">
              <a:buNone/>
              <a:defRPr sz="600">
                <a:solidFill>
                  <a:srgbClr val="FFFFFF"/>
                </a:solidFill>
                <a:latin typeface="Red Hat Display Medium"/>
                <a:ea typeface="Red Hat Display Medium"/>
                <a:cs typeface="Red Hat Display Medium"/>
                <a:sym typeface="Red Hat Display Medium"/>
              </a:defRPr>
            </a:lvl1pPr>
            <a:lvl2pPr lvl="1" algn="ctr" rtl="0">
              <a:buNone/>
              <a:defRPr sz="600">
                <a:solidFill>
                  <a:srgbClr val="FFFFFF"/>
                </a:solidFill>
                <a:latin typeface="Red Hat Display Medium"/>
                <a:ea typeface="Red Hat Display Medium"/>
                <a:cs typeface="Red Hat Display Medium"/>
                <a:sym typeface="Red Hat Display Medium"/>
              </a:defRPr>
            </a:lvl2pPr>
            <a:lvl3pPr lvl="2" algn="ctr" rtl="0">
              <a:buNone/>
              <a:defRPr sz="600">
                <a:solidFill>
                  <a:srgbClr val="FFFFFF"/>
                </a:solidFill>
                <a:latin typeface="Red Hat Display Medium"/>
                <a:ea typeface="Red Hat Display Medium"/>
                <a:cs typeface="Red Hat Display Medium"/>
                <a:sym typeface="Red Hat Display Medium"/>
              </a:defRPr>
            </a:lvl3pPr>
            <a:lvl4pPr lvl="3" algn="ctr" rtl="0">
              <a:buNone/>
              <a:defRPr sz="600">
                <a:solidFill>
                  <a:srgbClr val="FFFFFF"/>
                </a:solidFill>
                <a:latin typeface="Red Hat Display Medium"/>
                <a:ea typeface="Red Hat Display Medium"/>
                <a:cs typeface="Red Hat Display Medium"/>
                <a:sym typeface="Red Hat Display Medium"/>
              </a:defRPr>
            </a:lvl4pPr>
            <a:lvl5pPr lvl="4" algn="ctr" rtl="0">
              <a:buNone/>
              <a:defRPr sz="600">
                <a:solidFill>
                  <a:srgbClr val="FFFFFF"/>
                </a:solidFill>
                <a:latin typeface="Red Hat Display Medium"/>
                <a:ea typeface="Red Hat Display Medium"/>
                <a:cs typeface="Red Hat Display Medium"/>
                <a:sym typeface="Red Hat Display Medium"/>
              </a:defRPr>
            </a:lvl5pPr>
            <a:lvl6pPr lvl="5" algn="ctr" rtl="0">
              <a:buNone/>
              <a:defRPr sz="600">
                <a:solidFill>
                  <a:srgbClr val="FFFFFF"/>
                </a:solidFill>
                <a:latin typeface="Red Hat Display Medium"/>
                <a:ea typeface="Red Hat Display Medium"/>
                <a:cs typeface="Red Hat Display Medium"/>
                <a:sym typeface="Red Hat Display Medium"/>
              </a:defRPr>
            </a:lvl6pPr>
            <a:lvl7pPr lvl="6" algn="ctr" rtl="0">
              <a:buNone/>
              <a:defRPr sz="600">
                <a:solidFill>
                  <a:srgbClr val="FFFFFF"/>
                </a:solidFill>
                <a:latin typeface="Red Hat Display Medium"/>
                <a:ea typeface="Red Hat Display Medium"/>
                <a:cs typeface="Red Hat Display Medium"/>
                <a:sym typeface="Red Hat Display Medium"/>
              </a:defRPr>
            </a:lvl7pPr>
            <a:lvl8pPr lvl="7" algn="ctr" rtl="0">
              <a:buNone/>
              <a:defRPr sz="600">
                <a:solidFill>
                  <a:srgbClr val="FFFFFF"/>
                </a:solidFill>
                <a:latin typeface="Red Hat Display Medium"/>
                <a:ea typeface="Red Hat Display Medium"/>
                <a:cs typeface="Red Hat Display Medium"/>
                <a:sym typeface="Red Hat Display Medium"/>
              </a:defRPr>
            </a:lvl8pPr>
            <a:lvl9pPr lvl="8" algn="ctr" rtl="0">
              <a:buNone/>
              <a:defRPr sz="600">
                <a:solidFill>
                  <a:srgbClr val="FFFFFF"/>
                </a:solidFill>
                <a:latin typeface="Red Hat Display Medium"/>
                <a:ea typeface="Red Hat Display Medium"/>
                <a:cs typeface="Red Hat Display Medium"/>
                <a:sym typeface="Red Hat Display Medium"/>
              </a:defRPr>
            </a:lvl9pPr>
          </a:lstStyle>
          <a:p>
            <a:pPr marL="0" lvl="0" indent="0" algn="ctr" rtl="0">
              <a:spcBef>
                <a:spcPts val="0"/>
              </a:spcBef>
              <a:spcAft>
                <a:spcPts val="0"/>
              </a:spcAft>
              <a:buNone/>
            </a:pPr>
            <a:fld id="{00000000-1234-1234-1234-123412341234}" type="slidenum">
              <a:rPr lang="en"/>
              <a:t>‹#›</a:t>
            </a:fld>
            <a:endParaRPr/>
          </a:p>
        </p:txBody>
      </p:sp>
      <p:sp>
        <p:nvSpPr>
          <p:cNvPr id="2724" name="Google Shape;2724;p276"/>
          <p:cNvSpPr txBox="1">
            <a:spLocks noGrp="1"/>
          </p:cNvSpPr>
          <p:nvPr>
            <p:ph type="subTitle" idx="14"/>
          </p:nvPr>
        </p:nvSpPr>
        <p:spPr>
          <a:xfrm>
            <a:off x="663844" y="1240163"/>
            <a:ext cx="7816500" cy="219000"/>
          </a:xfrm>
          <a:prstGeom prst="rect">
            <a:avLst/>
          </a:prstGeom>
        </p:spPr>
        <p:txBody>
          <a:bodyPr spcFirstLastPara="1" wrap="square" lIns="0" tIns="0" rIns="0" bIns="0" anchor="t" anchorCtr="0">
            <a:noAutofit/>
          </a:bodyPr>
          <a:lstStyle>
            <a:lvl1pPr lvl="0" algn="ctr" rtl="0">
              <a:spcBef>
                <a:spcPts val="0"/>
              </a:spcBef>
              <a:spcAft>
                <a:spcPts val="0"/>
              </a:spcAft>
              <a:buNone/>
              <a:defRPr sz="1400">
                <a:solidFill>
                  <a:schemeClr val="accent1"/>
                </a:solidFill>
              </a:defRPr>
            </a:lvl1pPr>
            <a:lvl2pPr lvl="1" algn="ctr" rtl="0">
              <a:spcBef>
                <a:spcPts val="400"/>
              </a:spcBef>
              <a:spcAft>
                <a:spcPts val="0"/>
              </a:spcAft>
              <a:buNone/>
              <a:defRPr sz="1400">
                <a:solidFill>
                  <a:srgbClr val="FFFFFF"/>
                </a:solidFill>
              </a:defRPr>
            </a:lvl2pPr>
            <a:lvl3pPr lvl="2" algn="ctr" rtl="0">
              <a:spcBef>
                <a:spcPts val="400"/>
              </a:spcBef>
              <a:spcAft>
                <a:spcPts val="0"/>
              </a:spcAft>
              <a:buNone/>
              <a:defRPr sz="1400">
                <a:solidFill>
                  <a:srgbClr val="FFFFFF"/>
                </a:solidFill>
              </a:defRPr>
            </a:lvl3pPr>
            <a:lvl4pPr lvl="3" algn="ctr" rtl="0">
              <a:spcBef>
                <a:spcPts val="400"/>
              </a:spcBef>
              <a:spcAft>
                <a:spcPts val="0"/>
              </a:spcAft>
              <a:buNone/>
              <a:defRPr sz="1400">
                <a:solidFill>
                  <a:srgbClr val="FFFFFF"/>
                </a:solidFill>
              </a:defRPr>
            </a:lvl4pPr>
            <a:lvl5pPr lvl="4" algn="ctr" rtl="0">
              <a:spcBef>
                <a:spcPts val="400"/>
              </a:spcBef>
              <a:spcAft>
                <a:spcPts val="0"/>
              </a:spcAft>
              <a:buNone/>
              <a:defRPr sz="1400">
                <a:solidFill>
                  <a:srgbClr val="FFFFFF"/>
                </a:solidFill>
              </a:defRPr>
            </a:lvl5pPr>
            <a:lvl6pPr lvl="5" algn="ctr" rtl="0">
              <a:spcBef>
                <a:spcPts val="400"/>
              </a:spcBef>
              <a:spcAft>
                <a:spcPts val="0"/>
              </a:spcAft>
              <a:buNone/>
              <a:defRPr sz="1400">
                <a:solidFill>
                  <a:srgbClr val="FFFFFF"/>
                </a:solidFill>
              </a:defRPr>
            </a:lvl6pPr>
            <a:lvl7pPr lvl="6" algn="ctr" rtl="0">
              <a:spcBef>
                <a:spcPts val="400"/>
              </a:spcBef>
              <a:spcAft>
                <a:spcPts val="0"/>
              </a:spcAft>
              <a:buNone/>
              <a:defRPr sz="1400">
                <a:solidFill>
                  <a:srgbClr val="FFFFFF"/>
                </a:solidFill>
              </a:defRPr>
            </a:lvl7pPr>
            <a:lvl8pPr lvl="7" algn="ctr" rtl="0">
              <a:spcBef>
                <a:spcPts val="400"/>
              </a:spcBef>
              <a:spcAft>
                <a:spcPts val="0"/>
              </a:spcAft>
              <a:buNone/>
              <a:defRPr sz="1400">
                <a:solidFill>
                  <a:srgbClr val="FFFFFF"/>
                </a:solidFill>
              </a:defRPr>
            </a:lvl8pPr>
            <a:lvl9pPr lvl="8" algn="ctr" rtl="0">
              <a:spcBef>
                <a:spcPts val="400"/>
              </a:spcBef>
              <a:spcAft>
                <a:spcPts val="400"/>
              </a:spcAft>
              <a:buNone/>
              <a:defRPr sz="1400">
                <a:solidFill>
                  <a:srgbClr val="FFFFFF"/>
                </a:solidFill>
              </a:defRPr>
            </a:lvl9pPr>
          </a:lstStyle>
          <a:p>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matchingName="Interior two by two 1">
  <p:cSld name="CUSTOM_4_6_1">
    <p:bg>
      <p:bgPr>
        <a:solidFill>
          <a:srgbClr val="353535"/>
        </a:solidFill>
        <a:effectLst/>
      </p:bgPr>
    </p:bg>
    <p:spTree>
      <p:nvGrpSpPr>
        <p:cNvPr id="1" name="Shape 2725"/>
        <p:cNvGrpSpPr/>
        <p:nvPr/>
      </p:nvGrpSpPr>
      <p:grpSpPr>
        <a:xfrm>
          <a:off x="0" y="0"/>
          <a:ext cx="0" cy="0"/>
          <a:chOff x="0" y="0"/>
          <a:chExt cx="0" cy="0"/>
        </a:xfrm>
      </p:grpSpPr>
      <p:cxnSp>
        <p:nvCxnSpPr>
          <p:cNvPr id="2726" name="Google Shape;2726;p277"/>
          <p:cNvCxnSpPr/>
          <p:nvPr/>
        </p:nvCxnSpPr>
        <p:spPr>
          <a:xfrm rot="10800000">
            <a:off x="335831" y="150"/>
            <a:ext cx="0" cy="664800"/>
          </a:xfrm>
          <a:prstGeom prst="straightConnector1">
            <a:avLst/>
          </a:prstGeom>
          <a:noFill/>
          <a:ln w="9525" cap="flat" cmpd="sng">
            <a:solidFill>
              <a:schemeClr val="accent1"/>
            </a:solidFill>
            <a:prstDash val="solid"/>
            <a:round/>
            <a:headEnd type="none" w="med" len="med"/>
            <a:tailEnd type="none" w="med" len="med"/>
          </a:ln>
        </p:spPr>
      </p:cxnSp>
      <p:cxnSp>
        <p:nvCxnSpPr>
          <p:cNvPr id="2727" name="Google Shape;2727;p277"/>
          <p:cNvCxnSpPr/>
          <p:nvPr/>
        </p:nvCxnSpPr>
        <p:spPr>
          <a:xfrm rot="10800000">
            <a:off x="335825" y="4801200"/>
            <a:ext cx="0" cy="342300"/>
          </a:xfrm>
          <a:prstGeom prst="straightConnector1">
            <a:avLst/>
          </a:prstGeom>
          <a:noFill/>
          <a:ln w="9525" cap="flat" cmpd="sng">
            <a:solidFill>
              <a:schemeClr val="accent1"/>
            </a:solidFill>
            <a:prstDash val="solid"/>
            <a:round/>
            <a:headEnd type="none" w="med" len="med"/>
            <a:tailEnd type="none" w="med" len="med"/>
          </a:ln>
        </p:spPr>
      </p:cxnSp>
      <p:sp>
        <p:nvSpPr>
          <p:cNvPr id="2728" name="Google Shape;2728;p277"/>
          <p:cNvSpPr txBox="1">
            <a:spLocks noGrp="1"/>
          </p:cNvSpPr>
          <p:nvPr>
            <p:ph type="subTitle" idx="1"/>
          </p:nvPr>
        </p:nvSpPr>
        <p:spPr>
          <a:xfrm>
            <a:off x="663788" y="4627163"/>
            <a:ext cx="6001800" cy="420000"/>
          </a:xfrm>
          <a:prstGeom prst="rect">
            <a:avLst/>
          </a:prstGeom>
        </p:spPr>
        <p:txBody>
          <a:bodyPr spcFirstLastPara="1" wrap="square" lIns="0" tIns="0" rIns="0" bIns="0" anchor="b" anchorCtr="0">
            <a:noAutofit/>
          </a:bodyPr>
          <a:lstStyle>
            <a:lvl1pPr lvl="0" rtl="0">
              <a:lnSpc>
                <a:spcPct val="115000"/>
              </a:lnSpc>
              <a:spcBef>
                <a:spcPts val="0"/>
              </a:spcBef>
              <a:spcAft>
                <a:spcPts val="0"/>
              </a:spcAft>
              <a:buNone/>
              <a:defRPr sz="600">
                <a:solidFill>
                  <a:srgbClr val="FFFFFF"/>
                </a:solidFill>
              </a:defRPr>
            </a:lvl1pPr>
            <a:lvl2pPr lvl="1" rtl="0">
              <a:lnSpc>
                <a:spcPct val="115000"/>
              </a:lnSpc>
              <a:spcBef>
                <a:spcPts val="0"/>
              </a:spcBef>
              <a:spcAft>
                <a:spcPts val="0"/>
              </a:spcAft>
              <a:buNone/>
              <a:defRPr sz="600">
                <a:solidFill>
                  <a:srgbClr val="FFFFFF"/>
                </a:solidFill>
              </a:defRPr>
            </a:lvl2pPr>
            <a:lvl3pPr lvl="2" rtl="0">
              <a:lnSpc>
                <a:spcPct val="115000"/>
              </a:lnSpc>
              <a:spcBef>
                <a:spcPts val="0"/>
              </a:spcBef>
              <a:spcAft>
                <a:spcPts val="0"/>
              </a:spcAft>
              <a:buNone/>
              <a:defRPr sz="600">
                <a:solidFill>
                  <a:srgbClr val="FFFFFF"/>
                </a:solidFill>
              </a:defRPr>
            </a:lvl3pPr>
            <a:lvl4pPr lvl="3" rtl="0">
              <a:lnSpc>
                <a:spcPct val="115000"/>
              </a:lnSpc>
              <a:spcBef>
                <a:spcPts val="0"/>
              </a:spcBef>
              <a:spcAft>
                <a:spcPts val="0"/>
              </a:spcAft>
              <a:buNone/>
              <a:defRPr sz="600">
                <a:solidFill>
                  <a:srgbClr val="FFFFFF"/>
                </a:solidFill>
              </a:defRPr>
            </a:lvl4pPr>
            <a:lvl5pPr lvl="4" rtl="0">
              <a:lnSpc>
                <a:spcPct val="115000"/>
              </a:lnSpc>
              <a:spcBef>
                <a:spcPts val="0"/>
              </a:spcBef>
              <a:spcAft>
                <a:spcPts val="0"/>
              </a:spcAft>
              <a:buNone/>
              <a:defRPr sz="600">
                <a:solidFill>
                  <a:srgbClr val="FFFFFF"/>
                </a:solidFill>
              </a:defRPr>
            </a:lvl5pPr>
            <a:lvl6pPr lvl="5" rtl="0">
              <a:lnSpc>
                <a:spcPct val="115000"/>
              </a:lnSpc>
              <a:spcBef>
                <a:spcPts val="0"/>
              </a:spcBef>
              <a:spcAft>
                <a:spcPts val="0"/>
              </a:spcAft>
              <a:buNone/>
              <a:defRPr sz="600">
                <a:solidFill>
                  <a:srgbClr val="FFFFFF"/>
                </a:solidFill>
              </a:defRPr>
            </a:lvl6pPr>
            <a:lvl7pPr lvl="6" rtl="0">
              <a:lnSpc>
                <a:spcPct val="115000"/>
              </a:lnSpc>
              <a:spcBef>
                <a:spcPts val="0"/>
              </a:spcBef>
              <a:spcAft>
                <a:spcPts val="0"/>
              </a:spcAft>
              <a:buNone/>
              <a:defRPr sz="600">
                <a:solidFill>
                  <a:srgbClr val="FFFFFF"/>
                </a:solidFill>
              </a:defRPr>
            </a:lvl7pPr>
            <a:lvl8pPr lvl="7" rtl="0">
              <a:lnSpc>
                <a:spcPct val="115000"/>
              </a:lnSpc>
              <a:spcBef>
                <a:spcPts val="0"/>
              </a:spcBef>
              <a:spcAft>
                <a:spcPts val="0"/>
              </a:spcAft>
              <a:buNone/>
              <a:defRPr sz="600">
                <a:solidFill>
                  <a:srgbClr val="FFFFFF"/>
                </a:solidFill>
              </a:defRPr>
            </a:lvl8pPr>
            <a:lvl9pPr lvl="8" rtl="0">
              <a:lnSpc>
                <a:spcPct val="115000"/>
              </a:lnSpc>
              <a:spcBef>
                <a:spcPts val="0"/>
              </a:spcBef>
              <a:spcAft>
                <a:spcPts val="0"/>
              </a:spcAft>
              <a:buNone/>
              <a:defRPr sz="600">
                <a:solidFill>
                  <a:srgbClr val="FFFFFF"/>
                </a:solidFill>
              </a:defRPr>
            </a:lvl9pPr>
          </a:lstStyle>
          <a:p>
            <a:endParaRPr/>
          </a:p>
        </p:txBody>
      </p:sp>
      <p:sp>
        <p:nvSpPr>
          <p:cNvPr id="2729" name="Google Shape;2729;p277"/>
          <p:cNvSpPr txBox="1">
            <a:spLocks noGrp="1"/>
          </p:cNvSpPr>
          <p:nvPr>
            <p:ph type="subTitle" idx="2"/>
          </p:nvPr>
        </p:nvSpPr>
        <p:spPr>
          <a:xfrm>
            <a:off x="5141316" y="2091075"/>
            <a:ext cx="2634000" cy="795600"/>
          </a:xfrm>
          <a:prstGeom prst="rect">
            <a:avLst/>
          </a:prstGeom>
        </p:spPr>
        <p:txBody>
          <a:bodyPr spcFirstLastPara="1" wrap="square" lIns="0" tIns="0" rIns="0" bIns="0" anchor="t" anchorCtr="0">
            <a:noAutofit/>
          </a:bodyPr>
          <a:lstStyle>
            <a:lvl1pPr lvl="0" rtl="0">
              <a:spcBef>
                <a:spcPts val="0"/>
              </a:spcBef>
              <a:spcAft>
                <a:spcPts val="0"/>
              </a:spcAft>
              <a:buNone/>
              <a:defRPr sz="1100">
                <a:solidFill>
                  <a:srgbClr val="FFFFFF"/>
                </a:solidFill>
              </a:defRPr>
            </a:lvl1pPr>
            <a:lvl2pPr lvl="1" rtl="0">
              <a:spcBef>
                <a:spcPts val="400"/>
              </a:spcBef>
              <a:spcAft>
                <a:spcPts val="0"/>
              </a:spcAft>
              <a:buNone/>
              <a:defRPr sz="1100">
                <a:solidFill>
                  <a:srgbClr val="FFFFFF"/>
                </a:solidFill>
              </a:defRPr>
            </a:lvl2pPr>
            <a:lvl3pPr lvl="2" rtl="0">
              <a:spcBef>
                <a:spcPts val="400"/>
              </a:spcBef>
              <a:spcAft>
                <a:spcPts val="0"/>
              </a:spcAft>
              <a:buNone/>
              <a:defRPr sz="1100">
                <a:solidFill>
                  <a:srgbClr val="FFFFFF"/>
                </a:solidFill>
              </a:defRPr>
            </a:lvl3pPr>
            <a:lvl4pPr lvl="3" rtl="0">
              <a:spcBef>
                <a:spcPts val="400"/>
              </a:spcBef>
              <a:spcAft>
                <a:spcPts val="0"/>
              </a:spcAft>
              <a:buNone/>
              <a:defRPr sz="1100">
                <a:solidFill>
                  <a:srgbClr val="FFFFFF"/>
                </a:solidFill>
              </a:defRPr>
            </a:lvl4pPr>
            <a:lvl5pPr lvl="4" rtl="0">
              <a:spcBef>
                <a:spcPts val="400"/>
              </a:spcBef>
              <a:spcAft>
                <a:spcPts val="0"/>
              </a:spcAft>
              <a:buNone/>
              <a:defRPr sz="1100">
                <a:solidFill>
                  <a:srgbClr val="FFFFFF"/>
                </a:solidFill>
              </a:defRPr>
            </a:lvl5pPr>
            <a:lvl6pPr lvl="5" rtl="0">
              <a:spcBef>
                <a:spcPts val="400"/>
              </a:spcBef>
              <a:spcAft>
                <a:spcPts val="0"/>
              </a:spcAft>
              <a:buNone/>
              <a:defRPr sz="1100">
                <a:solidFill>
                  <a:srgbClr val="FFFFFF"/>
                </a:solidFill>
              </a:defRPr>
            </a:lvl6pPr>
            <a:lvl7pPr lvl="6" rtl="0">
              <a:spcBef>
                <a:spcPts val="400"/>
              </a:spcBef>
              <a:spcAft>
                <a:spcPts val="0"/>
              </a:spcAft>
              <a:buNone/>
              <a:defRPr sz="1100">
                <a:solidFill>
                  <a:srgbClr val="FFFFFF"/>
                </a:solidFill>
              </a:defRPr>
            </a:lvl7pPr>
            <a:lvl8pPr lvl="7" rtl="0">
              <a:spcBef>
                <a:spcPts val="400"/>
              </a:spcBef>
              <a:spcAft>
                <a:spcPts val="0"/>
              </a:spcAft>
              <a:buNone/>
              <a:defRPr sz="1100">
                <a:solidFill>
                  <a:srgbClr val="FFFFFF"/>
                </a:solidFill>
              </a:defRPr>
            </a:lvl8pPr>
            <a:lvl9pPr lvl="8" rtl="0">
              <a:spcBef>
                <a:spcPts val="400"/>
              </a:spcBef>
              <a:spcAft>
                <a:spcPts val="400"/>
              </a:spcAft>
              <a:buNone/>
              <a:defRPr sz="1100">
                <a:solidFill>
                  <a:srgbClr val="FFFFFF"/>
                </a:solidFill>
              </a:defRPr>
            </a:lvl9pPr>
          </a:lstStyle>
          <a:p>
            <a:endParaRPr/>
          </a:p>
        </p:txBody>
      </p:sp>
      <p:sp>
        <p:nvSpPr>
          <p:cNvPr id="2730" name="Google Shape;2730;p277"/>
          <p:cNvSpPr txBox="1">
            <a:spLocks noGrp="1"/>
          </p:cNvSpPr>
          <p:nvPr>
            <p:ph type="subTitle" idx="3"/>
          </p:nvPr>
        </p:nvSpPr>
        <p:spPr>
          <a:xfrm>
            <a:off x="5141311" y="1764713"/>
            <a:ext cx="2634000" cy="284400"/>
          </a:xfrm>
          <a:prstGeom prst="rect">
            <a:avLst/>
          </a:prstGeom>
        </p:spPr>
        <p:txBody>
          <a:bodyPr spcFirstLastPara="1" wrap="square" lIns="0" tIns="0" rIns="0" bIns="0" anchor="b" anchorCtr="0">
            <a:noAutofit/>
          </a:bodyPr>
          <a:lstStyle>
            <a:lvl1pPr lvl="0" rtl="0">
              <a:lnSpc>
                <a:spcPct val="114000"/>
              </a:lnSpc>
              <a:spcBef>
                <a:spcPts val="0"/>
              </a:spcBef>
              <a:spcAft>
                <a:spcPts val="0"/>
              </a:spcAft>
              <a:buNone/>
              <a:defRPr sz="1100">
                <a:solidFill>
                  <a:srgbClr val="FFFFFF"/>
                </a:solidFill>
                <a:latin typeface="Red Hat Display Medium"/>
                <a:ea typeface="Red Hat Display Medium"/>
                <a:cs typeface="Red Hat Display Medium"/>
                <a:sym typeface="Red Hat Display Medium"/>
              </a:defRPr>
            </a:lvl1pPr>
            <a:lvl2pPr lvl="1" rtl="0">
              <a:lnSpc>
                <a:spcPct val="114000"/>
              </a:lnSpc>
              <a:spcBef>
                <a:spcPts val="0"/>
              </a:spcBef>
              <a:spcAft>
                <a:spcPts val="0"/>
              </a:spcAft>
              <a:buNone/>
              <a:defRPr sz="1100">
                <a:solidFill>
                  <a:srgbClr val="FFFFFF"/>
                </a:solidFill>
                <a:latin typeface="Red Hat Display Medium"/>
                <a:ea typeface="Red Hat Display Medium"/>
                <a:cs typeface="Red Hat Display Medium"/>
                <a:sym typeface="Red Hat Display Medium"/>
              </a:defRPr>
            </a:lvl2pPr>
            <a:lvl3pPr lvl="2" rtl="0">
              <a:lnSpc>
                <a:spcPct val="114000"/>
              </a:lnSpc>
              <a:spcBef>
                <a:spcPts val="0"/>
              </a:spcBef>
              <a:spcAft>
                <a:spcPts val="0"/>
              </a:spcAft>
              <a:buNone/>
              <a:defRPr sz="1100">
                <a:solidFill>
                  <a:srgbClr val="FFFFFF"/>
                </a:solidFill>
                <a:latin typeface="Red Hat Display Medium"/>
                <a:ea typeface="Red Hat Display Medium"/>
                <a:cs typeface="Red Hat Display Medium"/>
                <a:sym typeface="Red Hat Display Medium"/>
              </a:defRPr>
            </a:lvl3pPr>
            <a:lvl4pPr lvl="3" rtl="0">
              <a:lnSpc>
                <a:spcPct val="114000"/>
              </a:lnSpc>
              <a:spcBef>
                <a:spcPts val="0"/>
              </a:spcBef>
              <a:spcAft>
                <a:spcPts val="0"/>
              </a:spcAft>
              <a:buNone/>
              <a:defRPr sz="1100">
                <a:solidFill>
                  <a:srgbClr val="FFFFFF"/>
                </a:solidFill>
                <a:latin typeface="Red Hat Display Medium"/>
                <a:ea typeface="Red Hat Display Medium"/>
                <a:cs typeface="Red Hat Display Medium"/>
                <a:sym typeface="Red Hat Display Medium"/>
              </a:defRPr>
            </a:lvl4pPr>
            <a:lvl5pPr lvl="4" rtl="0">
              <a:lnSpc>
                <a:spcPct val="114000"/>
              </a:lnSpc>
              <a:spcBef>
                <a:spcPts val="0"/>
              </a:spcBef>
              <a:spcAft>
                <a:spcPts val="0"/>
              </a:spcAft>
              <a:buNone/>
              <a:defRPr sz="1100">
                <a:solidFill>
                  <a:srgbClr val="FFFFFF"/>
                </a:solidFill>
                <a:latin typeface="Red Hat Display Medium"/>
                <a:ea typeface="Red Hat Display Medium"/>
                <a:cs typeface="Red Hat Display Medium"/>
                <a:sym typeface="Red Hat Display Medium"/>
              </a:defRPr>
            </a:lvl5pPr>
            <a:lvl6pPr lvl="5" rtl="0">
              <a:lnSpc>
                <a:spcPct val="114000"/>
              </a:lnSpc>
              <a:spcBef>
                <a:spcPts val="0"/>
              </a:spcBef>
              <a:spcAft>
                <a:spcPts val="0"/>
              </a:spcAft>
              <a:buNone/>
              <a:defRPr sz="1100">
                <a:solidFill>
                  <a:srgbClr val="FFFFFF"/>
                </a:solidFill>
                <a:latin typeface="Red Hat Display Medium"/>
                <a:ea typeface="Red Hat Display Medium"/>
                <a:cs typeface="Red Hat Display Medium"/>
                <a:sym typeface="Red Hat Display Medium"/>
              </a:defRPr>
            </a:lvl6pPr>
            <a:lvl7pPr lvl="6" rtl="0">
              <a:lnSpc>
                <a:spcPct val="114000"/>
              </a:lnSpc>
              <a:spcBef>
                <a:spcPts val="0"/>
              </a:spcBef>
              <a:spcAft>
                <a:spcPts val="0"/>
              </a:spcAft>
              <a:buNone/>
              <a:defRPr sz="1100">
                <a:solidFill>
                  <a:srgbClr val="FFFFFF"/>
                </a:solidFill>
                <a:latin typeface="Red Hat Display Medium"/>
                <a:ea typeface="Red Hat Display Medium"/>
                <a:cs typeface="Red Hat Display Medium"/>
                <a:sym typeface="Red Hat Display Medium"/>
              </a:defRPr>
            </a:lvl7pPr>
            <a:lvl8pPr lvl="7" rtl="0">
              <a:lnSpc>
                <a:spcPct val="114000"/>
              </a:lnSpc>
              <a:spcBef>
                <a:spcPts val="0"/>
              </a:spcBef>
              <a:spcAft>
                <a:spcPts val="0"/>
              </a:spcAft>
              <a:buNone/>
              <a:defRPr sz="1100">
                <a:solidFill>
                  <a:srgbClr val="FFFFFF"/>
                </a:solidFill>
                <a:latin typeface="Red Hat Display Medium"/>
                <a:ea typeface="Red Hat Display Medium"/>
                <a:cs typeface="Red Hat Display Medium"/>
                <a:sym typeface="Red Hat Display Medium"/>
              </a:defRPr>
            </a:lvl8pPr>
            <a:lvl9pPr lvl="8" rtl="0">
              <a:lnSpc>
                <a:spcPct val="114000"/>
              </a:lnSpc>
              <a:spcBef>
                <a:spcPts val="0"/>
              </a:spcBef>
              <a:spcAft>
                <a:spcPts val="0"/>
              </a:spcAft>
              <a:buNone/>
              <a:defRPr sz="1100">
                <a:solidFill>
                  <a:srgbClr val="FFFFFF"/>
                </a:solidFill>
                <a:latin typeface="Red Hat Display Medium"/>
                <a:ea typeface="Red Hat Display Medium"/>
                <a:cs typeface="Red Hat Display Medium"/>
                <a:sym typeface="Red Hat Display Medium"/>
              </a:defRPr>
            </a:lvl9pPr>
          </a:lstStyle>
          <a:p>
            <a:endParaRPr/>
          </a:p>
        </p:txBody>
      </p:sp>
      <p:sp>
        <p:nvSpPr>
          <p:cNvPr id="2731" name="Google Shape;2731;p277"/>
          <p:cNvSpPr txBox="1">
            <a:spLocks noGrp="1"/>
          </p:cNvSpPr>
          <p:nvPr>
            <p:ph type="subTitle" idx="4"/>
          </p:nvPr>
        </p:nvSpPr>
        <p:spPr>
          <a:xfrm>
            <a:off x="5141316" y="3325781"/>
            <a:ext cx="2634000" cy="795600"/>
          </a:xfrm>
          <a:prstGeom prst="rect">
            <a:avLst/>
          </a:prstGeom>
        </p:spPr>
        <p:txBody>
          <a:bodyPr spcFirstLastPara="1" wrap="square" lIns="0" tIns="0" rIns="0" bIns="0" anchor="t" anchorCtr="0">
            <a:noAutofit/>
          </a:bodyPr>
          <a:lstStyle>
            <a:lvl1pPr lvl="0" rtl="0">
              <a:spcBef>
                <a:spcPts val="0"/>
              </a:spcBef>
              <a:spcAft>
                <a:spcPts val="0"/>
              </a:spcAft>
              <a:buNone/>
              <a:defRPr sz="1100">
                <a:solidFill>
                  <a:srgbClr val="FFFFFF"/>
                </a:solidFill>
              </a:defRPr>
            </a:lvl1pPr>
            <a:lvl2pPr lvl="1" rtl="0">
              <a:spcBef>
                <a:spcPts val="400"/>
              </a:spcBef>
              <a:spcAft>
                <a:spcPts val="0"/>
              </a:spcAft>
              <a:buNone/>
              <a:defRPr sz="1100">
                <a:solidFill>
                  <a:srgbClr val="FFFFFF"/>
                </a:solidFill>
              </a:defRPr>
            </a:lvl2pPr>
            <a:lvl3pPr lvl="2" rtl="0">
              <a:spcBef>
                <a:spcPts val="400"/>
              </a:spcBef>
              <a:spcAft>
                <a:spcPts val="0"/>
              </a:spcAft>
              <a:buNone/>
              <a:defRPr sz="1100">
                <a:solidFill>
                  <a:srgbClr val="FFFFFF"/>
                </a:solidFill>
              </a:defRPr>
            </a:lvl3pPr>
            <a:lvl4pPr lvl="3" rtl="0">
              <a:spcBef>
                <a:spcPts val="400"/>
              </a:spcBef>
              <a:spcAft>
                <a:spcPts val="0"/>
              </a:spcAft>
              <a:buNone/>
              <a:defRPr sz="1100">
                <a:solidFill>
                  <a:srgbClr val="FFFFFF"/>
                </a:solidFill>
              </a:defRPr>
            </a:lvl4pPr>
            <a:lvl5pPr lvl="4" rtl="0">
              <a:spcBef>
                <a:spcPts val="400"/>
              </a:spcBef>
              <a:spcAft>
                <a:spcPts val="0"/>
              </a:spcAft>
              <a:buNone/>
              <a:defRPr sz="1100">
                <a:solidFill>
                  <a:srgbClr val="FFFFFF"/>
                </a:solidFill>
              </a:defRPr>
            </a:lvl5pPr>
            <a:lvl6pPr lvl="5" rtl="0">
              <a:spcBef>
                <a:spcPts val="400"/>
              </a:spcBef>
              <a:spcAft>
                <a:spcPts val="0"/>
              </a:spcAft>
              <a:buNone/>
              <a:defRPr sz="1100">
                <a:solidFill>
                  <a:srgbClr val="FFFFFF"/>
                </a:solidFill>
              </a:defRPr>
            </a:lvl6pPr>
            <a:lvl7pPr lvl="6" rtl="0">
              <a:spcBef>
                <a:spcPts val="400"/>
              </a:spcBef>
              <a:spcAft>
                <a:spcPts val="0"/>
              </a:spcAft>
              <a:buNone/>
              <a:defRPr sz="1100">
                <a:solidFill>
                  <a:srgbClr val="FFFFFF"/>
                </a:solidFill>
              </a:defRPr>
            </a:lvl7pPr>
            <a:lvl8pPr lvl="7" rtl="0">
              <a:spcBef>
                <a:spcPts val="400"/>
              </a:spcBef>
              <a:spcAft>
                <a:spcPts val="0"/>
              </a:spcAft>
              <a:buNone/>
              <a:defRPr sz="1100">
                <a:solidFill>
                  <a:srgbClr val="FFFFFF"/>
                </a:solidFill>
              </a:defRPr>
            </a:lvl8pPr>
            <a:lvl9pPr lvl="8" rtl="0">
              <a:spcBef>
                <a:spcPts val="400"/>
              </a:spcBef>
              <a:spcAft>
                <a:spcPts val="400"/>
              </a:spcAft>
              <a:buNone/>
              <a:defRPr sz="1100">
                <a:solidFill>
                  <a:srgbClr val="FFFFFF"/>
                </a:solidFill>
              </a:defRPr>
            </a:lvl9pPr>
          </a:lstStyle>
          <a:p>
            <a:endParaRPr/>
          </a:p>
        </p:txBody>
      </p:sp>
      <p:sp>
        <p:nvSpPr>
          <p:cNvPr id="2732" name="Google Shape;2732;p277"/>
          <p:cNvSpPr txBox="1">
            <a:spLocks noGrp="1"/>
          </p:cNvSpPr>
          <p:nvPr>
            <p:ph type="subTitle" idx="5"/>
          </p:nvPr>
        </p:nvSpPr>
        <p:spPr>
          <a:xfrm>
            <a:off x="5141311" y="2999419"/>
            <a:ext cx="2634000" cy="284400"/>
          </a:xfrm>
          <a:prstGeom prst="rect">
            <a:avLst/>
          </a:prstGeom>
        </p:spPr>
        <p:txBody>
          <a:bodyPr spcFirstLastPara="1" wrap="square" lIns="0" tIns="0" rIns="0" bIns="0" anchor="b" anchorCtr="0">
            <a:noAutofit/>
          </a:bodyPr>
          <a:lstStyle>
            <a:lvl1pPr lvl="0" rtl="0">
              <a:lnSpc>
                <a:spcPct val="114000"/>
              </a:lnSpc>
              <a:spcBef>
                <a:spcPts val="0"/>
              </a:spcBef>
              <a:spcAft>
                <a:spcPts val="0"/>
              </a:spcAft>
              <a:buNone/>
              <a:defRPr sz="1100">
                <a:solidFill>
                  <a:srgbClr val="FFFFFF"/>
                </a:solidFill>
                <a:latin typeface="Red Hat Display Medium"/>
                <a:ea typeface="Red Hat Display Medium"/>
                <a:cs typeface="Red Hat Display Medium"/>
                <a:sym typeface="Red Hat Display Medium"/>
              </a:defRPr>
            </a:lvl1pPr>
            <a:lvl2pPr lvl="1" rtl="0">
              <a:lnSpc>
                <a:spcPct val="114000"/>
              </a:lnSpc>
              <a:spcBef>
                <a:spcPts val="0"/>
              </a:spcBef>
              <a:spcAft>
                <a:spcPts val="0"/>
              </a:spcAft>
              <a:buNone/>
              <a:defRPr sz="1100">
                <a:solidFill>
                  <a:srgbClr val="FFFFFF"/>
                </a:solidFill>
                <a:latin typeface="Red Hat Display Medium"/>
                <a:ea typeface="Red Hat Display Medium"/>
                <a:cs typeface="Red Hat Display Medium"/>
                <a:sym typeface="Red Hat Display Medium"/>
              </a:defRPr>
            </a:lvl2pPr>
            <a:lvl3pPr lvl="2" rtl="0">
              <a:lnSpc>
                <a:spcPct val="114000"/>
              </a:lnSpc>
              <a:spcBef>
                <a:spcPts val="0"/>
              </a:spcBef>
              <a:spcAft>
                <a:spcPts val="0"/>
              </a:spcAft>
              <a:buNone/>
              <a:defRPr sz="1100">
                <a:solidFill>
                  <a:srgbClr val="FFFFFF"/>
                </a:solidFill>
                <a:latin typeface="Red Hat Display Medium"/>
                <a:ea typeface="Red Hat Display Medium"/>
                <a:cs typeface="Red Hat Display Medium"/>
                <a:sym typeface="Red Hat Display Medium"/>
              </a:defRPr>
            </a:lvl3pPr>
            <a:lvl4pPr lvl="3" rtl="0">
              <a:lnSpc>
                <a:spcPct val="114000"/>
              </a:lnSpc>
              <a:spcBef>
                <a:spcPts val="0"/>
              </a:spcBef>
              <a:spcAft>
                <a:spcPts val="0"/>
              </a:spcAft>
              <a:buNone/>
              <a:defRPr sz="1100">
                <a:solidFill>
                  <a:srgbClr val="FFFFFF"/>
                </a:solidFill>
                <a:latin typeface="Red Hat Display Medium"/>
                <a:ea typeface="Red Hat Display Medium"/>
                <a:cs typeface="Red Hat Display Medium"/>
                <a:sym typeface="Red Hat Display Medium"/>
              </a:defRPr>
            </a:lvl4pPr>
            <a:lvl5pPr lvl="4" rtl="0">
              <a:lnSpc>
                <a:spcPct val="114000"/>
              </a:lnSpc>
              <a:spcBef>
                <a:spcPts val="0"/>
              </a:spcBef>
              <a:spcAft>
                <a:spcPts val="0"/>
              </a:spcAft>
              <a:buNone/>
              <a:defRPr sz="1100">
                <a:solidFill>
                  <a:srgbClr val="FFFFFF"/>
                </a:solidFill>
                <a:latin typeface="Red Hat Display Medium"/>
                <a:ea typeface="Red Hat Display Medium"/>
                <a:cs typeface="Red Hat Display Medium"/>
                <a:sym typeface="Red Hat Display Medium"/>
              </a:defRPr>
            </a:lvl5pPr>
            <a:lvl6pPr lvl="5" rtl="0">
              <a:lnSpc>
                <a:spcPct val="114000"/>
              </a:lnSpc>
              <a:spcBef>
                <a:spcPts val="0"/>
              </a:spcBef>
              <a:spcAft>
                <a:spcPts val="0"/>
              </a:spcAft>
              <a:buNone/>
              <a:defRPr sz="1100">
                <a:solidFill>
                  <a:srgbClr val="FFFFFF"/>
                </a:solidFill>
                <a:latin typeface="Red Hat Display Medium"/>
                <a:ea typeface="Red Hat Display Medium"/>
                <a:cs typeface="Red Hat Display Medium"/>
                <a:sym typeface="Red Hat Display Medium"/>
              </a:defRPr>
            </a:lvl6pPr>
            <a:lvl7pPr lvl="6" rtl="0">
              <a:lnSpc>
                <a:spcPct val="114000"/>
              </a:lnSpc>
              <a:spcBef>
                <a:spcPts val="0"/>
              </a:spcBef>
              <a:spcAft>
                <a:spcPts val="0"/>
              </a:spcAft>
              <a:buNone/>
              <a:defRPr sz="1100">
                <a:solidFill>
                  <a:srgbClr val="FFFFFF"/>
                </a:solidFill>
                <a:latin typeface="Red Hat Display Medium"/>
                <a:ea typeface="Red Hat Display Medium"/>
                <a:cs typeface="Red Hat Display Medium"/>
                <a:sym typeface="Red Hat Display Medium"/>
              </a:defRPr>
            </a:lvl7pPr>
            <a:lvl8pPr lvl="7" rtl="0">
              <a:lnSpc>
                <a:spcPct val="114000"/>
              </a:lnSpc>
              <a:spcBef>
                <a:spcPts val="0"/>
              </a:spcBef>
              <a:spcAft>
                <a:spcPts val="0"/>
              </a:spcAft>
              <a:buNone/>
              <a:defRPr sz="1100">
                <a:solidFill>
                  <a:srgbClr val="FFFFFF"/>
                </a:solidFill>
                <a:latin typeface="Red Hat Display Medium"/>
                <a:ea typeface="Red Hat Display Medium"/>
                <a:cs typeface="Red Hat Display Medium"/>
                <a:sym typeface="Red Hat Display Medium"/>
              </a:defRPr>
            </a:lvl8pPr>
            <a:lvl9pPr lvl="8" rtl="0">
              <a:lnSpc>
                <a:spcPct val="114000"/>
              </a:lnSpc>
              <a:spcBef>
                <a:spcPts val="0"/>
              </a:spcBef>
              <a:spcAft>
                <a:spcPts val="0"/>
              </a:spcAft>
              <a:buNone/>
              <a:defRPr sz="1100">
                <a:solidFill>
                  <a:srgbClr val="FFFFFF"/>
                </a:solidFill>
                <a:latin typeface="Red Hat Display Medium"/>
                <a:ea typeface="Red Hat Display Medium"/>
                <a:cs typeface="Red Hat Display Medium"/>
                <a:sym typeface="Red Hat Display Medium"/>
              </a:defRPr>
            </a:lvl9pPr>
          </a:lstStyle>
          <a:p>
            <a:endParaRPr/>
          </a:p>
        </p:txBody>
      </p:sp>
      <p:sp>
        <p:nvSpPr>
          <p:cNvPr id="2733" name="Google Shape;2733;p277"/>
          <p:cNvSpPr txBox="1">
            <a:spLocks noGrp="1"/>
          </p:cNvSpPr>
          <p:nvPr>
            <p:ph type="subTitle" idx="6"/>
          </p:nvPr>
        </p:nvSpPr>
        <p:spPr>
          <a:xfrm>
            <a:off x="1563469" y="2091075"/>
            <a:ext cx="2634000" cy="795600"/>
          </a:xfrm>
          <a:prstGeom prst="rect">
            <a:avLst/>
          </a:prstGeom>
        </p:spPr>
        <p:txBody>
          <a:bodyPr spcFirstLastPara="1" wrap="square" lIns="0" tIns="0" rIns="0" bIns="0" anchor="t" anchorCtr="0">
            <a:noAutofit/>
          </a:bodyPr>
          <a:lstStyle>
            <a:lvl1pPr lvl="0" rtl="0">
              <a:spcBef>
                <a:spcPts val="0"/>
              </a:spcBef>
              <a:spcAft>
                <a:spcPts val="0"/>
              </a:spcAft>
              <a:buNone/>
              <a:defRPr sz="1100">
                <a:solidFill>
                  <a:srgbClr val="FFFFFF"/>
                </a:solidFill>
              </a:defRPr>
            </a:lvl1pPr>
            <a:lvl2pPr lvl="1" rtl="0">
              <a:spcBef>
                <a:spcPts val="400"/>
              </a:spcBef>
              <a:spcAft>
                <a:spcPts val="0"/>
              </a:spcAft>
              <a:buNone/>
              <a:defRPr sz="1100">
                <a:solidFill>
                  <a:srgbClr val="FFFFFF"/>
                </a:solidFill>
              </a:defRPr>
            </a:lvl2pPr>
            <a:lvl3pPr lvl="2" rtl="0">
              <a:spcBef>
                <a:spcPts val="400"/>
              </a:spcBef>
              <a:spcAft>
                <a:spcPts val="0"/>
              </a:spcAft>
              <a:buNone/>
              <a:defRPr sz="1100">
                <a:solidFill>
                  <a:srgbClr val="FFFFFF"/>
                </a:solidFill>
              </a:defRPr>
            </a:lvl3pPr>
            <a:lvl4pPr lvl="3" rtl="0">
              <a:spcBef>
                <a:spcPts val="400"/>
              </a:spcBef>
              <a:spcAft>
                <a:spcPts val="0"/>
              </a:spcAft>
              <a:buNone/>
              <a:defRPr sz="1100">
                <a:solidFill>
                  <a:srgbClr val="FFFFFF"/>
                </a:solidFill>
              </a:defRPr>
            </a:lvl4pPr>
            <a:lvl5pPr lvl="4" rtl="0">
              <a:spcBef>
                <a:spcPts val="400"/>
              </a:spcBef>
              <a:spcAft>
                <a:spcPts val="0"/>
              </a:spcAft>
              <a:buNone/>
              <a:defRPr sz="1100">
                <a:solidFill>
                  <a:srgbClr val="FFFFFF"/>
                </a:solidFill>
              </a:defRPr>
            </a:lvl5pPr>
            <a:lvl6pPr lvl="5" rtl="0">
              <a:spcBef>
                <a:spcPts val="400"/>
              </a:spcBef>
              <a:spcAft>
                <a:spcPts val="0"/>
              </a:spcAft>
              <a:buNone/>
              <a:defRPr sz="1100">
                <a:solidFill>
                  <a:srgbClr val="FFFFFF"/>
                </a:solidFill>
              </a:defRPr>
            </a:lvl6pPr>
            <a:lvl7pPr lvl="6" rtl="0">
              <a:spcBef>
                <a:spcPts val="400"/>
              </a:spcBef>
              <a:spcAft>
                <a:spcPts val="0"/>
              </a:spcAft>
              <a:buNone/>
              <a:defRPr sz="1100">
                <a:solidFill>
                  <a:srgbClr val="FFFFFF"/>
                </a:solidFill>
              </a:defRPr>
            </a:lvl7pPr>
            <a:lvl8pPr lvl="7" rtl="0">
              <a:spcBef>
                <a:spcPts val="400"/>
              </a:spcBef>
              <a:spcAft>
                <a:spcPts val="0"/>
              </a:spcAft>
              <a:buNone/>
              <a:defRPr sz="1100">
                <a:solidFill>
                  <a:srgbClr val="FFFFFF"/>
                </a:solidFill>
              </a:defRPr>
            </a:lvl8pPr>
            <a:lvl9pPr lvl="8" rtl="0">
              <a:spcBef>
                <a:spcPts val="400"/>
              </a:spcBef>
              <a:spcAft>
                <a:spcPts val="400"/>
              </a:spcAft>
              <a:buNone/>
              <a:defRPr sz="1100">
                <a:solidFill>
                  <a:srgbClr val="FFFFFF"/>
                </a:solidFill>
              </a:defRPr>
            </a:lvl9pPr>
          </a:lstStyle>
          <a:p>
            <a:endParaRPr/>
          </a:p>
        </p:txBody>
      </p:sp>
      <p:sp>
        <p:nvSpPr>
          <p:cNvPr id="2734" name="Google Shape;2734;p277"/>
          <p:cNvSpPr txBox="1">
            <a:spLocks noGrp="1"/>
          </p:cNvSpPr>
          <p:nvPr>
            <p:ph type="subTitle" idx="7"/>
          </p:nvPr>
        </p:nvSpPr>
        <p:spPr>
          <a:xfrm>
            <a:off x="1563450" y="1764713"/>
            <a:ext cx="2634000" cy="284400"/>
          </a:xfrm>
          <a:prstGeom prst="rect">
            <a:avLst/>
          </a:prstGeom>
        </p:spPr>
        <p:txBody>
          <a:bodyPr spcFirstLastPara="1" wrap="square" lIns="0" tIns="0" rIns="0" bIns="0" anchor="b" anchorCtr="0">
            <a:noAutofit/>
          </a:bodyPr>
          <a:lstStyle>
            <a:lvl1pPr lvl="0" rtl="0">
              <a:lnSpc>
                <a:spcPct val="114000"/>
              </a:lnSpc>
              <a:spcBef>
                <a:spcPts val="0"/>
              </a:spcBef>
              <a:spcAft>
                <a:spcPts val="0"/>
              </a:spcAft>
              <a:buNone/>
              <a:defRPr sz="1100">
                <a:solidFill>
                  <a:srgbClr val="FFFFFF"/>
                </a:solidFill>
                <a:latin typeface="Red Hat Display Medium"/>
                <a:ea typeface="Red Hat Display Medium"/>
                <a:cs typeface="Red Hat Display Medium"/>
                <a:sym typeface="Red Hat Display Medium"/>
              </a:defRPr>
            </a:lvl1pPr>
            <a:lvl2pPr lvl="1" rtl="0">
              <a:lnSpc>
                <a:spcPct val="114000"/>
              </a:lnSpc>
              <a:spcBef>
                <a:spcPts val="0"/>
              </a:spcBef>
              <a:spcAft>
                <a:spcPts val="0"/>
              </a:spcAft>
              <a:buNone/>
              <a:defRPr sz="1100">
                <a:solidFill>
                  <a:srgbClr val="FFFFFF"/>
                </a:solidFill>
                <a:latin typeface="Red Hat Display Medium"/>
                <a:ea typeface="Red Hat Display Medium"/>
                <a:cs typeface="Red Hat Display Medium"/>
                <a:sym typeface="Red Hat Display Medium"/>
              </a:defRPr>
            </a:lvl2pPr>
            <a:lvl3pPr lvl="2" rtl="0">
              <a:lnSpc>
                <a:spcPct val="114000"/>
              </a:lnSpc>
              <a:spcBef>
                <a:spcPts val="0"/>
              </a:spcBef>
              <a:spcAft>
                <a:spcPts val="0"/>
              </a:spcAft>
              <a:buNone/>
              <a:defRPr sz="1100">
                <a:solidFill>
                  <a:srgbClr val="FFFFFF"/>
                </a:solidFill>
                <a:latin typeface="Red Hat Display Medium"/>
                <a:ea typeface="Red Hat Display Medium"/>
                <a:cs typeface="Red Hat Display Medium"/>
                <a:sym typeface="Red Hat Display Medium"/>
              </a:defRPr>
            </a:lvl3pPr>
            <a:lvl4pPr lvl="3" rtl="0">
              <a:lnSpc>
                <a:spcPct val="114000"/>
              </a:lnSpc>
              <a:spcBef>
                <a:spcPts val="0"/>
              </a:spcBef>
              <a:spcAft>
                <a:spcPts val="0"/>
              </a:spcAft>
              <a:buNone/>
              <a:defRPr sz="1100">
                <a:solidFill>
                  <a:srgbClr val="FFFFFF"/>
                </a:solidFill>
                <a:latin typeface="Red Hat Display Medium"/>
                <a:ea typeface="Red Hat Display Medium"/>
                <a:cs typeface="Red Hat Display Medium"/>
                <a:sym typeface="Red Hat Display Medium"/>
              </a:defRPr>
            </a:lvl4pPr>
            <a:lvl5pPr lvl="4" rtl="0">
              <a:lnSpc>
                <a:spcPct val="114000"/>
              </a:lnSpc>
              <a:spcBef>
                <a:spcPts val="0"/>
              </a:spcBef>
              <a:spcAft>
                <a:spcPts val="0"/>
              </a:spcAft>
              <a:buNone/>
              <a:defRPr sz="1100">
                <a:solidFill>
                  <a:srgbClr val="FFFFFF"/>
                </a:solidFill>
                <a:latin typeface="Red Hat Display Medium"/>
                <a:ea typeface="Red Hat Display Medium"/>
                <a:cs typeface="Red Hat Display Medium"/>
                <a:sym typeface="Red Hat Display Medium"/>
              </a:defRPr>
            </a:lvl5pPr>
            <a:lvl6pPr lvl="5" rtl="0">
              <a:lnSpc>
                <a:spcPct val="114000"/>
              </a:lnSpc>
              <a:spcBef>
                <a:spcPts val="0"/>
              </a:spcBef>
              <a:spcAft>
                <a:spcPts val="0"/>
              </a:spcAft>
              <a:buNone/>
              <a:defRPr sz="1100">
                <a:solidFill>
                  <a:srgbClr val="FFFFFF"/>
                </a:solidFill>
                <a:latin typeface="Red Hat Display Medium"/>
                <a:ea typeface="Red Hat Display Medium"/>
                <a:cs typeface="Red Hat Display Medium"/>
                <a:sym typeface="Red Hat Display Medium"/>
              </a:defRPr>
            </a:lvl6pPr>
            <a:lvl7pPr lvl="6" rtl="0">
              <a:lnSpc>
                <a:spcPct val="114000"/>
              </a:lnSpc>
              <a:spcBef>
                <a:spcPts val="0"/>
              </a:spcBef>
              <a:spcAft>
                <a:spcPts val="0"/>
              </a:spcAft>
              <a:buNone/>
              <a:defRPr sz="1100">
                <a:solidFill>
                  <a:srgbClr val="FFFFFF"/>
                </a:solidFill>
                <a:latin typeface="Red Hat Display Medium"/>
                <a:ea typeface="Red Hat Display Medium"/>
                <a:cs typeface="Red Hat Display Medium"/>
                <a:sym typeface="Red Hat Display Medium"/>
              </a:defRPr>
            </a:lvl7pPr>
            <a:lvl8pPr lvl="7" rtl="0">
              <a:lnSpc>
                <a:spcPct val="114000"/>
              </a:lnSpc>
              <a:spcBef>
                <a:spcPts val="0"/>
              </a:spcBef>
              <a:spcAft>
                <a:spcPts val="0"/>
              </a:spcAft>
              <a:buNone/>
              <a:defRPr sz="1100">
                <a:solidFill>
                  <a:srgbClr val="FFFFFF"/>
                </a:solidFill>
                <a:latin typeface="Red Hat Display Medium"/>
                <a:ea typeface="Red Hat Display Medium"/>
                <a:cs typeface="Red Hat Display Medium"/>
                <a:sym typeface="Red Hat Display Medium"/>
              </a:defRPr>
            </a:lvl8pPr>
            <a:lvl9pPr lvl="8" rtl="0">
              <a:lnSpc>
                <a:spcPct val="114000"/>
              </a:lnSpc>
              <a:spcBef>
                <a:spcPts val="0"/>
              </a:spcBef>
              <a:spcAft>
                <a:spcPts val="0"/>
              </a:spcAft>
              <a:buNone/>
              <a:defRPr sz="1100">
                <a:solidFill>
                  <a:srgbClr val="FFFFFF"/>
                </a:solidFill>
                <a:latin typeface="Red Hat Display Medium"/>
                <a:ea typeface="Red Hat Display Medium"/>
                <a:cs typeface="Red Hat Display Medium"/>
                <a:sym typeface="Red Hat Display Medium"/>
              </a:defRPr>
            </a:lvl9pPr>
          </a:lstStyle>
          <a:p>
            <a:endParaRPr/>
          </a:p>
        </p:txBody>
      </p:sp>
      <p:sp>
        <p:nvSpPr>
          <p:cNvPr id="2735" name="Google Shape;2735;p277"/>
          <p:cNvSpPr txBox="1">
            <a:spLocks noGrp="1"/>
          </p:cNvSpPr>
          <p:nvPr>
            <p:ph type="subTitle" idx="8"/>
          </p:nvPr>
        </p:nvSpPr>
        <p:spPr>
          <a:xfrm>
            <a:off x="1563469" y="3325781"/>
            <a:ext cx="2634000" cy="795600"/>
          </a:xfrm>
          <a:prstGeom prst="rect">
            <a:avLst/>
          </a:prstGeom>
        </p:spPr>
        <p:txBody>
          <a:bodyPr spcFirstLastPara="1" wrap="square" lIns="0" tIns="0" rIns="0" bIns="0" anchor="t" anchorCtr="0">
            <a:noAutofit/>
          </a:bodyPr>
          <a:lstStyle>
            <a:lvl1pPr lvl="0" rtl="0">
              <a:spcBef>
                <a:spcPts val="0"/>
              </a:spcBef>
              <a:spcAft>
                <a:spcPts val="0"/>
              </a:spcAft>
              <a:buNone/>
              <a:defRPr sz="1100">
                <a:solidFill>
                  <a:srgbClr val="FFFFFF"/>
                </a:solidFill>
              </a:defRPr>
            </a:lvl1pPr>
            <a:lvl2pPr lvl="1" rtl="0">
              <a:spcBef>
                <a:spcPts val="400"/>
              </a:spcBef>
              <a:spcAft>
                <a:spcPts val="0"/>
              </a:spcAft>
              <a:buNone/>
              <a:defRPr sz="1100">
                <a:solidFill>
                  <a:srgbClr val="FFFFFF"/>
                </a:solidFill>
              </a:defRPr>
            </a:lvl2pPr>
            <a:lvl3pPr lvl="2" rtl="0">
              <a:spcBef>
                <a:spcPts val="400"/>
              </a:spcBef>
              <a:spcAft>
                <a:spcPts val="0"/>
              </a:spcAft>
              <a:buNone/>
              <a:defRPr sz="1100">
                <a:solidFill>
                  <a:srgbClr val="FFFFFF"/>
                </a:solidFill>
              </a:defRPr>
            </a:lvl3pPr>
            <a:lvl4pPr lvl="3" rtl="0">
              <a:spcBef>
                <a:spcPts val="400"/>
              </a:spcBef>
              <a:spcAft>
                <a:spcPts val="0"/>
              </a:spcAft>
              <a:buNone/>
              <a:defRPr sz="1100">
                <a:solidFill>
                  <a:srgbClr val="FFFFFF"/>
                </a:solidFill>
              </a:defRPr>
            </a:lvl4pPr>
            <a:lvl5pPr lvl="4" rtl="0">
              <a:spcBef>
                <a:spcPts val="400"/>
              </a:spcBef>
              <a:spcAft>
                <a:spcPts val="0"/>
              </a:spcAft>
              <a:buNone/>
              <a:defRPr sz="1100">
                <a:solidFill>
                  <a:srgbClr val="FFFFFF"/>
                </a:solidFill>
              </a:defRPr>
            </a:lvl5pPr>
            <a:lvl6pPr lvl="5" rtl="0">
              <a:spcBef>
                <a:spcPts val="400"/>
              </a:spcBef>
              <a:spcAft>
                <a:spcPts val="0"/>
              </a:spcAft>
              <a:buNone/>
              <a:defRPr sz="1100">
                <a:solidFill>
                  <a:srgbClr val="FFFFFF"/>
                </a:solidFill>
              </a:defRPr>
            </a:lvl6pPr>
            <a:lvl7pPr lvl="6" rtl="0">
              <a:spcBef>
                <a:spcPts val="400"/>
              </a:spcBef>
              <a:spcAft>
                <a:spcPts val="0"/>
              </a:spcAft>
              <a:buNone/>
              <a:defRPr sz="1100">
                <a:solidFill>
                  <a:srgbClr val="FFFFFF"/>
                </a:solidFill>
              </a:defRPr>
            </a:lvl7pPr>
            <a:lvl8pPr lvl="7" rtl="0">
              <a:spcBef>
                <a:spcPts val="400"/>
              </a:spcBef>
              <a:spcAft>
                <a:spcPts val="0"/>
              </a:spcAft>
              <a:buNone/>
              <a:defRPr sz="1100">
                <a:solidFill>
                  <a:srgbClr val="FFFFFF"/>
                </a:solidFill>
              </a:defRPr>
            </a:lvl8pPr>
            <a:lvl9pPr lvl="8" rtl="0">
              <a:spcBef>
                <a:spcPts val="400"/>
              </a:spcBef>
              <a:spcAft>
                <a:spcPts val="400"/>
              </a:spcAft>
              <a:buNone/>
              <a:defRPr sz="1100">
                <a:solidFill>
                  <a:srgbClr val="FFFFFF"/>
                </a:solidFill>
              </a:defRPr>
            </a:lvl9pPr>
          </a:lstStyle>
          <a:p>
            <a:endParaRPr/>
          </a:p>
        </p:txBody>
      </p:sp>
      <p:sp>
        <p:nvSpPr>
          <p:cNvPr id="2736" name="Google Shape;2736;p277"/>
          <p:cNvSpPr txBox="1">
            <a:spLocks noGrp="1"/>
          </p:cNvSpPr>
          <p:nvPr>
            <p:ph type="subTitle" idx="9"/>
          </p:nvPr>
        </p:nvSpPr>
        <p:spPr>
          <a:xfrm>
            <a:off x="1563450" y="2999419"/>
            <a:ext cx="2634000" cy="284400"/>
          </a:xfrm>
          <a:prstGeom prst="rect">
            <a:avLst/>
          </a:prstGeom>
        </p:spPr>
        <p:txBody>
          <a:bodyPr spcFirstLastPara="1" wrap="square" lIns="0" tIns="0" rIns="0" bIns="0" anchor="b" anchorCtr="0">
            <a:noAutofit/>
          </a:bodyPr>
          <a:lstStyle>
            <a:lvl1pPr lvl="0" rtl="0">
              <a:lnSpc>
                <a:spcPct val="114000"/>
              </a:lnSpc>
              <a:spcBef>
                <a:spcPts val="0"/>
              </a:spcBef>
              <a:spcAft>
                <a:spcPts val="0"/>
              </a:spcAft>
              <a:buNone/>
              <a:defRPr sz="1100">
                <a:solidFill>
                  <a:srgbClr val="FFFFFF"/>
                </a:solidFill>
                <a:latin typeface="Red Hat Display Medium"/>
                <a:ea typeface="Red Hat Display Medium"/>
                <a:cs typeface="Red Hat Display Medium"/>
                <a:sym typeface="Red Hat Display Medium"/>
              </a:defRPr>
            </a:lvl1pPr>
            <a:lvl2pPr lvl="1" rtl="0">
              <a:lnSpc>
                <a:spcPct val="114000"/>
              </a:lnSpc>
              <a:spcBef>
                <a:spcPts val="0"/>
              </a:spcBef>
              <a:spcAft>
                <a:spcPts val="0"/>
              </a:spcAft>
              <a:buNone/>
              <a:defRPr sz="1100">
                <a:solidFill>
                  <a:srgbClr val="FFFFFF"/>
                </a:solidFill>
                <a:latin typeface="Red Hat Display Medium"/>
                <a:ea typeface="Red Hat Display Medium"/>
                <a:cs typeface="Red Hat Display Medium"/>
                <a:sym typeface="Red Hat Display Medium"/>
              </a:defRPr>
            </a:lvl2pPr>
            <a:lvl3pPr lvl="2" rtl="0">
              <a:lnSpc>
                <a:spcPct val="114000"/>
              </a:lnSpc>
              <a:spcBef>
                <a:spcPts val="0"/>
              </a:spcBef>
              <a:spcAft>
                <a:spcPts val="0"/>
              </a:spcAft>
              <a:buNone/>
              <a:defRPr sz="1100">
                <a:solidFill>
                  <a:srgbClr val="FFFFFF"/>
                </a:solidFill>
                <a:latin typeface="Red Hat Display Medium"/>
                <a:ea typeface="Red Hat Display Medium"/>
                <a:cs typeface="Red Hat Display Medium"/>
                <a:sym typeface="Red Hat Display Medium"/>
              </a:defRPr>
            </a:lvl3pPr>
            <a:lvl4pPr lvl="3" rtl="0">
              <a:lnSpc>
                <a:spcPct val="114000"/>
              </a:lnSpc>
              <a:spcBef>
                <a:spcPts val="0"/>
              </a:spcBef>
              <a:spcAft>
                <a:spcPts val="0"/>
              </a:spcAft>
              <a:buNone/>
              <a:defRPr sz="1100">
                <a:solidFill>
                  <a:srgbClr val="FFFFFF"/>
                </a:solidFill>
                <a:latin typeface="Red Hat Display Medium"/>
                <a:ea typeface="Red Hat Display Medium"/>
                <a:cs typeface="Red Hat Display Medium"/>
                <a:sym typeface="Red Hat Display Medium"/>
              </a:defRPr>
            </a:lvl4pPr>
            <a:lvl5pPr lvl="4" rtl="0">
              <a:lnSpc>
                <a:spcPct val="114000"/>
              </a:lnSpc>
              <a:spcBef>
                <a:spcPts val="0"/>
              </a:spcBef>
              <a:spcAft>
                <a:spcPts val="0"/>
              </a:spcAft>
              <a:buNone/>
              <a:defRPr sz="1100">
                <a:solidFill>
                  <a:srgbClr val="FFFFFF"/>
                </a:solidFill>
                <a:latin typeface="Red Hat Display Medium"/>
                <a:ea typeface="Red Hat Display Medium"/>
                <a:cs typeface="Red Hat Display Medium"/>
                <a:sym typeface="Red Hat Display Medium"/>
              </a:defRPr>
            </a:lvl5pPr>
            <a:lvl6pPr lvl="5" rtl="0">
              <a:lnSpc>
                <a:spcPct val="114000"/>
              </a:lnSpc>
              <a:spcBef>
                <a:spcPts val="0"/>
              </a:spcBef>
              <a:spcAft>
                <a:spcPts val="0"/>
              </a:spcAft>
              <a:buNone/>
              <a:defRPr sz="1100">
                <a:solidFill>
                  <a:srgbClr val="FFFFFF"/>
                </a:solidFill>
                <a:latin typeface="Red Hat Display Medium"/>
                <a:ea typeface="Red Hat Display Medium"/>
                <a:cs typeface="Red Hat Display Medium"/>
                <a:sym typeface="Red Hat Display Medium"/>
              </a:defRPr>
            </a:lvl6pPr>
            <a:lvl7pPr lvl="6" rtl="0">
              <a:lnSpc>
                <a:spcPct val="114000"/>
              </a:lnSpc>
              <a:spcBef>
                <a:spcPts val="0"/>
              </a:spcBef>
              <a:spcAft>
                <a:spcPts val="0"/>
              </a:spcAft>
              <a:buNone/>
              <a:defRPr sz="1100">
                <a:solidFill>
                  <a:srgbClr val="FFFFFF"/>
                </a:solidFill>
                <a:latin typeface="Red Hat Display Medium"/>
                <a:ea typeface="Red Hat Display Medium"/>
                <a:cs typeface="Red Hat Display Medium"/>
                <a:sym typeface="Red Hat Display Medium"/>
              </a:defRPr>
            </a:lvl7pPr>
            <a:lvl8pPr lvl="7" rtl="0">
              <a:lnSpc>
                <a:spcPct val="114000"/>
              </a:lnSpc>
              <a:spcBef>
                <a:spcPts val="0"/>
              </a:spcBef>
              <a:spcAft>
                <a:spcPts val="0"/>
              </a:spcAft>
              <a:buNone/>
              <a:defRPr sz="1100">
                <a:solidFill>
                  <a:srgbClr val="FFFFFF"/>
                </a:solidFill>
                <a:latin typeface="Red Hat Display Medium"/>
                <a:ea typeface="Red Hat Display Medium"/>
                <a:cs typeface="Red Hat Display Medium"/>
                <a:sym typeface="Red Hat Display Medium"/>
              </a:defRPr>
            </a:lvl8pPr>
            <a:lvl9pPr lvl="8" rtl="0">
              <a:lnSpc>
                <a:spcPct val="114000"/>
              </a:lnSpc>
              <a:spcBef>
                <a:spcPts val="0"/>
              </a:spcBef>
              <a:spcAft>
                <a:spcPts val="0"/>
              </a:spcAft>
              <a:buNone/>
              <a:defRPr sz="1100">
                <a:solidFill>
                  <a:srgbClr val="FFFFFF"/>
                </a:solidFill>
                <a:latin typeface="Red Hat Display Medium"/>
                <a:ea typeface="Red Hat Display Medium"/>
                <a:cs typeface="Red Hat Display Medium"/>
                <a:sym typeface="Red Hat Display Medium"/>
              </a:defRPr>
            </a:lvl9pPr>
          </a:lstStyle>
          <a:p>
            <a:endParaRPr/>
          </a:p>
        </p:txBody>
      </p:sp>
      <p:sp>
        <p:nvSpPr>
          <p:cNvPr id="2737" name="Google Shape;2737;p277"/>
          <p:cNvSpPr txBox="1">
            <a:spLocks noGrp="1"/>
          </p:cNvSpPr>
          <p:nvPr>
            <p:ph type="subTitle" idx="13"/>
          </p:nvPr>
        </p:nvSpPr>
        <p:spPr>
          <a:xfrm>
            <a:off x="335831" y="41580"/>
            <a:ext cx="3861600" cy="612300"/>
          </a:xfrm>
          <a:prstGeom prst="rect">
            <a:avLst/>
          </a:prstGeom>
        </p:spPr>
        <p:txBody>
          <a:bodyPr spcFirstLastPara="1" wrap="square" lIns="329175" tIns="68575" rIns="68575" bIns="68575" anchor="ctr" anchorCtr="0">
            <a:noAutofit/>
          </a:bodyPr>
          <a:lstStyle>
            <a:lvl1pPr lvl="0" rtl="0">
              <a:lnSpc>
                <a:spcPct val="100000"/>
              </a:lnSpc>
              <a:spcBef>
                <a:spcPts val="0"/>
              </a:spcBef>
              <a:spcAft>
                <a:spcPts val="0"/>
              </a:spcAft>
              <a:buClr>
                <a:srgbClr val="FFFFFF"/>
              </a:buClr>
              <a:buSzPts val="800"/>
              <a:buFont typeface="Red Hat Display Medium"/>
              <a:buNone/>
              <a:defRPr sz="800">
                <a:solidFill>
                  <a:srgbClr val="FFFFFF"/>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rgbClr val="FFFFFF"/>
              </a:buClr>
              <a:buSzPts val="800"/>
              <a:buFont typeface="Red Hat Display Medium"/>
              <a:buNone/>
              <a:defRPr sz="800">
                <a:solidFill>
                  <a:srgbClr val="FFFFFF"/>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rgbClr val="FFFFFF"/>
              </a:buClr>
              <a:buSzPts val="800"/>
              <a:buFont typeface="Red Hat Display Medium"/>
              <a:buNone/>
              <a:defRPr sz="800">
                <a:solidFill>
                  <a:srgbClr val="FFFFFF"/>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rgbClr val="FFFFFF"/>
              </a:buClr>
              <a:buSzPts val="800"/>
              <a:buFont typeface="Red Hat Display Medium"/>
              <a:buNone/>
              <a:defRPr sz="800">
                <a:solidFill>
                  <a:srgbClr val="FFFFFF"/>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rgbClr val="FFFFFF"/>
              </a:buClr>
              <a:buSzPts val="800"/>
              <a:buFont typeface="Red Hat Display Medium"/>
              <a:buNone/>
              <a:defRPr sz="800">
                <a:solidFill>
                  <a:srgbClr val="FFFFFF"/>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rgbClr val="FFFFFF"/>
              </a:buClr>
              <a:buSzPts val="800"/>
              <a:buFont typeface="Red Hat Display Medium"/>
              <a:buNone/>
              <a:defRPr sz="800">
                <a:solidFill>
                  <a:srgbClr val="FFFFFF"/>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rgbClr val="FFFFFF"/>
              </a:buClr>
              <a:buSzPts val="800"/>
              <a:buFont typeface="Red Hat Display Medium"/>
              <a:buNone/>
              <a:defRPr sz="800">
                <a:solidFill>
                  <a:srgbClr val="FFFFFF"/>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rgbClr val="FFFFFF"/>
              </a:buClr>
              <a:buSzPts val="800"/>
              <a:buFont typeface="Red Hat Display Medium"/>
              <a:buNone/>
              <a:defRPr sz="800">
                <a:solidFill>
                  <a:srgbClr val="FFFFFF"/>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rgbClr val="FFFFFF"/>
              </a:buClr>
              <a:buSzPts val="800"/>
              <a:buFont typeface="Red Hat Display Medium"/>
              <a:buNone/>
              <a:defRPr sz="800">
                <a:solidFill>
                  <a:srgbClr val="FFFFFF"/>
                </a:solidFill>
                <a:latin typeface="Red Hat Display Medium"/>
                <a:ea typeface="Red Hat Display Medium"/>
                <a:cs typeface="Red Hat Display Medium"/>
                <a:sym typeface="Red Hat Display Medium"/>
              </a:defRPr>
            </a:lvl9pPr>
          </a:lstStyle>
          <a:p>
            <a:endParaRPr/>
          </a:p>
        </p:txBody>
      </p:sp>
      <p:sp>
        <p:nvSpPr>
          <p:cNvPr id="2738" name="Google Shape;2738;p277"/>
          <p:cNvSpPr txBox="1">
            <a:spLocks noGrp="1"/>
          </p:cNvSpPr>
          <p:nvPr>
            <p:ph type="title"/>
          </p:nvPr>
        </p:nvSpPr>
        <p:spPr>
          <a:xfrm>
            <a:off x="663788" y="825263"/>
            <a:ext cx="7816500" cy="414900"/>
          </a:xfrm>
          <a:prstGeom prst="rect">
            <a:avLst/>
          </a:prstGeom>
        </p:spPr>
        <p:txBody>
          <a:bodyPr spcFirstLastPara="1" wrap="square" lIns="0" tIns="0" rIns="0" bIns="0" anchor="t" anchorCtr="0">
            <a:noAutofit/>
          </a:bodyPr>
          <a:lstStyle>
            <a:lvl1pPr lvl="0" algn="ctr" rtl="0">
              <a:lnSpc>
                <a:spcPct val="130000"/>
              </a:lnSpc>
              <a:spcBef>
                <a:spcPts val="0"/>
              </a:spcBef>
              <a:spcAft>
                <a:spcPts val="0"/>
              </a:spcAft>
              <a:buNone/>
              <a:defRPr sz="2100">
                <a:solidFill>
                  <a:srgbClr val="FFFFFF"/>
                </a:solidFill>
                <a:latin typeface="Red Hat Display Medium"/>
                <a:ea typeface="Red Hat Display Medium"/>
                <a:cs typeface="Red Hat Display Medium"/>
                <a:sym typeface="Red Hat Display Medium"/>
              </a:defRPr>
            </a:lvl1pPr>
            <a:lvl2pPr lvl="1" algn="ctr" rtl="0">
              <a:lnSpc>
                <a:spcPct val="130000"/>
              </a:lnSpc>
              <a:spcBef>
                <a:spcPts val="0"/>
              </a:spcBef>
              <a:spcAft>
                <a:spcPts val="0"/>
              </a:spcAft>
              <a:buNone/>
              <a:defRPr sz="2000">
                <a:solidFill>
                  <a:srgbClr val="FFFFFF"/>
                </a:solidFill>
                <a:latin typeface="Red Hat Display Medium"/>
                <a:ea typeface="Red Hat Display Medium"/>
                <a:cs typeface="Red Hat Display Medium"/>
                <a:sym typeface="Red Hat Display Medium"/>
              </a:defRPr>
            </a:lvl2pPr>
            <a:lvl3pPr lvl="2" algn="ctr" rtl="0">
              <a:lnSpc>
                <a:spcPct val="130000"/>
              </a:lnSpc>
              <a:spcBef>
                <a:spcPts val="0"/>
              </a:spcBef>
              <a:spcAft>
                <a:spcPts val="0"/>
              </a:spcAft>
              <a:buNone/>
              <a:defRPr sz="2000">
                <a:solidFill>
                  <a:srgbClr val="FFFFFF"/>
                </a:solidFill>
                <a:latin typeface="Red Hat Display Medium"/>
                <a:ea typeface="Red Hat Display Medium"/>
                <a:cs typeface="Red Hat Display Medium"/>
                <a:sym typeface="Red Hat Display Medium"/>
              </a:defRPr>
            </a:lvl3pPr>
            <a:lvl4pPr lvl="3" algn="ctr" rtl="0">
              <a:lnSpc>
                <a:spcPct val="130000"/>
              </a:lnSpc>
              <a:spcBef>
                <a:spcPts val="0"/>
              </a:spcBef>
              <a:spcAft>
                <a:spcPts val="0"/>
              </a:spcAft>
              <a:buNone/>
              <a:defRPr sz="2000">
                <a:solidFill>
                  <a:srgbClr val="FFFFFF"/>
                </a:solidFill>
                <a:latin typeface="Red Hat Display Medium"/>
                <a:ea typeface="Red Hat Display Medium"/>
                <a:cs typeface="Red Hat Display Medium"/>
                <a:sym typeface="Red Hat Display Medium"/>
              </a:defRPr>
            </a:lvl4pPr>
            <a:lvl5pPr lvl="4" algn="ctr" rtl="0">
              <a:lnSpc>
                <a:spcPct val="130000"/>
              </a:lnSpc>
              <a:spcBef>
                <a:spcPts val="0"/>
              </a:spcBef>
              <a:spcAft>
                <a:spcPts val="0"/>
              </a:spcAft>
              <a:buNone/>
              <a:defRPr sz="2000">
                <a:solidFill>
                  <a:srgbClr val="FFFFFF"/>
                </a:solidFill>
                <a:latin typeface="Red Hat Display Medium"/>
                <a:ea typeface="Red Hat Display Medium"/>
                <a:cs typeface="Red Hat Display Medium"/>
                <a:sym typeface="Red Hat Display Medium"/>
              </a:defRPr>
            </a:lvl5pPr>
            <a:lvl6pPr lvl="5" algn="ctr" rtl="0">
              <a:lnSpc>
                <a:spcPct val="130000"/>
              </a:lnSpc>
              <a:spcBef>
                <a:spcPts val="0"/>
              </a:spcBef>
              <a:spcAft>
                <a:spcPts val="0"/>
              </a:spcAft>
              <a:buNone/>
              <a:defRPr sz="2000">
                <a:solidFill>
                  <a:srgbClr val="FFFFFF"/>
                </a:solidFill>
                <a:latin typeface="Red Hat Display Medium"/>
                <a:ea typeface="Red Hat Display Medium"/>
                <a:cs typeface="Red Hat Display Medium"/>
                <a:sym typeface="Red Hat Display Medium"/>
              </a:defRPr>
            </a:lvl6pPr>
            <a:lvl7pPr lvl="6" algn="ctr" rtl="0">
              <a:lnSpc>
                <a:spcPct val="130000"/>
              </a:lnSpc>
              <a:spcBef>
                <a:spcPts val="0"/>
              </a:spcBef>
              <a:spcAft>
                <a:spcPts val="0"/>
              </a:spcAft>
              <a:buNone/>
              <a:defRPr sz="2000">
                <a:solidFill>
                  <a:srgbClr val="FFFFFF"/>
                </a:solidFill>
                <a:latin typeface="Red Hat Display Medium"/>
                <a:ea typeface="Red Hat Display Medium"/>
                <a:cs typeface="Red Hat Display Medium"/>
                <a:sym typeface="Red Hat Display Medium"/>
              </a:defRPr>
            </a:lvl7pPr>
            <a:lvl8pPr lvl="7" algn="ctr" rtl="0">
              <a:lnSpc>
                <a:spcPct val="130000"/>
              </a:lnSpc>
              <a:spcBef>
                <a:spcPts val="0"/>
              </a:spcBef>
              <a:spcAft>
                <a:spcPts val="0"/>
              </a:spcAft>
              <a:buNone/>
              <a:defRPr sz="2000">
                <a:solidFill>
                  <a:srgbClr val="FFFFFF"/>
                </a:solidFill>
                <a:latin typeface="Red Hat Display Medium"/>
                <a:ea typeface="Red Hat Display Medium"/>
                <a:cs typeface="Red Hat Display Medium"/>
                <a:sym typeface="Red Hat Display Medium"/>
              </a:defRPr>
            </a:lvl8pPr>
            <a:lvl9pPr lvl="8" algn="ctr" rtl="0">
              <a:lnSpc>
                <a:spcPct val="130000"/>
              </a:lnSpc>
              <a:spcBef>
                <a:spcPts val="0"/>
              </a:spcBef>
              <a:spcAft>
                <a:spcPts val="0"/>
              </a:spcAft>
              <a:buNone/>
              <a:defRPr sz="2000">
                <a:solidFill>
                  <a:srgbClr val="FFFFFF"/>
                </a:solidFill>
                <a:latin typeface="Red Hat Display Medium"/>
                <a:ea typeface="Red Hat Display Medium"/>
                <a:cs typeface="Red Hat Display Medium"/>
                <a:sym typeface="Red Hat Display Medium"/>
              </a:defRPr>
            </a:lvl9pPr>
          </a:lstStyle>
          <a:p>
            <a:endParaRPr/>
          </a:p>
        </p:txBody>
      </p:sp>
      <p:pic>
        <p:nvPicPr>
          <p:cNvPr id="2739" name="Google Shape;2739;p277"/>
          <p:cNvPicPr preferRelativeResize="0"/>
          <p:nvPr/>
        </p:nvPicPr>
        <p:blipFill>
          <a:blip r:embed="rId2">
            <a:alphaModFix/>
          </a:blip>
          <a:stretch>
            <a:fillRect/>
          </a:stretch>
        </p:blipFill>
        <p:spPr>
          <a:xfrm>
            <a:off x="8033460" y="4734378"/>
            <a:ext cx="731888" cy="172209"/>
          </a:xfrm>
          <a:prstGeom prst="rect">
            <a:avLst/>
          </a:prstGeom>
          <a:noFill/>
          <a:ln>
            <a:noFill/>
          </a:ln>
        </p:spPr>
      </p:pic>
      <p:sp>
        <p:nvSpPr>
          <p:cNvPr id="2740" name="Google Shape;2740;p277"/>
          <p:cNvSpPr txBox="1">
            <a:spLocks noGrp="1"/>
          </p:cNvSpPr>
          <p:nvPr>
            <p:ph type="sldNum" idx="12"/>
          </p:nvPr>
        </p:nvSpPr>
        <p:spPr>
          <a:xfrm>
            <a:off x="61481" y="4627167"/>
            <a:ext cx="548700" cy="107700"/>
          </a:xfrm>
          <a:prstGeom prst="rect">
            <a:avLst/>
          </a:prstGeom>
          <a:noFill/>
          <a:ln>
            <a:noFill/>
          </a:ln>
        </p:spPr>
        <p:txBody>
          <a:bodyPr spcFirstLastPara="1" wrap="square" lIns="0" tIns="0" rIns="0" bIns="0" anchor="b" anchorCtr="0">
            <a:noAutofit/>
          </a:bodyPr>
          <a:lstStyle>
            <a:lvl1pPr lvl="0" algn="ctr" rtl="0">
              <a:buNone/>
              <a:defRPr sz="600">
                <a:solidFill>
                  <a:srgbClr val="FFFFFF"/>
                </a:solidFill>
                <a:latin typeface="Red Hat Display Medium"/>
                <a:ea typeface="Red Hat Display Medium"/>
                <a:cs typeface="Red Hat Display Medium"/>
                <a:sym typeface="Red Hat Display Medium"/>
              </a:defRPr>
            </a:lvl1pPr>
            <a:lvl2pPr lvl="1" algn="ctr" rtl="0">
              <a:buNone/>
              <a:defRPr sz="600">
                <a:solidFill>
                  <a:srgbClr val="FFFFFF"/>
                </a:solidFill>
                <a:latin typeface="Red Hat Display Medium"/>
                <a:ea typeface="Red Hat Display Medium"/>
                <a:cs typeface="Red Hat Display Medium"/>
                <a:sym typeface="Red Hat Display Medium"/>
              </a:defRPr>
            </a:lvl2pPr>
            <a:lvl3pPr lvl="2" algn="ctr" rtl="0">
              <a:buNone/>
              <a:defRPr sz="600">
                <a:solidFill>
                  <a:srgbClr val="FFFFFF"/>
                </a:solidFill>
                <a:latin typeface="Red Hat Display Medium"/>
                <a:ea typeface="Red Hat Display Medium"/>
                <a:cs typeface="Red Hat Display Medium"/>
                <a:sym typeface="Red Hat Display Medium"/>
              </a:defRPr>
            </a:lvl3pPr>
            <a:lvl4pPr lvl="3" algn="ctr" rtl="0">
              <a:buNone/>
              <a:defRPr sz="600">
                <a:solidFill>
                  <a:srgbClr val="FFFFFF"/>
                </a:solidFill>
                <a:latin typeface="Red Hat Display Medium"/>
                <a:ea typeface="Red Hat Display Medium"/>
                <a:cs typeface="Red Hat Display Medium"/>
                <a:sym typeface="Red Hat Display Medium"/>
              </a:defRPr>
            </a:lvl4pPr>
            <a:lvl5pPr lvl="4" algn="ctr" rtl="0">
              <a:buNone/>
              <a:defRPr sz="600">
                <a:solidFill>
                  <a:srgbClr val="FFFFFF"/>
                </a:solidFill>
                <a:latin typeface="Red Hat Display Medium"/>
                <a:ea typeface="Red Hat Display Medium"/>
                <a:cs typeface="Red Hat Display Medium"/>
                <a:sym typeface="Red Hat Display Medium"/>
              </a:defRPr>
            </a:lvl5pPr>
            <a:lvl6pPr lvl="5" algn="ctr" rtl="0">
              <a:buNone/>
              <a:defRPr sz="600">
                <a:solidFill>
                  <a:srgbClr val="FFFFFF"/>
                </a:solidFill>
                <a:latin typeface="Red Hat Display Medium"/>
                <a:ea typeface="Red Hat Display Medium"/>
                <a:cs typeface="Red Hat Display Medium"/>
                <a:sym typeface="Red Hat Display Medium"/>
              </a:defRPr>
            </a:lvl6pPr>
            <a:lvl7pPr lvl="6" algn="ctr" rtl="0">
              <a:buNone/>
              <a:defRPr sz="600">
                <a:solidFill>
                  <a:srgbClr val="FFFFFF"/>
                </a:solidFill>
                <a:latin typeface="Red Hat Display Medium"/>
                <a:ea typeface="Red Hat Display Medium"/>
                <a:cs typeface="Red Hat Display Medium"/>
                <a:sym typeface="Red Hat Display Medium"/>
              </a:defRPr>
            </a:lvl7pPr>
            <a:lvl8pPr lvl="7" algn="ctr" rtl="0">
              <a:buNone/>
              <a:defRPr sz="600">
                <a:solidFill>
                  <a:srgbClr val="FFFFFF"/>
                </a:solidFill>
                <a:latin typeface="Red Hat Display Medium"/>
                <a:ea typeface="Red Hat Display Medium"/>
                <a:cs typeface="Red Hat Display Medium"/>
                <a:sym typeface="Red Hat Display Medium"/>
              </a:defRPr>
            </a:lvl8pPr>
            <a:lvl9pPr lvl="8" algn="ctr" rtl="0">
              <a:buNone/>
              <a:defRPr sz="600">
                <a:solidFill>
                  <a:srgbClr val="FFFFFF"/>
                </a:solidFill>
                <a:latin typeface="Red Hat Display Medium"/>
                <a:ea typeface="Red Hat Display Medium"/>
                <a:cs typeface="Red Hat Display Medium"/>
                <a:sym typeface="Red Hat Display Medium"/>
              </a:defRPr>
            </a:lvl9pPr>
          </a:lstStyle>
          <a:p>
            <a:pPr marL="0" lvl="0" indent="0" algn="ctr" rtl="0">
              <a:spcBef>
                <a:spcPts val="0"/>
              </a:spcBef>
              <a:spcAft>
                <a:spcPts val="0"/>
              </a:spcAft>
              <a:buNone/>
            </a:pPr>
            <a:fld id="{00000000-1234-1234-1234-123412341234}" type="slidenum">
              <a:rPr lang="en"/>
              <a:t>‹#›</a:t>
            </a:fld>
            <a:endParaRPr/>
          </a:p>
        </p:txBody>
      </p:sp>
      <p:sp>
        <p:nvSpPr>
          <p:cNvPr id="2741" name="Google Shape;2741;p277"/>
          <p:cNvSpPr txBox="1">
            <a:spLocks noGrp="1"/>
          </p:cNvSpPr>
          <p:nvPr>
            <p:ph type="subTitle" idx="14"/>
          </p:nvPr>
        </p:nvSpPr>
        <p:spPr>
          <a:xfrm>
            <a:off x="663844" y="1240163"/>
            <a:ext cx="7816500" cy="219000"/>
          </a:xfrm>
          <a:prstGeom prst="rect">
            <a:avLst/>
          </a:prstGeom>
        </p:spPr>
        <p:txBody>
          <a:bodyPr spcFirstLastPara="1" wrap="square" lIns="0" tIns="0" rIns="0" bIns="0" anchor="t" anchorCtr="0">
            <a:noAutofit/>
          </a:bodyPr>
          <a:lstStyle>
            <a:lvl1pPr lvl="0" algn="ctr" rtl="0">
              <a:spcBef>
                <a:spcPts val="0"/>
              </a:spcBef>
              <a:spcAft>
                <a:spcPts val="0"/>
              </a:spcAft>
              <a:buNone/>
              <a:defRPr sz="1400">
                <a:solidFill>
                  <a:schemeClr val="accent1"/>
                </a:solidFill>
              </a:defRPr>
            </a:lvl1pPr>
            <a:lvl2pPr lvl="1" algn="ctr" rtl="0">
              <a:spcBef>
                <a:spcPts val="400"/>
              </a:spcBef>
              <a:spcAft>
                <a:spcPts val="0"/>
              </a:spcAft>
              <a:buNone/>
              <a:defRPr sz="1400">
                <a:solidFill>
                  <a:srgbClr val="FFFFFF"/>
                </a:solidFill>
              </a:defRPr>
            </a:lvl2pPr>
            <a:lvl3pPr lvl="2" algn="ctr" rtl="0">
              <a:spcBef>
                <a:spcPts val="400"/>
              </a:spcBef>
              <a:spcAft>
                <a:spcPts val="0"/>
              </a:spcAft>
              <a:buNone/>
              <a:defRPr sz="1400">
                <a:solidFill>
                  <a:srgbClr val="FFFFFF"/>
                </a:solidFill>
              </a:defRPr>
            </a:lvl3pPr>
            <a:lvl4pPr lvl="3" algn="ctr" rtl="0">
              <a:spcBef>
                <a:spcPts val="400"/>
              </a:spcBef>
              <a:spcAft>
                <a:spcPts val="0"/>
              </a:spcAft>
              <a:buNone/>
              <a:defRPr sz="1400">
                <a:solidFill>
                  <a:srgbClr val="FFFFFF"/>
                </a:solidFill>
              </a:defRPr>
            </a:lvl4pPr>
            <a:lvl5pPr lvl="4" algn="ctr" rtl="0">
              <a:spcBef>
                <a:spcPts val="400"/>
              </a:spcBef>
              <a:spcAft>
                <a:spcPts val="0"/>
              </a:spcAft>
              <a:buNone/>
              <a:defRPr sz="1400">
                <a:solidFill>
                  <a:srgbClr val="FFFFFF"/>
                </a:solidFill>
              </a:defRPr>
            </a:lvl5pPr>
            <a:lvl6pPr lvl="5" algn="ctr" rtl="0">
              <a:spcBef>
                <a:spcPts val="400"/>
              </a:spcBef>
              <a:spcAft>
                <a:spcPts val="0"/>
              </a:spcAft>
              <a:buNone/>
              <a:defRPr sz="1400">
                <a:solidFill>
                  <a:srgbClr val="FFFFFF"/>
                </a:solidFill>
              </a:defRPr>
            </a:lvl6pPr>
            <a:lvl7pPr lvl="6" algn="ctr" rtl="0">
              <a:spcBef>
                <a:spcPts val="400"/>
              </a:spcBef>
              <a:spcAft>
                <a:spcPts val="0"/>
              </a:spcAft>
              <a:buNone/>
              <a:defRPr sz="1400">
                <a:solidFill>
                  <a:srgbClr val="FFFFFF"/>
                </a:solidFill>
              </a:defRPr>
            </a:lvl7pPr>
            <a:lvl8pPr lvl="7" algn="ctr" rtl="0">
              <a:spcBef>
                <a:spcPts val="400"/>
              </a:spcBef>
              <a:spcAft>
                <a:spcPts val="0"/>
              </a:spcAft>
              <a:buNone/>
              <a:defRPr sz="1400">
                <a:solidFill>
                  <a:srgbClr val="FFFFFF"/>
                </a:solidFill>
              </a:defRPr>
            </a:lvl8pPr>
            <a:lvl9pPr lvl="8" algn="ctr" rtl="0">
              <a:spcBef>
                <a:spcPts val="400"/>
              </a:spcBef>
              <a:spcAft>
                <a:spcPts val="400"/>
              </a:spcAft>
              <a:buNone/>
              <a:defRPr sz="1400">
                <a:solidFill>
                  <a:srgbClr val="FFFFFF"/>
                </a:solidFill>
              </a:defRPr>
            </a:lvl9pPr>
          </a:lstStyle>
          <a:p>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matchingName="Interior three circles 1">
  <p:cSld name="CUSTOM_4_19_1">
    <p:bg>
      <p:bgPr>
        <a:solidFill>
          <a:srgbClr val="353535"/>
        </a:solidFill>
        <a:effectLst/>
      </p:bgPr>
    </p:bg>
    <p:spTree>
      <p:nvGrpSpPr>
        <p:cNvPr id="1" name="Shape 2742"/>
        <p:cNvGrpSpPr/>
        <p:nvPr/>
      </p:nvGrpSpPr>
      <p:grpSpPr>
        <a:xfrm>
          <a:off x="0" y="0"/>
          <a:ext cx="0" cy="0"/>
          <a:chOff x="0" y="0"/>
          <a:chExt cx="0" cy="0"/>
        </a:xfrm>
      </p:grpSpPr>
      <p:cxnSp>
        <p:nvCxnSpPr>
          <p:cNvPr id="2743" name="Google Shape;2743;p278"/>
          <p:cNvCxnSpPr/>
          <p:nvPr/>
        </p:nvCxnSpPr>
        <p:spPr>
          <a:xfrm rot="10800000">
            <a:off x="335831" y="150"/>
            <a:ext cx="0" cy="664800"/>
          </a:xfrm>
          <a:prstGeom prst="straightConnector1">
            <a:avLst/>
          </a:prstGeom>
          <a:noFill/>
          <a:ln w="9525" cap="flat" cmpd="sng">
            <a:solidFill>
              <a:schemeClr val="accent1"/>
            </a:solidFill>
            <a:prstDash val="solid"/>
            <a:round/>
            <a:headEnd type="none" w="med" len="med"/>
            <a:tailEnd type="none" w="med" len="med"/>
          </a:ln>
        </p:spPr>
      </p:cxnSp>
      <p:cxnSp>
        <p:nvCxnSpPr>
          <p:cNvPr id="2744" name="Google Shape;2744;p278"/>
          <p:cNvCxnSpPr/>
          <p:nvPr/>
        </p:nvCxnSpPr>
        <p:spPr>
          <a:xfrm rot="10800000">
            <a:off x="335825" y="4801200"/>
            <a:ext cx="0" cy="342300"/>
          </a:xfrm>
          <a:prstGeom prst="straightConnector1">
            <a:avLst/>
          </a:prstGeom>
          <a:noFill/>
          <a:ln w="9525" cap="flat" cmpd="sng">
            <a:solidFill>
              <a:schemeClr val="accent1"/>
            </a:solidFill>
            <a:prstDash val="solid"/>
            <a:round/>
            <a:headEnd type="none" w="med" len="med"/>
            <a:tailEnd type="none" w="med" len="med"/>
          </a:ln>
        </p:spPr>
      </p:cxnSp>
      <p:sp>
        <p:nvSpPr>
          <p:cNvPr id="2745" name="Google Shape;2745;p278"/>
          <p:cNvSpPr txBox="1">
            <a:spLocks noGrp="1"/>
          </p:cNvSpPr>
          <p:nvPr>
            <p:ph type="subTitle" idx="1"/>
          </p:nvPr>
        </p:nvSpPr>
        <p:spPr>
          <a:xfrm>
            <a:off x="663788" y="4627163"/>
            <a:ext cx="6001800" cy="420000"/>
          </a:xfrm>
          <a:prstGeom prst="rect">
            <a:avLst/>
          </a:prstGeom>
        </p:spPr>
        <p:txBody>
          <a:bodyPr spcFirstLastPara="1" wrap="square" lIns="0" tIns="0" rIns="0" bIns="0" anchor="b" anchorCtr="0">
            <a:noAutofit/>
          </a:bodyPr>
          <a:lstStyle>
            <a:lvl1pPr lvl="0" rtl="0">
              <a:lnSpc>
                <a:spcPct val="115000"/>
              </a:lnSpc>
              <a:spcBef>
                <a:spcPts val="0"/>
              </a:spcBef>
              <a:spcAft>
                <a:spcPts val="0"/>
              </a:spcAft>
              <a:buNone/>
              <a:defRPr sz="600">
                <a:solidFill>
                  <a:srgbClr val="FFFFFF"/>
                </a:solidFill>
              </a:defRPr>
            </a:lvl1pPr>
            <a:lvl2pPr lvl="1" rtl="0">
              <a:lnSpc>
                <a:spcPct val="115000"/>
              </a:lnSpc>
              <a:spcBef>
                <a:spcPts val="0"/>
              </a:spcBef>
              <a:spcAft>
                <a:spcPts val="0"/>
              </a:spcAft>
              <a:buNone/>
              <a:defRPr sz="600">
                <a:solidFill>
                  <a:srgbClr val="FFFFFF"/>
                </a:solidFill>
              </a:defRPr>
            </a:lvl2pPr>
            <a:lvl3pPr lvl="2" rtl="0">
              <a:lnSpc>
                <a:spcPct val="115000"/>
              </a:lnSpc>
              <a:spcBef>
                <a:spcPts val="0"/>
              </a:spcBef>
              <a:spcAft>
                <a:spcPts val="0"/>
              </a:spcAft>
              <a:buNone/>
              <a:defRPr sz="600">
                <a:solidFill>
                  <a:srgbClr val="FFFFFF"/>
                </a:solidFill>
              </a:defRPr>
            </a:lvl3pPr>
            <a:lvl4pPr lvl="3" rtl="0">
              <a:lnSpc>
                <a:spcPct val="115000"/>
              </a:lnSpc>
              <a:spcBef>
                <a:spcPts val="0"/>
              </a:spcBef>
              <a:spcAft>
                <a:spcPts val="0"/>
              </a:spcAft>
              <a:buNone/>
              <a:defRPr sz="600">
                <a:solidFill>
                  <a:srgbClr val="FFFFFF"/>
                </a:solidFill>
              </a:defRPr>
            </a:lvl4pPr>
            <a:lvl5pPr lvl="4" rtl="0">
              <a:lnSpc>
                <a:spcPct val="115000"/>
              </a:lnSpc>
              <a:spcBef>
                <a:spcPts val="0"/>
              </a:spcBef>
              <a:spcAft>
                <a:spcPts val="0"/>
              </a:spcAft>
              <a:buNone/>
              <a:defRPr sz="600">
                <a:solidFill>
                  <a:srgbClr val="FFFFFF"/>
                </a:solidFill>
              </a:defRPr>
            </a:lvl5pPr>
            <a:lvl6pPr lvl="5" rtl="0">
              <a:lnSpc>
                <a:spcPct val="115000"/>
              </a:lnSpc>
              <a:spcBef>
                <a:spcPts val="0"/>
              </a:spcBef>
              <a:spcAft>
                <a:spcPts val="0"/>
              </a:spcAft>
              <a:buNone/>
              <a:defRPr sz="600">
                <a:solidFill>
                  <a:srgbClr val="FFFFFF"/>
                </a:solidFill>
              </a:defRPr>
            </a:lvl6pPr>
            <a:lvl7pPr lvl="6" rtl="0">
              <a:lnSpc>
                <a:spcPct val="115000"/>
              </a:lnSpc>
              <a:spcBef>
                <a:spcPts val="0"/>
              </a:spcBef>
              <a:spcAft>
                <a:spcPts val="0"/>
              </a:spcAft>
              <a:buNone/>
              <a:defRPr sz="600">
                <a:solidFill>
                  <a:srgbClr val="FFFFFF"/>
                </a:solidFill>
              </a:defRPr>
            </a:lvl7pPr>
            <a:lvl8pPr lvl="7" rtl="0">
              <a:lnSpc>
                <a:spcPct val="115000"/>
              </a:lnSpc>
              <a:spcBef>
                <a:spcPts val="0"/>
              </a:spcBef>
              <a:spcAft>
                <a:spcPts val="0"/>
              </a:spcAft>
              <a:buNone/>
              <a:defRPr sz="600">
                <a:solidFill>
                  <a:srgbClr val="FFFFFF"/>
                </a:solidFill>
              </a:defRPr>
            </a:lvl8pPr>
            <a:lvl9pPr lvl="8" rtl="0">
              <a:lnSpc>
                <a:spcPct val="115000"/>
              </a:lnSpc>
              <a:spcBef>
                <a:spcPts val="0"/>
              </a:spcBef>
              <a:spcAft>
                <a:spcPts val="0"/>
              </a:spcAft>
              <a:buNone/>
              <a:defRPr sz="600">
                <a:solidFill>
                  <a:srgbClr val="FFFFFF"/>
                </a:solidFill>
              </a:defRPr>
            </a:lvl9pPr>
          </a:lstStyle>
          <a:p>
            <a:endParaRPr/>
          </a:p>
        </p:txBody>
      </p:sp>
      <p:pic>
        <p:nvPicPr>
          <p:cNvPr id="2746" name="Google Shape;2746;p278"/>
          <p:cNvPicPr preferRelativeResize="0"/>
          <p:nvPr/>
        </p:nvPicPr>
        <p:blipFill rotWithShape="1">
          <a:blip r:embed="rId2">
            <a:alphaModFix/>
          </a:blip>
          <a:srcRect/>
          <a:stretch/>
        </p:blipFill>
        <p:spPr>
          <a:xfrm>
            <a:off x="1307644" y="1722319"/>
            <a:ext cx="6528711" cy="2435438"/>
          </a:xfrm>
          <a:prstGeom prst="rect">
            <a:avLst/>
          </a:prstGeom>
          <a:noFill/>
          <a:ln>
            <a:noFill/>
          </a:ln>
        </p:spPr>
      </p:pic>
      <p:sp>
        <p:nvSpPr>
          <p:cNvPr id="2747" name="Google Shape;2747;p278"/>
          <p:cNvSpPr txBox="1">
            <a:spLocks noGrp="1"/>
          </p:cNvSpPr>
          <p:nvPr>
            <p:ph type="subTitle" idx="2"/>
          </p:nvPr>
        </p:nvSpPr>
        <p:spPr>
          <a:xfrm>
            <a:off x="1696780" y="2223771"/>
            <a:ext cx="1636200" cy="1432500"/>
          </a:xfrm>
          <a:prstGeom prst="rect">
            <a:avLst/>
          </a:prstGeom>
        </p:spPr>
        <p:txBody>
          <a:bodyPr spcFirstLastPara="1" wrap="square" lIns="205725" tIns="68575" rIns="205725" bIns="68575" anchor="ctr" anchorCtr="0">
            <a:noAutofit/>
          </a:bodyPr>
          <a:lstStyle>
            <a:lvl1pPr lvl="0" algn="ctr" rtl="0">
              <a:lnSpc>
                <a:spcPct val="100000"/>
              </a:lnSpc>
              <a:spcBef>
                <a:spcPts val="0"/>
              </a:spcBef>
              <a:spcAft>
                <a:spcPts val="0"/>
              </a:spcAft>
              <a:buNone/>
              <a:defRPr sz="1400">
                <a:solidFill>
                  <a:srgbClr val="FFFFFF"/>
                </a:solidFill>
              </a:defRPr>
            </a:lvl1pPr>
            <a:lvl2pPr lvl="1" algn="ctr" rtl="0">
              <a:lnSpc>
                <a:spcPct val="100000"/>
              </a:lnSpc>
              <a:spcBef>
                <a:spcPts val="0"/>
              </a:spcBef>
              <a:spcAft>
                <a:spcPts val="0"/>
              </a:spcAft>
              <a:buNone/>
              <a:defRPr sz="1400">
                <a:solidFill>
                  <a:srgbClr val="FFFFFF"/>
                </a:solidFill>
              </a:defRPr>
            </a:lvl2pPr>
            <a:lvl3pPr lvl="2" algn="ctr" rtl="0">
              <a:lnSpc>
                <a:spcPct val="100000"/>
              </a:lnSpc>
              <a:spcBef>
                <a:spcPts val="0"/>
              </a:spcBef>
              <a:spcAft>
                <a:spcPts val="0"/>
              </a:spcAft>
              <a:buNone/>
              <a:defRPr sz="1400">
                <a:solidFill>
                  <a:srgbClr val="FFFFFF"/>
                </a:solidFill>
              </a:defRPr>
            </a:lvl3pPr>
            <a:lvl4pPr lvl="3" algn="ctr" rtl="0">
              <a:lnSpc>
                <a:spcPct val="100000"/>
              </a:lnSpc>
              <a:spcBef>
                <a:spcPts val="0"/>
              </a:spcBef>
              <a:spcAft>
                <a:spcPts val="0"/>
              </a:spcAft>
              <a:buNone/>
              <a:defRPr sz="1400">
                <a:solidFill>
                  <a:srgbClr val="FFFFFF"/>
                </a:solidFill>
              </a:defRPr>
            </a:lvl4pPr>
            <a:lvl5pPr lvl="4" algn="ctr" rtl="0">
              <a:lnSpc>
                <a:spcPct val="100000"/>
              </a:lnSpc>
              <a:spcBef>
                <a:spcPts val="0"/>
              </a:spcBef>
              <a:spcAft>
                <a:spcPts val="0"/>
              </a:spcAft>
              <a:buNone/>
              <a:defRPr sz="1400">
                <a:solidFill>
                  <a:srgbClr val="FFFFFF"/>
                </a:solidFill>
              </a:defRPr>
            </a:lvl5pPr>
            <a:lvl6pPr lvl="5" algn="ctr" rtl="0">
              <a:lnSpc>
                <a:spcPct val="100000"/>
              </a:lnSpc>
              <a:spcBef>
                <a:spcPts val="0"/>
              </a:spcBef>
              <a:spcAft>
                <a:spcPts val="0"/>
              </a:spcAft>
              <a:buNone/>
              <a:defRPr sz="1400">
                <a:solidFill>
                  <a:srgbClr val="FFFFFF"/>
                </a:solidFill>
              </a:defRPr>
            </a:lvl6pPr>
            <a:lvl7pPr lvl="6" algn="ctr" rtl="0">
              <a:lnSpc>
                <a:spcPct val="100000"/>
              </a:lnSpc>
              <a:spcBef>
                <a:spcPts val="0"/>
              </a:spcBef>
              <a:spcAft>
                <a:spcPts val="0"/>
              </a:spcAft>
              <a:buNone/>
              <a:defRPr sz="1400">
                <a:solidFill>
                  <a:srgbClr val="FFFFFF"/>
                </a:solidFill>
              </a:defRPr>
            </a:lvl7pPr>
            <a:lvl8pPr lvl="7" algn="ctr" rtl="0">
              <a:lnSpc>
                <a:spcPct val="100000"/>
              </a:lnSpc>
              <a:spcBef>
                <a:spcPts val="0"/>
              </a:spcBef>
              <a:spcAft>
                <a:spcPts val="0"/>
              </a:spcAft>
              <a:buNone/>
              <a:defRPr sz="1400">
                <a:solidFill>
                  <a:srgbClr val="FFFFFF"/>
                </a:solidFill>
              </a:defRPr>
            </a:lvl8pPr>
            <a:lvl9pPr lvl="8" algn="ctr" rtl="0">
              <a:lnSpc>
                <a:spcPct val="100000"/>
              </a:lnSpc>
              <a:spcBef>
                <a:spcPts val="0"/>
              </a:spcBef>
              <a:spcAft>
                <a:spcPts val="0"/>
              </a:spcAft>
              <a:buNone/>
              <a:defRPr sz="1400">
                <a:solidFill>
                  <a:srgbClr val="FFFFFF"/>
                </a:solidFill>
              </a:defRPr>
            </a:lvl9pPr>
          </a:lstStyle>
          <a:p>
            <a:endParaRPr/>
          </a:p>
        </p:txBody>
      </p:sp>
      <p:sp>
        <p:nvSpPr>
          <p:cNvPr id="2748" name="Google Shape;2748;p278"/>
          <p:cNvSpPr txBox="1">
            <a:spLocks noGrp="1"/>
          </p:cNvSpPr>
          <p:nvPr>
            <p:ph type="subTitle" idx="3"/>
          </p:nvPr>
        </p:nvSpPr>
        <p:spPr>
          <a:xfrm>
            <a:off x="3753949" y="2223767"/>
            <a:ext cx="1636200" cy="1432500"/>
          </a:xfrm>
          <a:prstGeom prst="rect">
            <a:avLst/>
          </a:prstGeom>
        </p:spPr>
        <p:txBody>
          <a:bodyPr spcFirstLastPara="1" wrap="square" lIns="205725" tIns="68575" rIns="205725" bIns="68575" anchor="ctr" anchorCtr="0">
            <a:noAutofit/>
          </a:bodyPr>
          <a:lstStyle>
            <a:lvl1pPr lvl="0" algn="ctr" rtl="0">
              <a:lnSpc>
                <a:spcPct val="100000"/>
              </a:lnSpc>
              <a:spcBef>
                <a:spcPts val="0"/>
              </a:spcBef>
              <a:spcAft>
                <a:spcPts val="0"/>
              </a:spcAft>
              <a:buNone/>
              <a:defRPr sz="1400">
                <a:solidFill>
                  <a:srgbClr val="FFFFFF"/>
                </a:solidFill>
              </a:defRPr>
            </a:lvl1pPr>
            <a:lvl2pPr lvl="1" algn="ctr" rtl="0">
              <a:lnSpc>
                <a:spcPct val="100000"/>
              </a:lnSpc>
              <a:spcBef>
                <a:spcPts val="0"/>
              </a:spcBef>
              <a:spcAft>
                <a:spcPts val="0"/>
              </a:spcAft>
              <a:buNone/>
              <a:defRPr sz="1400">
                <a:solidFill>
                  <a:srgbClr val="FFFFFF"/>
                </a:solidFill>
              </a:defRPr>
            </a:lvl2pPr>
            <a:lvl3pPr lvl="2" algn="ctr" rtl="0">
              <a:lnSpc>
                <a:spcPct val="100000"/>
              </a:lnSpc>
              <a:spcBef>
                <a:spcPts val="0"/>
              </a:spcBef>
              <a:spcAft>
                <a:spcPts val="0"/>
              </a:spcAft>
              <a:buNone/>
              <a:defRPr sz="1400">
                <a:solidFill>
                  <a:srgbClr val="FFFFFF"/>
                </a:solidFill>
              </a:defRPr>
            </a:lvl3pPr>
            <a:lvl4pPr lvl="3" algn="ctr" rtl="0">
              <a:lnSpc>
                <a:spcPct val="100000"/>
              </a:lnSpc>
              <a:spcBef>
                <a:spcPts val="0"/>
              </a:spcBef>
              <a:spcAft>
                <a:spcPts val="0"/>
              </a:spcAft>
              <a:buNone/>
              <a:defRPr sz="1400">
                <a:solidFill>
                  <a:srgbClr val="FFFFFF"/>
                </a:solidFill>
              </a:defRPr>
            </a:lvl4pPr>
            <a:lvl5pPr lvl="4" algn="ctr" rtl="0">
              <a:lnSpc>
                <a:spcPct val="100000"/>
              </a:lnSpc>
              <a:spcBef>
                <a:spcPts val="0"/>
              </a:spcBef>
              <a:spcAft>
                <a:spcPts val="0"/>
              </a:spcAft>
              <a:buNone/>
              <a:defRPr sz="1400">
                <a:solidFill>
                  <a:srgbClr val="FFFFFF"/>
                </a:solidFill>
              </a:defRPr>
            </a:lvl5pPr>
            <a:lvl6pPr lvl="5" algn="ctr" rtl="0">
              <a:lnSpc>
                <a:spcPct val="100000"/>
              </a:lnSpc>
              <a:spcBef>
                <a:spcPts val="0"/>
              </a:spcBef>
              <a:spcAft>
                <a:spcPts val="0"/>
              </a:spcAft>
              <a:buNone/>
              <a:defRPr sz="1400">
                <a:solidFill>
                  <a:srgbClr val="FFFFFF"/>
                </a:solidFill>
              </a:defRPr>
            </a:lvl6pPr>
            <a:lvl7pPr lvl="6" algn="ctr" rtl="0">
              <a:lnSpc>
                <a:spcPct val="100000"/>
              </a:lnSpc>
              <a:spcBef>
                <a:spcPts val="0"/>
              </a:spcBef>
              <a:spcAft>
                <a:spcPts val="0"/>
              </a:spcAft>
              <a:buNone/>
              <a:defRPr sz="1400">
                <a:solidFill>
                  <a:srgbClr val="FFFFFF"/>
                </a:solidFill>
              </a:defRPr>
            </a:lvl7pPr>
            <a:lvl8pPr lvl="7" algn="ctr" rtl="0">
              <a:lnSpc>
                <a:spcPct val="100000"/>
              </a:lnSpc>
              <a:spcBef>
                <a:spcPts val="0"/>
              </a:spcBef>
              <a:spcAft>
                <a:spcPts val="0"/>
              </a:spcAft>
              <a:buNone/>
              <a:defRPr sz="1400">
                <a:solidFill>
                  <a:srgbClr val="FFFFFF"/>
                </a:solidFill>
              </a:defRPr>
            </a:lvl8pPr>
            <a:lvl9pPr lvl="8" algn="ctr" rtl="0">
              <a:lnSpc>
                <a:spcPct val="100000"/>
              </a:lnSpc>
              <a:spcBef>
                <a:spcPts val="0"/>
              </a:spcBef>
              <a:spcAft>
                <a:spcPts val="0"/>
              </a:spcAft>
              <a:buNone/>
              <a:defRPr sz="1400">
                <a:solidFill>
                  <a:srgbClr val="FFFFFF"/>
                </a:solidFill>
              </a:defRPr>
            </a:lvl9pPr>
          </a:lstStyle>
          <a:p>
            <a:endParaRPr/>
          </a:p>
        </p:txBody>
      </p:sp>
      <p:sp>
        <p:nvSpPr>
          <p:cNvPr id="2749" name="Google Shape;2749;p278"/>
          <p:cNvSpPr txBox="1">
            <a:spLocks noGrp="1"/>
          </p:cNvSpPr>
          <p:nvPr>
            <p:ph type="subTitle" idx="4"/>
          </p:nvPr>
        </p:nvSpPr>
        <p:spPr>
          <a:xfrm>
            <a:off x="5811118" y="2223767"/>
            <a:ext cx="1636200" cy="1432500"/>
          </a:xfrm>
          <a:prstGeom prst="rect">
            <a:avLst/>
          </a:prstGeom>
        </p:spPr>
        <p:txBody>
          <a:bodyPr spcFirstLastPara="1" wrap="square" lIns="205725" tIns="68575" rIns="205725" bIns="68575" anchor="ctr" anchorCtr="0">
            <a:noAutofit/>
          </a:bodyPr>
          <a:lstStyle>
            <a:lvl1pPr lvl="0" algn="ctr" rtl="0">
              <a:lnSpc>
                <a:spcPct val="100000"/>
              </a:lnSpc>
              <a:spcBef>
                <a:spcPts val="0"/>
              </a:spcBef>
              <a:spcAft>
                <a:spcPts val="0"/>
              </a:spcAft>
              <a:buNone/>
              <a:defRPr sz="1400">
                <a:solidFill>
                  <a:srgbClr val="FFFFFF"/>
                </a:solidFill>
              </a:defRPr>
            </a:lvl1pPr>
            <a:lvl2pPr lvl="1" algn="ctr" rtl="0">
              <a:lnSpc>
                <a:spcPct val="100000"/>
              </a:lnSpc>
              <a:spcBef>
                <a:spcPts val="0"/>
              </a:spcBef>
              <a:spcAft>
                <a:spcPts val="0"/>
              </a:spcAft>
              <a:buNone/>
              <a:defRPr sz="1400">
                <a:solidFill>
                  <a:srgbClr val="FFFFFF"/>
                </a:solidFill>
              </a:defRPr>
            </a:lvl2pPr>
            <a:lvl3pPr lvl="2" algn="ctr" rtl="0">
              <a:lnSpc>
                <a:spcPct val="100000"/>
              </a:lnSpc>
              <a:spcBef>
                <a:spcPts val="0"/>
              </a:spcBef>
              <a:spcAft>
                <a:spcPts val="0"/>
              </a:spcAft>
              <a:buNone/>
              <a:defRPr sz="1400">
                <a:solidFill>
                  <a:srgbClr val="FFFFFF"/>
                </a:solidFill>
              </a:defRPr>
            </a:lvl3pPr>
            <a:lvl4pPr lvl="3" algn="ctr" rtl="0">
              <a:lnSpc>
                <a:spcPct val="100000"/>
              </a:lnSpc>
              <a:spcBef>
                <a:spcPts val="0"/>
              </a:spcBef>
              <a:spcAft>
                <a:spcPts val="0"/>
              </a:spcAft>
              <a:buNone/>
              <a:defRPr sz="1400">
                <a:solidFill>
                  <a:srgbClr val="FFFFFF"/>
                </a:solidFill>
              </a:defRPr>
            </a:lvl4pPr>
            <a:lvl5pPr lvl="4" algn="ctr" rtl="0">
              <a:lnSpc>
                <a:spcPct val="100000"/>
              </a:lnSpc>
              <a:spcBef>
                <a:spcPts val="0"/>
              </a:spcBef>
              <a:spcAft>
                <a:spcPts val="0"/>
              </a:spcAft>
              <a:buNone/>
              <a:defRPr sz="1400">
                <a:solidFill>
                  <a:srgbClr val="FFFFFF"/>
                </a:solidFill>
              </a:defRPr>
            </a:lvl5pPr>
            <a:lvl6pPr lvl="5" algn="ctr" rtl="0">
              <a:lnSpc>
                <a:spcPct val="100000"/>
              </a:lnSpc>
              <a:spcBef>
                <a:spcPts val="0"/>
              </a:spcBef>
              <a:spcAft>
                <a:spcPts val="0"/>
              </a:spcAft>
              <a:buNone/>
              <a:defRPr sz="1400">
                <a:solidFill>
                  <a:srgbClr val="FFFFFF"/>
                </a:solidFill>
              </a:defRPr>
            </a:lvl6pPr>
            <a:lvl7pPr lvl="6" algn="ctr" rtl="0">
              <a:lnSpc>
                <a:spcPct val="100000"/>
              </a:lnSpc>
              <a:spcBef>
                <a:spcPts val="0"/>
              </a:spcBef>
              <a:spcAft>
                <a:spcPts val="0"/>
              </a:spcAft>
              <a:buNone/>
              <a:defRPr sz="1400">
                <a:solidFill>
                  <a:srgbClr val="FFFFFF"/>
                </a:solidFill>
              </a:defRPr>
            </a:lvl7pPr>
            <a:lvl8pPr lvl="7" algn="ctr" rtl="0">
              <a:lnSpc>
                <a:spcPct val="100000"/>
              </a:lnSpc>
              <a:spcBef>
                <a:spcPts val="0"/>
              </a:spcBef>
              <a:spcAft>
                <a:spcPts val="0"/>
              </a:spcAft>
              <a:buNone/>
              <a:defRPr sz="1400">
                <a:solidFill>
                  <a:srgbClr val="FFFFFF"/>
                </a:solidFill>
              </a:defRPr>
            </a:lvl8pPr>
            <a:lvl9pPr lvl="8" algn="ctr" rtl="0">
              <a:lnSpc>
                <a:spcPct val="100000"/>
              </a:lnSpc>
              <a:spcBef>
                <a:spcPts val="0"/>
              </a:spcBef>
              <a:spcAft>
                <a:spcPts val="0"/>
              </a:spcAft>
              <a:buNone/>
              <a:defRPr sz="1400">
                <a:solidFill>
                  <a:srgbClr val="FFFFFF"/>
                </a:solidFill>
              </a:defRPr>
            </a:lvl9pPr>
          </a:lstStyle>
          <a:p>
            <a:endParaRPr/>
          </a:p>
        </p:txBody>
      </p:sp>
      <p:sp>
        <p:nvSpPr>
          <p:cNvPr id="2750" name="Google Shape;2750;p278"/>
          <p:cNvSpPr txBox="1">
            <a:spLocks noGrp="1"/>
          </p:cNvSpPr>
          <p:nvPr>
            <p:ph type="subTitle" idx="5"/>
          </p:nvPr>
        </p:nvSpPr>
        <p:spPr>
          <a:xfrm>
            <a:off x="335831" y="41580"/>
            <a:ext cx="3861600" cy="612300"/>
          </a:xfrm>
          <a:prstGeom prst="rect">
            <a:avLst/>
          </a:prstGeom>
        </p:spPr>
        <p:txBody>
          <a:bodyPr spcFirstLastPara="1" wrap="square" lIns="329175" tIns="68575" rIns="68575" bIns="68575" anchor="ctr" anchorCtr="0">
            <a:noAutofit/>
          </a:bodyPr>
          <a:lstStyle>
            <a:lvl1pPr lvl="0" rtl="0">
              <a:lnSpc>
                <a:spcPct val="100000"/>
              </a:lnSpc>
              <a:spcBef>
                <a:spcPts val="0"/>
              </a:spcBef>
              <a:spcAft>
                <a:spcPts val="0"/>
              </a:spcAft>
              <a:buClr>
                <a:srgbClr val="FFFFFF"/>
              </a:buClr>
              <a:buSzPts val="800"/>
              <a:buFont typeface="Red Hat Display Medium"/>
              <a:buNone/>
              <a:defRPr sz="800">
                <a:solidFill>
                  <a:srgbClr val="FFFFFF"/>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rgbClr val="FFFFFF"/>
              </a:buClr>
              <a:buSzPts val="800"/>
              <a:buFont typeface="Red Hat Display Medium"/>
              <a:buNone/>
              <a:defRPr sz="800">
                <a:solidFill>
                  <a:srgbClr val="FFFFFF"/>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rgbClr val="FFFFFF"/>
              </a:buClr>
              <a:buSzPts val="800"/>
              <a:buFont typeface="Red Hat Display Medium"/>
              <a:buNone/>
              <a:defRPr sz="800">
                <a:solidFill>
                  <a:srgbClr val="FFFFFF"/>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rgbClr val="FFFFFF"/>
              </a:buClr>
              <a:buSzPts val="800"/>
              <a:buFont typeface="Red Hat Display Medium"/>
              <a:buNone/>
              <a:defRPr sz="800">
                <a:solidFill>
                  <a:srgbClr val="FFFFFF"/>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rgbClr val="FFFFFF"/>
              </a:buClr>
              <a:buSzPts val="800"/>
              <a:buFont typeface="Red Hat Display Medium"/>
              <a:buNone/>
              <a:defRPr sz="800">
                <a:solidFill>
                  <a:srgbClr val="FFFFFF"/>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rgbClr val="FFFFFF"/>
              </a:buClr>
              <a:buSzPts val="800"/>
              <a:buFont typeface="Red Hat Display Medium"/>
              <a:buNone/>
              <a:defRPr sz="800">
                <a:solidFill>
                  <a:srgbClr val="FFFFFF"/>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rgbClr val="FFFFFF"/>
              </a:buClr>
              <a:buSzPts val="800"/>
              <a:buFont typeface="Red Hat Display Medium"/>
              <a:buNone/>
              <a:defRPr sz="800">
                <a:solidFill>
                  <a:srgbClr val="FFFFFF"/>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rgbClr val="FFFFFF"/>
              </a:buClr>
              <a:buSzPts val="800"/>
              <a:buFont typeface="Red Hat Display Medium"/>
              <a:buNone/>
              <a:defRPr sz="800">
                <a:solidFill>
                  <a:srgbClr val="FFFFFF"/>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rgbClr val="FFFFFF"/>
              </a:buClr>
              <a:buSzPts val="800"/>
              <a:buFont typeface="Red Hat Display Medium"/>
              <a:buNone/>
              <a:defRPr sz="800">
                <a:solidFill>
                  <a:srgbClr val="FFFFFF"/>
                </a:solidFill>
                <a:latin typeface="Red Hat Display Medium"/>
                <a:ea typeface="Red Hat Display Medium"/>
                <a:cs typeface="Red Hat Display Medium"/>
                <a:sym typeface="Red Hat Display Medium"/>
              </a:defRPr>
            </a:lvl9pPr>
          </a:lstStyle>
          <a:p>
            <a:endParaRPr/>
          </a:p>
        </p:txBody>
      </p:sp>
      <p:sp>
        <p:nvSpPr>
          <p:cNvPr id="2751" name="Google Shape;2751;p278"/>
          <p:cNvSpPr txBox="1">
            <a:spLocks noGrp="1"/>
          </p:cNvSpPr>
          <p:nvPr>
            <p:ph type="title"/>
          </p:nvPr>
        </p:nvSpPr>
        <p:spPr>
          <a:xfrm>
            <a:off x="663788" y="825263"/>
            <a:ext cx="7816500" cy="414900"/>
          </a:xfrm>
          <a:prstGeom prst="rect">
            <a:avLst/>
          </a:prstGeom>
        </p:spPr>
        <p:txBody>
          <a:bodyPr spcFirstLastPara="1" wrap="square" lIns="0" tIns="0" rIns="0" bIns="0" anchor="t" anchorCtr="0">
            <a:noAutofit/>
          </a:bodyPr>
          <a:lstStyle>
            <a:lvl1pPr lvl="0" algn="ctr" rtl="0">
              <a:lnSpc>
                <a:spcPct val="130000"/>
              </a:lnSpc>
              <a:spcBef>
                <a:spcPts val="0"/>
              </a:spcBef>
              <a:spcAft>
                <a:spcPts val="0"/>
              </a:spcAft>
              <a:buNone/>
              <a:defRPr sz="2100">
                <a:solidFill>
                  <a:srgbClr val="FFFFFF"/>
                </a:solidFill>
                <a:latin typeface="Red Hat Display Medium"/>
                <a:ea typeface="Red Hat Display Medium"/>
                <a:cs typeface="Red Hat Display Medium"/>
                <a:sym typeface="Red Hat Display Medium"/>
              </a:defRPr>
            </a:lvl1pPr>
            <a:lvl2pPr lvl="1" algn="ctr" rtl="0">
              <a:lnSpc>
                <a:spcPct val="130000"/>
              </a:lnSpc>
              <a:spcBef>
                <a:spcPts val="0"/>
              </a:spcBef>
              <a:spcAft>
                <a:spcPts val="0"/>
              </a:spcAft>
              <a:buNone/>
              <a:defRPr sz="2000">
                <a:solidFill>
                  <a:srgbClr val="FFFFFF"/>
                </a:solidFill>
                <a:latin typeface="Red Hat Display Medium"/>
                <a:ea typeface="Red Hat Display Medium"/>
                <a:cs typeface="Red Hat Display Medium"/>
                <a:sym typeface="Red Hat Display Medium"/>
              </a:defRPr>
            </a:lvl2pPr>
            <a:lvl3pPr lvl="2" algn="ctr" rtl="0">
              <a:lnSpc>
                <a:spcPct val="130000"/>
              </a:lnSpc>
              <a:spcBef>
                <a:spcPts val="0"/>
              </a:spcBef>
              <a:spcAft>
                <a:spcPts val="0"/>
              </a:spcAft>
              <a:buNone/>
              <a:defRPr sz="2000">
                <a:solidFill>
                  <a:srgbClr val="FFFFFF"/>
                </a:solidFill>
                <a:latin typeface="Red Hat Display Medium"/>
                <a:ea typeface="Red Hat Display Medium"/>
                <a:cs typeface="Red Hat Display Medium"/>
                <a:sym typeface="Red Hat Display Medium"/>
              </a:defRPr>
            </a:lvl3pPr>
            <a:lvl4pPr lvl="3" algn="ctr" rtl="0">
              <a:lnSpc>
                <a:spcPct val="130000"/>
              </a:lnSpc>
              <a:spcBef>
                <a:spcPts val="0"/>
              </a:spcBef>
              <a:spcAft>
                <a:spcPts val="0"/>
              </a:spcAft>
              <a:buNone/>
              <a:defRPr sz="2000">
                <a:solidFill>
                  <a:srgbClr val="FFFFFF"/>
                </a:solidFill>
                <a:latin typeface="Red Hat Display Medium"/>
                <a:ea typeface="Red Hat Display Medium"/>
                <a:cs typeface="Red Hat Display Medium"/>
                <a:sym typeface="Red Hat Display Medium"/>
              </a:defRPr>
            </a:lvl4pPr>
            <a:lvl5pPr lvl="4" algn="ctr" rtl="0">
              <a:lnSpc>
                <a:spcPct val="130000"/>
              </a:lnSpc>
              <a:spcBef>
                <a:spcPts val="0"/>
              </a:spcBef>
              <a:spcAft>
                <a:spcPts val="0"/>
              </a:spcAft>
              <a:buNone/>
              <a:defRPr sz="2000">
                <a:solidFill>
                  <a:srgbClr val="FFFFFF"/>
                </a:solidFill>
                <a:latin typeface="Red Hat Display Medium"/>
                <a:ea typeface="Red Hat Display Medium"/>
                <a:cs typeface="Red Hat Display Medium"/>
                <a:sym typeface="Red Hat Display Medium"/>
              </a:defRPr>
            </a:lvl5pPr>
            <a:lvl6pPr lvl="5" algn="ctr" rtl="0">
              <a:lnSpc>
                <a:spcPct val="130000"/>
              </a:lnSpc>
              <a:spcBef>
                <a:spcPts val="0"/>
              </a:spcBef>
              <a:spcAft>
                <a:spcPts val="0"/>
              </a:spcAft>
              <a:buNone/>
              <a:defRPr sz="2000">
                <a:solidFill>
                  <a:srgbClr val="FFFFFF"/>
                </a:solidFill>
                <a:latin typeface="Red Hat Display Medium"/>
                <a:ea typeface="Red Hat Display Medium"/>
                <a:cs typeface="Red Hat Display Medium"/>
                <a:sym typeface="Red Hat Display Medium"/>
              </a:defRPr>
            </a:lvl6pPr>
            <a:lvl7pPr lvl="6" algn="ctr" rtl="0">
              <a:lnSpc>
                <a:spcPct val="130000"/>
              </a:lnSpc>
              <a:spcBef>
                <a:spcPts val="0"/>
              </a:spcBef>
              <a:spcAft>
                <a:spcPts val="0"/>
              </a:spcAft>
              <a:buNone/>
              <a:defRPr sz="2000">
                <a:solidFill>
                  <a:srgbClr val="FFFFFF"/>
                </a:solidFill>
                <a:latin typeface="Red Hat Display Medium"/>
                <a:ea typeface="Red Hat Display Medium"/>
                <a:cs typeface="Red Hat Display Medium"/>
                <a:sym typeface="Red Hat Display Medium"/>
              </a:defRPr>
            </a:lvl7pPr>
            <a:lvl8pPr lvl="7" algn="ctr" rtl="0">
              <a:lnSpc>
                <a:spcPct val="130000"/>
              </a:lnSpc>
              <a:spcBef>
                <a:spcPts val="0"/>
              </a:spcBef>
              <a:spcAft>
                <a:spcPts val="0"/>
              </a:spcAft>
              <a:buNone/>
              <a:defRPr sz="2000">
                <a:solidFill>
                  <a:srgbClr val="FFFFFF"/>
                </a:solidFill>
                <a:latin typeface="Red Hat Display Medium"/>
                <a:ea typeface="Red Hat Display Medium"/>
                <a:cs typeface="Red Hat Display Medium"/>
                <a:sym typeface="Red Hat Display Medium"/>
              </a:defRPr>
            </a:lvl8pPr>
            <a:lvl9pPr lvl="8" algn="ctr" rtl="0">
              <a:lnSpc>
                <a:spcPct val="130000"/>
              </a:lnSpc>
              <a:spcBef>
                <a:spcPts val="0"/>
              </a:spcBef>
              <a:spcAft>
                <a:spcPts val="0"/>
              </a:spcAft>
              <a:buNone/>
              <a:defRPr sz="2000">
                <a:solidFill>
                  <a:srgbClr val="FFFFFF"/>
                </a:solidFill>
                <a:latin typeface="Red Hat Display Medium"/>
                <a:ea typeface="Red Hat Display Medium"/>
                <a:cs typeface="Red Hat Display Medium"/>
                <a:sym typeface="Red Hat Display Medium"/>
              </a:defRPr>
            </a:lvl9pPr>
          </a:lstStyle>
          <a:p>
            <a:endParaRPr/>
          </a:p>
        </p:txBody>
      </p:sp>
      <p:pic>
        <p:nvPicPr>
          <p:cNvPr id="2752" name="Google Shape;2752;p278"/>
          <p:cNvPicPr preferRelativeResize="0"/>
          <p:nvPr/>
        </p:nvPicPr>
        <p:blipFill>
          <a:blip r:embed="rId3">
            <a:alphaModFix/>
          </a:blip>
          <a:stretch>
            <a:fillRect/>
          </a:stretch>
        </p:blipFill>
        <p:spPr>
          <a:xfrm>
            <a:off x="8033460" y="4734378"/>
            <a:ext cx="731888" cy="172209"/>
          </a:xfrm>
          <a:prstGeom prst="rect">
            <a:avLst/>
          </a:prstGeom>
          <a:noFill/>
          <a:ln>
            <a:noFill/>
          </a:ln>
        </p:spPr>
      </p:pic>
      <p:sp>
        <p:nvSpPr>
          <p:cNvPr id="2753" name="Google Shape;2753;p278"/>
          <p:cNvSpPr txBox="1">
            <a:spLocks noGrp="1"/>
          </p:cNvSpPr>
          <p:nvPr>
            <p:ph type="sldNum" idx="12"/>
          </p:nvPr>
        </p:nvSpPr>
        <p:spPr>
          <a:xfrm>
            <a:off x="61481" y="4627167"/>
            <a:ext cx="548700" cy="107700"/>
          </a:xfrm>
          <a:prstGeom prst="rect">
            <a:avLst/>
          </a:prstGeom>
          <a:noFill/>
          <a:ln>
            <a:noFill/>
          </a:ln>
        </p:spPr>
        <p:txBody>
          <a:bodyPr spcFirstLastPara="1" wrap="square" lIns="0" tIns="0" rIns="0" bIns="0" anchor="b" anchorCtr="0">
            <a:noAutofit/>
          </a:bodyPr>
          <a:lstStyle>
            <a:lvl1pPr lvl="0" algn="ctr" rtl="0">
              <a:buNone/>
              <a:defRPr sz="600">
                <a:solidFill>
                  <a:srgbClr val="FFFFFF"/>
                </a:solidFill>
                <a:latin typeface="Red Hat Display Medium"/>
                <a:ea typeface="Red Hat Display Medium"/>
                <a:cs typeface="Red Hat Display Medium"/>
                <a:sym typeface="Red Hat Display Medium"/>
              </a:defRPr>
            </a:lvl1pPr>
            <a:lvl2pPr lvl="1" algn="ctr" rtl="0">
              <a:buNone/>
              <a:defRPr sz="600">
                <a:solidFill>
                  <a:srgbClr val="FFFFFF"/>
                </a:solidFill>
                <a:latin typeface="Red Hat Display Medium"/>
                <a:ea typeface="Red Hat Display Medium"/>
                <a:cs typeface="Red Hat Display Medium"/>
                <a:sym typeface="Red Hat Display Medium"/>
              </a:defRPr>
            </a:lvl2pPr>
            <a:lvl3pPr lvl="2" algn="ctr" rtl="0">
              <a:buNone/>
              <a:defRPr sz="600">
                <a:solidFill>
                  <a:srgbClr val="FFFFFF"/>
                </a:solidFill>
                <a:latin typeface="Red Hat Display Medium"/>
                <a:ea typeface="Red Hat Display Medium"/>
                <a:cs typeface="Red Hat Display Medium"/>
                <a:sym typeface="Red Hat Display Medium"/>
              </a:defRPr>
            </a:lvl3pPr>
            <a:lvl4pPr lvl="3" algn="ctr" rtl="0">
              <a:buNone/>
              <a:defRPr sz="600">
                <a:solidFill>
                  <a:srgbClr val="FFFFFF"/>
                </a:solidFill>
                <a:latin typeface="Red Hat Display Medium"/>
                <a:ea typeface="Red Hat Display Medium"/>
                <a:cs typeface="Red Hat Display Medium"/>
                <a:sym typeface="Red Hat Display Medium"/>
              </a:defRPr>
            </a:lvl4pPr>
            <a:lvl5pPr lvl="4" algn="ctr" rtl="0">
              <a:buNone/>
              <a:defRPr sz="600">
                <a:solidFill>
                  <a:srgbClr val="FFFFFF"/>
                </a:solidFill>
                <a:latin typeface="Red Hat Display Medium"/>
                <a:ea typeface="Red Hat Display Medium"/>
                <a:cs typeface="Red Hat Display Medium"/>
                <a:sym typeface="Red Hat Display Medium"/>
              </a:defRPr>
            </a:lvl5pPr>
            <a:lvl6pPr lvl="5" algn="ctr" rtl="0">
              <a:buNone/>
              <a:defRPr sz="600">
                <a:solidFill>
                  <a:srgbClr val="FFFFFF"/>
                </a:solidFill>
                <a:latin typeface="Red Hat Display Medium"/>
                <a:ea typeface="Red Hat Display Medium"/>
                <a:cs typeface="Red Hat Display Medium"/>
                <a:sym typeface="Red Hat Display Medium"/>
              </a:defRPr>
            </a:lvl6pPr>
            <a:lvl7pPr lvl="6" algn="ctr" rtl="0">
              <a:buNone/>
              <a:defRPr sz="600">
                <a:solidFill>
                  <a:srgbClr val="FFFFFF"/>
                </a:solidFill>
                <a:latin typeface="Red Hat Display Medium"/>
                <a:ea typeface="Red Hat Display Medium"/>
                <a:cs typeface="Red Hat Display Medium"/>
                <a:sym typeface="Red Hat Display Medium"/>
              </a:defRPr>
            </a:lvl7pPr>
            <a:lvl8pPr lvl="7" algn="ctr" rtl="0">
              <a:buNone/>
              <a:defRPr sz="600">
                <a:solidFill>
                  <a:srgbClr val="FFFFFF"/>
                </a:solidFill>
                <a:latin typeface="Red Hat Display Medium"/>
                <a:ea typeface="Red Hat Display Medium"/>
                <a:cs typeface="Red Hat Display Medium"/>
                <a:sym typeface="Red Hat Display Medium"/>
              </a:defRPr>
            </a:lvl8pPr>
            <a:lvl9pPr lvl="8" algn="ctr" rtl="0">
              <a:buNone/>
              <a:defRPr sz="600">
                <a:solidFill>
                  <a:srgbClr val="FFFFFF"/>
                </a:solidFill>
                <a:latin typeface="Red Hat Display Medium"/>
                <a:ea typeface="Red Hat Display Medium"/>
                <a:cs typeface="Red Hat Display Medium"/>
                <a:sym typeface="Red Hat Display Medium"/>
              </a:defRPr>
            </a:lvl9pPr>
          </a:lstStyle>
          <a:p>
            <a:pPr marL="0" lvl="0" indent="0" algn="ctr" rtl="0">
              <a:spcBef>
                <a:spcPts val="0"/>
              </a:spcBef>
              <a:spcAft>
                <a:spcPts val="0"/>
              </a:spcAft>
              <a:buNone/>
            </a:pPr>
            <a:fld id="{00000000-1234-1234-1234-123412341234}" type="slidenum">
              <a:rPr lang="en"/>
              <a:t>‹#›</a:t>
            </a:fld>
            <a:endParaRPr/>
          </a:p>
        </p:txBody>
      </p:sp>
      <p:sp>
        <p:nvSpPr>
          <p:cNvPr id="2754" name="Google Shape;2754;p278"/>
          <p:cNvSpPr txBox="1">
            <a:spLocks noGrp="1"/>
          </p:cNvSpPr>
          <p:nvPr>
            <p:ph type="subTitle" idx="6"/>
          </p:nvPr>
        </p:nvSpPr>
        <p:spPr>
          <a:xfrm>
            <a:off x="663844" y="1240163"/>
            <a:ext cx="7816500" cy="219000"/>
          </a:xfrm>
          <a:prstGeom prst="rect">
            <a:avLst/>
          </a:prstGeom>
        </p:spPr>
        <p:txBody>
          <a:bodyPr spcFirstLastPara="1" wrap="square" lIns="0" tIns="0" rIns="0" bIns="0" anchor="t" anchorCtr="0">
            <a:noAutofit/>
          </a:bodyPr>
          <a:lstStyle>
            <a:lvl1pPr lvl="0" algn="ctr" rtl="0">
              <a:spcBef>
                <a:spcPts val="0"/>
              </a:spcBef>
              <a:spcAft>
                <a:spcPts val="0"/>
              </a:spcAft>
              <a:buNone/>
              <a:defRPr sz="1400">
                <a:solidFill>
                  <a:schemeClr val="accent1"/>
                </a:solidFill>
              </a:defRPr>
            </a:lvl1pPr>
            <a:lvl2pPr lvl="1" algn="ctr" rtl="0">
              <a:spcBef>
                <a:spcPts val="400"/>
              </a:spcBef>
              <a:spcAft>
                <a:spcPts val="0"/>
              </a:spcAft>
              <a:buNone/>
              <a:defRPr sz="1400">
                <a:solidFill>
                  <a:srgbClr val="FFFFFF"/>
                </a:solidFill>
              </a:defRPr>
            </a:lvl2pPr>
            <a:lvl3pPr lvl="2" algn="ctr" rtl="0">
              <a:spcBef>
                <a:spcPts val="400"/>
              </a:spcBef>
              <a:spcAft>
                <a:spcPts val="0"/>
              </a:spcAft>
              <a:buNone/>
              <a:defRPr sz="1400">
                <a:solidFill>
                  <a:srgbClr val="FFFFFF"/>
                </a:solidFill>
              </a:defRPr>
            </a:lvl3pPr>
            <a:lvl4pPr lvl="3" algn="ctr" rtl="0">
              <a:spcBef>
                <a:spcPts val="400"/>
              </a:spcBef>
              <a:spcAft>
                <a:spcPts val="0"/>
              </a:spcAft>
              <a:buNone/>
              <a:defRPr sz="1400">
                <a:solidFill>
                  <a:srgbClr val="FFFFFF"/>
                </a:solidFill>
              </a:defRPr>
            </a:lvl4pPr>
            <a:lvl5pPr lvl="4" algn="ctr" rtl="0">
              <a:spcBef>
                <a:spcPts val="400"/>
              </a:spcBef>
              <a:spcAft>
                <a:spcPts val="0"/>
              </a:spcAft>
              <a:buNone/>
              <a:defRPr sz="1400">
                <a:solidFill>
                  <a:srgbClr val="FFFFFF"/>
                </a:solidFill>
              </a:defRPr>
            </a:lvl5pPr>
            <a:lvl6pPr lvl="5" algn="ctr" rtl="0">
              <a:spcBef>
                <a:spcPts val="400"/>
              </a:spcBef>
              <a:spcAft>
                <a:spcPts val="0"/>
              </a:spcAft>
              <a:buNone/>
              <a:defRPr sz="1400">
                <a:solidFill>
                  <a:srgbClr val="FFFFFF"/>
                </a:solidFill>
              </a:defRPr>
            </a:lvl6pPr>
            <a:lvl7pPr lvl="6" algn="ctr" rtl="0">
              <a:spcBef>
                <a:spcPts val="400"/>
              </a:spcBef>
              <a:spcAft>
                <a:spcPts val="0"/>
              </a:spcAft>
              <a:buNone/>
              <a:defRPr sz="1400">
                <a:solidFill>
                  <a:srgbClr val="FFFFFF"/>
                </a:solidFill>
              </a:defRPr>
            </a:lvl7pPr>
            <a:lvl8pPr lvl="7" algn="ctr" rtl="0">
              <a:spcBef>
                <a:spcPts val="400"/>
              </a:spcBef>
              <a:spcAft>
                <a:spcPts val="0"/>
              </a:spcAft>
              <a:buNone/>
              <a:defRPr sz="1400">
                <a:solidFill>
                  <a:srgbClr val="FFFFFF"/>
                </a:solidFill>
              </a:defRPr>
            </a:lvl8pPr>
            <a:lvl9pPr lvl="8" algn="ctr" rtl="0">
              <a:spcBef>
                <a:spcPts val="400"/>
              </a:spcBef>
              <a:spcAft>
                <a:spcPts val="400"/>
              </a:spcAft>
              <a:buNone/>
              <a:defRPr sz="1400">
                <a:solidFill>
                  <a:srgbClr val="FFFFFF"/>
                </a:solidFill>
              </a:defRPr>
            </a:lvl9pPr>
          </a:lstStyle>
          <a:p>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matchingName="Interior quote two column 1">
  <p:cSld name="CUSTOM_4_8_1">
    <p:bg>
      <p:bgPr>
        <a:solidFill>
          <a:srgbClr val="353535"/>
        </a:solidFill>
        <a:effectLst/>
      </p:bgPr>
    </p:bg>
    <p:spTree>
      <p:nvGrpSpPr>
        <p:cNvPr id="1" name="Shape 2755"/>
        <p:cNvGrpSpPr/>
        <p:nvPr/>
      </p:nvGrpSpPr>
      <p:grpSpPr>
        <a:xfrm>
          <a:off x="0" y="0"/>
          <a:ext cx="0" cy="0"/>
          <a:chOff x="0" y="0"/>
          <a:chExt cx="0" cy="0"/>
        </a:xfrm>
      </p:grpSpPr>
      <p:pic>
        <p:nvPicPr>
          <p:cNvPr id="2756" name="Google Shape;2756;p279"/>
          <p:cNvPicPr preferRelativeResize="0"/>
          <p:nvPr/>
        </p:nvPicPr>
        <p:blipFill rotWithShape="1">
          <a:blip r:embed="rId2">
            <a:alphaModFix/>
          </a:blip>
          <a:srcRect/>
          <a:stretch/>
        </p:blipFill>
        <p:spPr>
          <a:xfrm>
            <a:off x="4809956" y="1533675"/>
            <a:ext cx="548775" cy="548759"/>
          </a:xfrm>
          <a:prstGeom prst="rect">
            <a:avLst/>
          </a:prstGeom>
          <a:noFill/>
          <a:ln>
            <a:noFill/>
          </a:ln>
        </p:spPr>
      </p:pic>
      <p:pic>
        <p:nvPicPr>
          <p:cNvPr id="2757" name="Google Shape;2757;p279"/>
          <p:cNvPicPr preferRelativeResize="0"/>
          <p:nvPr/>
        </p:nvPicPr>
        <p:blipFill rotWithShape="1">
          <a:blip r:embed="rId2">
            <a:alphaModFix/>
          </a:blip>
          <a:srcRect/>
          <a:stretch/>
        </p:blipFill>
        <p:spPr>
          <a:xfrm>
            <a:off x="920306" y="1533675"/>
            <a:ext cx="548775" cy="548759"/>
          </a:xfrm>
          <a:prstGeom prst="rect">
            <a:avLst/>
          </a:prstGeom>
          <a:noFill/>
          <a:ln>
            <a:noFill/>
          </a:ln>
        </p:spPr>
      </p:pic>
      <p:cxnSp>
        <p:nvCxnSpPr>
          <p:cNvPr id="2758" name="Google Shape;2758;p279"/>
          <p:cNvCxnSpPr/>
          <p:nvPr/>
        </p:nvCxnSpPr>
        <p:spPr>
          <a:xfrm rot="10800000">
            <a:off x="335831" y="150"/>
            <a:ext cx="0" cy="664800"/>
          </a:xfrm>
          <a:prstGeom prst="straightConnector1">
            <a:avLst/>
          </a:prstGeom>
          <a:noFill/>
          <a:ln w="9525" cap="flat" cmpd="sng">
            <a:solidFill>
              <a:schemeClr val="accent1"/>
            </a:solidFill>
            <a:prstDash val="solid"/>
            <a:round/>
            <a:headEnd type="none" w="med" len="med"/>
            <a:tailEnd type="none" w="med" len="med"/>
          </a:ln>
        </p:spPr>
      </p:cxnSp>
      <p:cxnSp>
        <p:nvCxnSpPr>
          <p:cNvPr id="2759" name="Google Shape;2759;p279"/>
          <p:cNvCxnSpPr/>
          <p:nvPr/>
        </p:nvCxnSpPr>
        <p:spPr>
          <a:xfrm rot="10800000">
            <a:off x="335825" y="4801200"/>
            <a:ext cx="0" cy="342300"/>
          </a:xfrm>
          <a:prstGeom prst="straightConnector1">
            <a:avLst/>
          </a:prstGeom>
          <a:noFill/>
          <a:ln w="9525" cap="flat" cmpd="sng">
            <a:solidFill>
              <a:schemeClr val="accent1"/>
            </a:solidFill>
            <a:prstDash val="solid"/>
            <a:round/>
            <a:headEnd type="none" w="med" len="med"/>
            <a:tailEnd type="none" w="med" len="med"/>
          </a:ln>
        </p:spPr>
      </p:cxnSp>
      <p:sp>
        <p:nvSpPr>
          <p:cNvPr id="2760" name="Google Shape;2760;p279"/>
          <p:cNvSpPr txBox="1">
            <a:spLocks noGrp="1"/>
          </p:cNvSpPr>
          <p:nvPr>
            <p:ph type="subTitle" idx="1"/>
          </p:nvPr>
        </p:nvSpPr>
        <p:spPr>
          <a:xfrm>
            <a:off x="663788" y="4627163"/>
            <a:ext cx="6001800" cy="420000"/>
          </a:xfrm>
          <a:prstGeom prst="rect">
            <a:avLst/>
          </a:prstGeom>
        </p:spPr>
        <p:txBody>
          <a:bodyPr spcFirstLastPara="1" wrap="square" lIns="0" tIns="0" rIns="0" bIns="0" anchor="b" anchorCtr="0">
            <a:noAutofit/>
          </a:bodyPr>
          <a:lstStyle>
            <a:lvl1pPr lvl="0" rtl="0">
              <a:lnSpc>
                <a:spcPct val="115000"/>
              </a:lnSpc>
              <a:spcBef>
                <a:spcPts val="0"/>
              </a:spcBef>
              <a:spcAft>
                <a:spcPts val="0"/>
              </a:spcAft>
              <a:buNone/>
              <a:defRPr sz="600">
                <a:solidFill>
                  <a:srgbClr val="FFFFFF"/>
                </a:solidFill>
              </a:defRPr>
            </a:lvl1pPr>
            <a:lvl2pPr lvl="1" rtl="0">
              <a:lnSpc>
                <a:spcPct val="115000"/>
              </a:lnSpc>
              <a:spcBef>
                <a:spcPts val="0"/>
              </a:spcBef>
              <a:spcAft>
                <a:spcPts val="0"/>
              </a:spcAft>
              <a:buNone/>
              <a:defRPr sz="600">
                <a:solidFill>
                  <a:srgbClr val="FFFFFF"/>
                </a:solidFill>
              </a:defRPr>
            </a:lvl2pPr>
            <a:lvl3pPr lvl="2" rtl="0">
              <a:lnSpc>
                <a:spcPct val="115000"/>
              </a:lnSpc>
              <a:spcBef>
                <a:spcPts val="0"/>
              </a:spcBef>
              <a:spcAft>
                <a:spcPts val="0"/>
              </a:spcAft>
              <a:buNone/>
              <a:defRPr sz="600">
                <a:solidFill>
                  <a:srgbClr val="FFFFFF"/>
                </a:solidFill>
              </a:defRPr>
            </a:lvl3pPr>
            <a:lvl4pPr lvl="3" rtl="0">
              <a:lnSpc>
                <a:spcPct val="115000"/>
              </a:lnSpc>
              <a:spcBef>
                <a:spcPts val="0"/>
              </a:spcBef>
              <a:spcAft>
                <a:spcPts val="0"/>
              </a:spcAft>
              <a:buNone/>
              <a:defRPr sz="600">
                <a:solidFill>
                  <a:srgbClr val="FFFFFF"/>
                </a:solidFill>
              </a:defRPr>
            </a:lvl4pPr>
            <a:lvl5pPr lvl="4" rtl="0">
              <a:lnSpc>
                <a:spcPct val="115000"/>
              </a:lnSpc>
              <a:spcBef>
                <a:spcPts val="0"/>
              </a:spcBef>
              <a:spcAft>
                <a:spcPts val="0"/>
              </a:spcAft>
              <a:buNone/>
              <a:defRPr sz="600">
                <a:solidFill>
                  <a:srgbClr val="FFFFFF"/>
                </a:solidFill>
              </a:defRPr>
            </a:lvl5pPr>
            <a:lvl6pPr lvl="5" rtl="0">
              <a:lnSpc>
                <a:spcPct val="115000"/>
              </a:lnSpc>
              <a:spcBef>
                <a:spcPts val="0"/>
              </a:spcBef>
              <a:spcAft>
                <a:spcPts val="0"/>
              </a:spcAft>
              <a:buNone/>
              <a:defRPr sz="600">
                <a:solidFill>
                  <a:srgbClr val="FFFFFF"/>
                </a:solidFill>
              </a:defRPr>
            </a:lvl6pPr>
            <a:lvl7pPr lvl="6" rtl="0">
              <a:lnSpc>
                <a:spcPct val="115000"/>
              </a:lnSpc>
              <a:spcBef>
                <a:spcPts val="0"/>
              </a:spcBef>
              <a:spcAft>
                <a:spcPts val="0"/>
              </a:spcAft>
              <a:buNone/>
              <a:defRPr sz="600">
                <a:solidFill>
                  <a:srgbClr val="FFFFFF"/>
                </a:solidFill>
              </a:defRPr>
            </a:lvl7pPr>
            <a:lvl8pPr lvl="7" rtl="0">
              <a:lnSpc>
                <a:spcPct val="115000"/>
              </a:lnSpc>
              <a:spcBef>
                <a:spcPts val="0"/>
              </a:spcBef>
              <a:spcAft>
                <a:spcPts val="0"/>
              </a:spcAft>
              <a:buNone/>
              <a:defRPr sz="600">
                <a:solidFill>
                  <a:srgbClr val="FFFFFF"/>
                </a:solidFill>
              </a:defRPr>
            </a:lvl8pPr>
            <a:lvl9pPr lvl="8" rtl="0">
              <a:lnSpc>
                <a:spcPct val="115000"/>
              </a:lnSpc>
              <a:spcBef>
                <a:spcPts val="0"/>
              </a:spcBef>
              <a:spcAft>
                <a:spcPts val="0"/>
              </a:spcAft>
              <a:buNone/>
              <a:defRPr sz="600">
                <a:solidFill>
                  <a:srgbClr val="FFFFFF"/>
                </a:solidFill>
              </a:defRPr>
            </a:lvl9pPr>
          </a:lstStyle>
          <a:p>
            <a:endParaRPr/>
          </a:p>
        </p:txBody>
      </p:sp>
      <p:cxnSp>
        <p:nvCxnSpPr>
          <p:cNvPr id="2761" name="Google Shape;2761;p279"/>
          <p:cNvCxnSpPr/>
          <p:nvPr/>
        </p:nvCxnSpPr>
        <p:spPr>
          <a:xfrm>
            <a:off x="4574182" y="2097150"/>
            <a:ext cx="0" cy="2192700"/>
          </a:xfrm>
          <a:prstGeom prst="straightConnector1">
            <a:avLst/>
          </a:prstGeom>
          <a:noFill/>
          <a:ln w="9525" cap="flat" cmpd="sng">
            <a:solidFill>
              <a:srgbClr val="FFFFFF"/>
            </a:solidFill>
            <a:prstDash val="dot"/>
            <a:round/>
            <a:headEnd type="none" w="med" len="med"/>
            <a:tailEnd type="none" w="med" len="med"/>
          </a:ln>
        </p:spPr>
      </p:cxnSp>
      <p:sp>
        <p:nvSpPr>
          <p:cNvPr id="2762" name="Google Shape;2762;p279"/>
          <p:cNvSpPr txBox="1">
            <a:spLocks noGrp="1"/>
          </p:cNvSpPr>
          <p:nvPr>
            <p:ph type="subTitle" idx="2"/>
          </p:nvPr>
        </p:nvSpPr>
        <p:spPr>
          <a:xfrm>
            <a:off x="1007344" y="3777544"/>
            <a:ext cx="3298500" cy="319500"/>
          </a:xfrm>
          <a:prstGeom prst="rect">
            <a:avLst/>
          </a:prstGeom>
        </p:spPr>
        <p:txBody>
          <a:bodyPr spcFirstLastPara="1" wrap="square" lIns="0" tIns="0" rIns="0" bIns="0" anchor="t" anchorCtr="0">
            <a:noAutofit/>
          </a:bodyPr>
          <a:lstStyle>
            <a:lvl1pPr lvl="0" rtl="0">
              <a:lnSpc>
                <a:spcPct val="115000"/>
              </a:lnSpc>
              <a:spcBef>
                <a:spcPts val="0"/>
              </a:spcBef>
              <a:spcAft>
                <a:spcPts val="0"/>
              </a:spcAft>
              <a:buNone/>
              <a:defRPr sz="900">
                <a:solidFill>
                  <a:srgbClr val="FFFFFF"/>
                </a:solidFill>
              </a:defRPr>
            </a:lvl1pPr>
            <a:lvl2pPr lvl="1" rtl="0">
              <a:lnSpc>
                <a:spcPct val="115000"/>
              </a:lnSpc>
              <a:spcBef>
                <a:spcPts val="0"/>
              </a:spcBef>
              <a:spcAft>
                <a:spcPts val="0"/>
              </a:spcAft>
              <a:buNone/>
              <a:defRPr sz="900">
                <a:solidFill>
                  <a:srgbClr val="FFFFFF"/>
                </a:solidFill>
              </a:defRPr>
            </a:lvl2pPr>
            <a:lvl3pPr lvl="2" rtl="0">
              <a:lnSpc>
                <a:spcPct val="115000"/>
              </a:lnSpc>
              <a:spcBef>
                <a:spcPts val="0"/>
              </a:spcBef>
              <a:spcAft>
                <a:spcPts val="0"/>
              </a:spcAft>
              <a:buNone/>
              <a:defRPr sz="900">
                <a:solidFill>
                  <a:srgbClr val="FFFFFF"/>
                </a:solidFill>
              </a:defRPr>
            </a:lvl3pPr>
            <a:lvl4pPr lvl="3" rtl="0">
              <a:lnSpc>
                <a:spcPct val="115000"/>
              </a:lnSpc>
              <a:spcBef>
                <a:spcPts val="0"/>
              </a:spcBef>
              <a:spcAft>
                <a:spcPts val="0"/>
              </a:spcAft>
              <a:buNone/>
              <a:defRPr sz="900">
                <a:solidFill>
                  <a:srgbClr val="FFFFFF"/>
                </a:solidFill>
              </a:defRPr>
            </a:lvl4pPr>
            <a:lvl5pPr lvl="4" rtl="0">
              <a:lnSpc>
                <a:spcPct val="115000"/>
              </a:lnSpc>
              <a:spcBef>
                <a:spcPts val="0"/>
              </a:spcBef>
              <a:spcAft>
                <a:spcPts val="0"/>
              </a:spcAft>
              <a:buNone/>
              <a:defRPr sz="900">
                <a:solidFill>
                  <a:srgbClr val="FFFFFF"/>
                </a:solidFill>
              </a:defRPr>
            </a:lvl5pPr>
            <a:lvl6pPr lvl="5" rtl="0">
              <a:lnSpc>
                <a:spcPct val="115000"/>
              </a:lnSpc>
              <a:spcBef>
                <a:spcPts val="0"/>
              </a:spcBef>
              <a:spcAft>
                <a:spcPts val="0"/>
              </a:spcAft>
              <a:buNone/>
              <a:defRPr sz="900">
                <a:solidFill>
                  <a:srgbClr val="FFFFFF"/>
                </a:solidFill>
              </a:defRPr>
            </a:lvl6pPr>
            <a:lvl7pPr lvl="6" rtl="0">
              <a:lnSpc>
                <a:spcPct val="115000"/>
              </a:lnSpc>
              <a:spcBef>
                <a:spcPts val="0"/>
              </a:spcBef>
              <a:spcAft>
                <a:spcPts val="0"/>
              </a:spcAft>
              <a:buNone/>
              <a:defRPr sz="900">
                <a:solidFill>
                  <a:srgbClr val="FFFFFF"/>
                </a:solidFill>
              </a:defRPr>
            </a:lvl7pPr>
            <a:lvl8pPr lvl="7" rtl="0">
              <a:lnSpc>
                <a:spcPct val="115000"/>
              </a:lnSpc>
              <a:spcBef>
                <a:spcPts val="0"/>
              </a:spcBef>
              <a:spcAft>
                <a:spcPts val="0"/>
              </a:spcAft>
              <a:buNone/>
              <a:defRPr sz="900">
                <a:solidFill>
                  <a:srgbClr val="FFFFFF"/>
                </a:solidFill>
              </a:defRPr>
            </a:lvl8pPr>
            <a:lvl9pPr lvl="8" rtl="0">
              <a:lnSpc>
                <a:spcPct val="115000"/>
              </a:lnSpc>
              <a:spcBef>
                <a:spcPts val="0"/>
              </a:spcBef>
              <a:spcAft>
                <a:spcPts val="0"/>
              </a:spcAft>
              <a:buNone/>
              <a:defRPr sz="900">
                <a:solidFill>
                  <a:srgbClr val="FFFFFF"/>
                </a:solidFill>
              </a:defRPr>
            </a:lvl9pPr>
          </a:lstStyle>
          <a:p>
            <a:endParaRPr/>
          </a:p>
        </p:txBody>
      </p:sp>
      <p:sp>
        <p:nvSpPr>
          <p:cNvPr id="2763" name="Google Shape;2763;p279"/>
          <p:cNvSpPr txBox="1">
            <a:spLocks noGrp="1"/>
          </p:cNvSpPr>
          <p:nvPr>
            <p:ph type="subTitle" idx="3"/>
          </p:nvPr>
        </p:nvSpPr>
        <p:spPr>
          <a:xfrm>
            <a:off x="1007344" y="2136075"/>
            <a:ext cx="3298500" cy="1396200"/>
          </a:xfrm>
          <a:prstGeom prst="rect">
            <a:avLst/>
          </a:prstGeom>
        </p:spPr>
        <p:txBody>
          <a:bodyPr spcFirstLastPara="1" wrap="square" lIns="0" tIns="0" rIns="0" bIns="0" anchor="t" anchorCtr="0">
            <a:noAutofit/>
          </a:bodyPr>
          <a:lstStyle>
            <a:lvl1pPr lvl="0" rtl="0">
              <a:lnSpc>
                <a:spcPct val="150000"/>
              </a:lnSpc>
              <a:spcBef>
                <a:spcPts val="0"/>
              </a:spcBef>
              <a:spcAft>
                <a:spcPts val="0"/>
              </a:spcAft>
              <a:buNone/>
              <a:defRPr>
                <a:solidFill>
                  <a:srgbClr val="FFFFFF"/>
                </a:solidFill>
              </a:defRPr>
            </a:lvl1pPr>
            <a:lvl2pPr lvl="1" rtl="0">
              <a:lnSpc>
                <a:spcPct val="150000"/>
              </a:lnSpc>
              <a:spcBef>
                <a:spcPts val="0"/>
              </a:spcBef>
              <a:spcAft>
                <a:spcPts val="0"/>
              </a:spcAft>
              <a:buNone/>
              <a:defRPr>
                <a:solidFill>
                  <a:srgbClr val="FFFFFF"/>
                </a:solidFill>
              </a:defRPr>
            </a:lvl2pPr>
            <a:lvl3pPr lvl="2" rtl="0">
              <a:lnSpc>
                <a:spcPct val="150000"/>
              </a:lnSpc>
              <a:spcBef>
                <a:spcPts val="0"/>
              </a:spcBef>
              <a:spcAft>
                <a:spcPts val="0"/>
              </a:spcAft>
              <a:buNone/>
              <a:defRPr>
                <a:solidFill>
                  <a:srgbClr val="FFFFFF"/>
                </a:solidFill>
              </a:defRPr>
            </a:lvl3pPr>
            <a:lvl4pPr lvl="3" rtl="0">
              <a:lnSpc>
                <a:spcPct val="150000"/>
              </a:lnSpc>
              <a:spcBef>
                <a:spcPts val="0"/>
              </a:spcBef>
              <a:spcAft>
                <a:spcPts val="0"/>
              </a:spcAft>
              <a:buNone/>
              <a:defRPr>
                <a:solidFill>
                  <a:srgbClr val="FFFFFF"/>
                </a:solidFill>
              </a:defRPr>
            </a:lvl4pPr>
            <a:lvl5pPr lvl="4" rtl="0">
              <a:lnSpc>
                <a:spcPct val="150000"/>
              </a:lnSpc>
              <a:spcBef>
                <a:spcPts val="0"/>
              </a:spcBef>
              <a:spcAft>
                <a:spcPts val="0"/>
              </a:spcAft>
              <a:buNone/>
              <a:defRPr>
                <a:solidFill>
                  <a:srgbClr val="FFFFFF"/>
                </a:solidFill>
              </a:defRPr>
            </a:lvl5pPr>
            <a:lvl6pPr lvl="5" rtl="0">
              <a:lnSpc>
                <a:spcPct val="150000"/>
              </a:lnSpc>
              <a:spcBef>
                <a:spcPts val="0"/>
              </a:spcBef>
              <a:spcAft>
                <a:spcPts val="0"/>
              </a:spcAft>
              <a:buNone/>
              <a:defRPr>
                <a:solidFill>
                  <a:srgbClr val="FFFFFF"/>
                </a:solidFill>
              </a:defRPr>
            </a:lvl6pPr>
            <a:lvl7pPr lvl="6" rtl="0">
              <a:lnSpc>
                <a:spcPct val="150000"/>
              </a:lnSpc>
              <a:spcBef>
                <a:spcPts val="0"/>
              </a:spcBef>
              <a:spcAft>
                <a:spcPts val="0"/>
              </a:spcAft>
              <a:buNone/>
              <a:defRPr>
                <a:solidFill>
                  <a:srgbClr val="FFFFFF"/>
                </a:solidFill>
              </a:defRPr>
            </a:lvl7pPr>
            <a:lvl8pPr lvl="7" rtl="0">
              <a:lnSpc>
                <a:spcPct val="150000"/>
              </a:lnSpc>
              <a:spcBef>
                <a:spcPts val="0"/>
              </a:spcBef>
              <a:spcAft>
                <a:spcPts val="0"/>
              </a:spcAft>
              <a:buNone/>
              <a:defRPr>
                <a:solidFill>
                  <a:srgbClr val="FFFFFF"/>
                </a:solidFill>
              </a:defRPr>
            </a:lvl8pPr>
            <a:lvl9pPr lvl="8" rtl="0">
              <a:lnSpc>
                <a:spcPct val="150000"/>
              </a:lnSpc>
              <a:spcBef>
                <a:spcPts val="0"/>
              </a:spcBef>
              <a:spcAft>
                <a:spcPts val="0"/>
              </a:spcAft>
              <a:buNone/>
              <a:defRPr>
                <a:solidFill>
                  <a:srgbClr val="FFFFFF"/>
                </a:solidFill>
              </a:defRPr>
            </a:lvl9pPr>
          </a:lstStyle>
          <a:p>
            <a:endParaRPr/>
          </a:p>
        </p:txBody>
      </p:sp>
      <p:sp>
        <p:nvSpPr>
          <p:cNvPr id="2764" name="Google Shape;2764;p279"/>
          <p:cNvSpPr txBox="1">
            <a:spLocks noGrp="1"/>
          </p:cNvSpPr>
          <p:nvPr>
            <p:ph type="subTitle" idx="4"/>
          </p:nvPr>
        </p:nvSpPr>
        <p:spPr>
          <a:xfrm>
            <a:off x="4896994" y="3777544"/>
            <a:ext cx="3298500" cy="319500"/>
          </a:xfrm>
          <a:prstGeom prst="rect">
            <a:avLst/>
          </a:prstGeom>
        </p:spPr>
        <p:txBody>
          <a:bodyPr spcFirstLastPara="1" wrap="square" lIns="0" tIns="0" rIns="0" bIns="0" anchor="t" anchorCtr="0">
            <a:noAutofit/>
          </a:bodyPr>
          <a:lstStyle>
            <a:lvl1pPr lvl="0" rtl="0">
              <a:lnSpc>
                <a:spcPct val="115000"/>
              </a:lnSpc>
              <a:spcBef>
                <a:spcPts val="0"/>
              </a:spcBef>
              <a:spcAft>
                <a:spcPts val="0"/>
              </a:spcAft>
              <a:buNone/>
              <a:defRPr sz="900">
                <a:solidFill>
                  <a:srgbClr val="FFFFFF"/>
                </a:solidFill>
              </a:defRPr>
            </a:lvl1pPr>
            <a:lvl2pPr lvl="1" rtl="0">
              <a:lnSpc>
                <a:spcPct val="115000"/>
              </a:lnSpc>
              <a:spcBef>
                <a:spcPts val="0"/>
              </a:spcBef>
              <a:spcAft>
                <a:spcPts val="0"/>
              </a:spcAft>
              <a:buNone/>
              <a:defRPr sz="900">
                <a:solidFill>
                  <a:srgbClr val="FFFFFF"/>
                </a:solidFill>
              </a:defRPr>
            </a:lvl2pPr>
            <a:lvl3pPr lvl="2" rtl="0">
              <a:lnSpc>
                <a:spcPct val="115000"/>
              </a:lnSpc>
              <a:spcBef>
                <a:spcPts val="0"/>
              </a:spcBef>
              <a:spcAft>
                <a:spcPts val="0"/>
              </a:spcAft>
              <a:buNone/>
              <a:defRPr sz="900">
                <a:solidFill>
                  <a:srgbClr val="FFFFFF"/>
                </a:solidFill>
              </a:defRPr>
            </a:lvl3pPr>
            <a:lvl4pPr lvl="3" rtl="0">
              <a:lnSpc>
                <a:spcPct val="115000"/>
              </a:lnSpc>
              <a:spcBef>
                <a:spcPts val="0"/>
              </a:spcBef>
              <a:spcAft>
                <a:spcPts val="0"/>
              </a:spcAft>
              <a:buNone/>
              <a:defRPr sz="900">
                <a:solidFill>
                  <a:srgbClr val="FFFFFF"/>
                </a:solidFill>
              </a:defRPr>
            </a:lvl4pPr>
            <a:lvl5pPr lvl="4" rtl="0">
              <a:lnSpc>
                <a:spcPct val="115000"/>
              </a:lnSpc>
              <a:spcBef>
                <a:spcPts val="0"/>
              </a:spcBef>
              <a:spcAft>
                <a:spcPts val="0"/>
              </a:spcAft>
              <a:buNone/>
              <a:defRPr sz="900">
                <a:solidFill>
                  <a:srgbClr val="FFFFFF"/>
                </a:solidFill>
              </a:defRPr>
            </a:lvl5pPr>
            <a:lvl6pPr lvl="5" rtl="0">
              <a:lnSpc>
                <a:spcPct val="115000"/>
              </a:lnSpc>
              <a:spcBef>
                <a:spcPts val="0"/>
              </a:spcBef>
              <a:spcAft>
                <a:spcPts val="0"/>
              </a:spcAft>
              <a:buNone/>
              <a:defRPr sz="900">
                <a:solidFill>
                  <a:srgbClr val="FFFFFF"/>
                </a:solidFill>
              </a:defRPr>
            </a:lvl6pPr>
            <a:lvl7pPr lvl="6" rtl="0">
              <a:lnSpc>
                <a:spcPct val="115000"/>
              </a:lnSpc>
              <a:spcBef>
                <a:spcPts val="0"/>
              </a:spcBef>
              <a:spcAft>
                <a:spcPts val="0"/>
              </a:spcAft>
              <a:buNone/>
              <a:defRPr sz="900">
                <a:solidFill>
                  <a:srgbClr val="FFFFFF"/>
                </a:solidFill>
              </a:defRPr>
            </a:lvl7pPr>
            <a:lvl8pPr lvl="7" rtl="0">
              <a:lnSpc>
                <a:spcPct val="115000"/>
              </a:lnSpc>
              <a:spcBef>
                <a:spcPts val="0"/>
              </a:spcBef>
              <a:spcAft>
                <a:spcPts val="0"/>
              </a:spcAft>
              <a:buNone/>
              <a:defRPr sz="900">
                <a:solidFill>
                  <a:srgbClr val="FFFFFF"/>
                </a:solidFill>
              </a:defRPr>
            </a:lvl8pPr>
            <a:lvl9pPr lvl="8" rtl="0">
              <a:lnSpc>
                <a:spcPct val="115000"/>
              </a:lnSpc>
              <a:spcBef>
                <a:spcPts val="0"/>
              </a:spcBef>
              <a:spcAft>
                <a:spcPts val="0"/>
              </a:spcAft>
              <a:buNone/>
              <a:defRPr sz="900">
                <a:solidFill>
                  <a:srgbClr val="FFFFFF"/>
                </a:solidFill>
              </a:defRPr>
            </a:lvl9pPr>
          </a:lstStyle>
          <a:p>
            <a:endParaRPr/>
          </a:p>
        </p:txBody>
      </p:sp>
      <p:sp>
        <p:nvSpPr>
          <p:cNvPr id="2765" name="Google Shape;2765;p279"/>
          <p:cNvSpPr txBox="1">
            <a:spLocks noGrp="1"/>
          </p:cNvSpPr>
          <p:nvPr>
            <p:ph type="subTitle" idx="5"/>
          </p:nvPr>
        </p:nvSpPr>
        <p:spPr>
          <a:xfrm>
            <a:off x="4896994" y="2136075"/>
            <a:ext cx="3298500" cy="1396200"/>
          </a:xfrm>
          <a:prstGeom prst="rect">
            <a:avLst/>
          </a:prstGeom>
        </p:spPr>
        <p:txBody>
          <a:bodyPr spcFirstLastPara="1" wrap="square" lIns="0" tIns="0" rIns="0" bIns="0" anchor="t" anchorCtr="0">
            <a:noAutofit/>
          </a:bodyPr>
          <a:lstStyle>
            <a:lvl1pPr lvl="0" rtl="0">
              <a:lnSpc>
                <a:spcPct val="150000"/>
              </a:lnSpc>
              <a:spcBef>
                <a:spcPts val="0"/>
              </a:spcBef>
              <a:spcAft>
                <a:spcPts val="0"/>
              </a:spcAft>
              <a:buNone/>
              <a:defRPr>
                <a:solidFill>
                  <a:srgbClr val="FFFFFF"/>
                </a:solidFill>
              </a:defRPr>
            </a:lvl1pPr>
            <a:lvl2pPr lvl="1" rtl="0">
              <a:lnSpc>
                <a:spcPct val="150000"/>
              </a:lnSpc>
              <a:spcBef>
                <a:spcPts val="0"/>
              </a:spcBef>
              <a:spcAft>
                <a:spcPts val="0"/>
              </a:spcAft>
              <a:buNone/>
              <a:defRPr>
                <a:solidFill>
                  <a:srgbClr val="FFFFFF"/>
                </a:solidFill>
              </a:defRPr>
            </a:lvl2pPr>
            <a:lvl3pPr lvl="2" rtl="0">
              <a:lnSpc>
                <a:spcPct val="150000"/>
              </a:lnSpc>
              <a:spcBef>
                <a:spcPts val="0"/>
              </a:spcBef>
              <a:spcAft>
                <a:spcPts val="0"/>
              </a:spcAft>
              <a:buNone/>
              <a:defRPr>
                <a:solidFill>
                  <a:srgbClr val="FFFFFF"/>
                </a:solidFill>
              </a:defRPr>
            </a:lvl3pPr>
            <a:lvl4pPr lvl="3" rtl="0">
              <a:lnSpc>
                <a:spcPct val="150000"/>
              </a:lnSpc>
              <a:spcBef>
                <a:spcPts val="0"/>
              </a:spcBef>
              <a:spcAft>
                <a:spcPts val="0"/>
              </a:spcAft>
              <a:buNone/>
              <a:defRPr>
                <a:solidFill>
                  <a:srgbClr val="FFFFFF"/>
                </a:solidFill>
              </a:defRPr>
            </a:lvl4pPr>
            <a:lvl5pPr lvl="4" rtl="0">
              <a:lnSpc>
                <a:spcPct val="150000"/>
              </a:lnSpc>
              <a:spcBef>
                <a:spcPts val="0"/>
              </a:spcBef>
              <a:spcAft>
                <a:spcPts val="0"/>
              </a:spcAft>
              <a:buNone/>
              <a:defRPr>
                <a:solidFill>
                  <a:srgbClr val="FFFFFF"/>
                </a:solidFill>
              </a:defRPr>
            </a:lvl5pPr>
            <a:lvl6pPr lvl="5" rtl="0">
              <a:lnSpc>
                <a:spcPct val="150000"/>
              </a:lnSpc>
              <a:spcBef>
                <a:spcPts val="0"/>
              </a:spcBef>
              <a:spcAft>
                <a:spcPts val="0"/>
              </a:spcAft>
              <a:buNone/>
              <a:defRPr>
                <a:solidFill>
                  <a:srgbClr val="FFFFFF"/>
                </a:solidFill>
              </a:defRPr>
            </a:lvl6pPr>
            <a:lvl7pPr lvl="6" rtl="0">
              <a:lnSpc>
                <a:spcPct val="150000"/>
              </a:lnSpc>
              <a:spcBef>
                <a:spcPts val="0"/>
              </a:spcBef>
              <a:spcAft>
                <a:spcPts val="0"/>
              </a:spcAft>
              <a:buNone/>
              <a:defRPr>
                <a:solidFill>
                  <a:srgbClr val="FFFFFF"/>
                </a:solidFill>
              </a:defRPr>
            </a:lvl7pPr>
            <a:lvl8pPr lvl="7" rtl="0">
              <a:lnSpc>
                <a:spcPct val="150000"/>
              </a:lnSpc>
              <a:spcBef>
                <a:spcPts val="0"/>
              </a:spcBef>
              <a:spcAft>
                <a:spcPts val="0"/>
              </a:spcAft>
              <a:buNone/>
              <a:defRPr>
                <a:solidFill>
                  <a:srgbClr val="FFFFFF"/>
                </a:solidFill>
              </a:defRPr>
            </a:lvl8pPr>
            <a:lvl9pPr lvl="8" rtl="0">
              <a:lnSpc>
                <a:spcPct val="150000"/>
              </a:lnSpc>
              <a:spcBef>
                <a:spcPts val="0"/>
              </a:spcBef>
              <a:spcAft>
                <a:spcPts val="0"/>
              </a:spcAft>
              <a:buNone/>
              <a:defRPr>
                <a:solidFill>
                  <a:srgbClr val="FFFFFF"/>
                </a:solidFill>
              </a:defRPr>
            </a:lvl9pPr>
          </a:lstStyle>
          <a:p>
            <a:endParaRPr/>
          </a:p>
        </p:txBody>
      </p:sp>
      <p:sp>
        <p:nvSpPr>
          <p:cNvPr id="2766" name="Google Shape;2766;p279"/>
          <p:cNvSpPr txBox="1">
            <a:spLocks noGrp="1"/>
          </p:cNvSpPr>
          <p:nvPr>
            <p:ph type="subTitle" idx="6"/>
          </p:nvPr>
        </p:nvSpPr>
        <p:spPr>
          <a:xfrm>
            <a:off x="335831" y="41580"/>
            <a:ext cx="3861600" cy="612300"/>
          </a:xfrm>
          <a:prstGeom prst="rect">
            <a:avLst/>
          </a:prstGeom>
        </p:spPr>
        <p:txBody>
          <a:bodyPr spcFirstLastPara="1" wrap="square" lIns="329175" tIns="68575" rIns="68575" bIns="68575" anchor="ctr" anchorCtr="0">
            <a:noAutofit/>
          </a:bodyPr>
          <a:lstStyle>
            <a:lvl1pPr lvl="0" rtl="0">
              <a:lnSpc>
                <a:spcPct val="100000"/>
              </a:lnSpc>
              <a:spcBef>
                <a:spcPts val="0"/>
              </a:spcBef>
              <a:spcAft>
                <a:spcPts val="0"/>
              </a:spcAft>
              <a:buClr>
                <a:srgbClr val="FFFFFF"/>
              </a:buClr>
              <a:buSzPts val="800"/>
              <a:buFont typeface="Red Hat Display Medium"/>
              <a:buNone/>
              <a:defRPr sz="800">
                <a:solidFill>
                  <a:srgbClr val="FFFFFF"/>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rgbClr val="FFFFFF"/>
              </a:buClr>
              <a:buSzPts val="800"/>
              <a:buFont typeface="Red Hat Display Medium"/>
              <a:buNone/>
              <a:defRPr sz="800">
                <a:solidFill>
                  <a:srgbClr val="FFFFFF"/>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rgbClr val="FFFFFF"/>
              </a:buClr>
              <a:buSzPts val="800"/>
              <a:buFont typeface="Red Hat Display Medium"/>
              <a:buNone/>
              <a:defRPr sz="800">
                <a:solidFill>
                  <a:srgbClr val="FFFFFF"/>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rgbClr val="FFFFFF"/>
              </a:buClr>
              <a:buSzPts val="800"/>
              <a:buFont typeface="Red Hat Display Medium"/>
              <a:buNone/>
              <a:defRPr sz="800">
                <a:solidFill>
                  <a:srgbClr val="FFFFFF"/>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rgbClr val="FFFFFF"/>
              </a:buClr>
              <a:buSzPts val="800"/>
              <a:buFont typeface="Red Hat Display Medium"/>
              <a:buNone/>
              <a:defRPr sz="800">
                <a:solidFill>
                  <a:srgbClr val="FFFFFF"/>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rgbClr val="FFFFFF"/>
              </a:buClr>
              <a:buSzPts val="800"/>
              <a:buFont typeface="Red Hat Display Medium"/>
              <a:buNone/>
              <a:defRPr sz="800">
                <a:solidFill>
                  <a:srgbClr val="FFFFFF"/>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rgbClr val="FFFFFF"/>
              </a:buClr>
              <a:buSzPts val="800"/>
              <a:buFont typeface="Red Hat Display Medium"/>
              <a:buNone/>
              <a:defRPr sz="800">
                <a:solidFill>
                  <a:srgbClr val="FFFFFF"/>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rgbClr val="FFFFFF"/>
              </a:buClr>
              <a:buSzPts val="800"/>
              <a:buFont typeface="Red Hat Display Medium"/>
              <a:buNone/>
              <a:defRPr sz="800">
                <a:solidFill>
                  <a:srgbClr val="FFFFFF"/>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rgbClr val="FFFFFF"/>
              </a:buClr>
              <a:buSzPts val="800"/>
              <a:buFont typeface="Red Hat Display Medium"/>
              <a:buNone/>
              <a:defRPr sz="800">
                <a:solidFill>
                  <a:srgbClr val="FFFFFF"/>
                </a:solidFill>
                <a:latin typeface="Red Hat Display Medium"/>
                <a:ea typeface="Red Hat Display Medium"/>
                <a:cs typeface="Red Hat Display Medium"/>
                <a:sym typeface="Red Hat Display Medium"/>
              </a:defRPr>
            </a:lvl9pPr>
          </a:lstStyle>
          <a:p>
            <a:endParaRPr/>
          </a:p>
        </p:txBody>
      </p:sp>
      <p:sp>
        <p:nvSpPr>
          <p:cNvPr id="2767" name="Google Shape;2767;p279"/>
          <p:cNvSpPr txBox="1">
            <a:spLocks noGrp="1"/>
          </p:cNvSpPr>
          <p:nvPr>
            <p:ph type="title"/>
          </p:nvPr>
        </p:nvSpPr>
        <p:spPr>
          <a:xfrm>
            <a:off x="663788" y="825263"/>
            <a:ext cx="7816500" cy="414900"/>
          </a:xfrm>
          <a:prstGeom prst="rect">
            <a:avLst/>
          </a:prstGeom>
        </p:spPr>
        <p:txBody>
          <a:bodyPr spcFirstLastPara="1" wrap="square" lIns="0" tIns="0" rIns="0" bIns="0" anchor="t" anchorCtr="0">
            <a:noAutofit/>
          </a:bodyPr>
          <a:lstStyle>
            <a:lvl1pPr lvl="0" algn="ctr" rtl="0">
              <a:lnSpc>
                <a:spcPct val="130000"/>
              </a:lnSpc>
              <a:spcBef>
                <a:spcPts val="0"/>
              </a:spcBef>
              <a:spcAft>
                <a:spcPts val="0"/>
              </a:spcAft>
              <a:buNone/>
              <a:defRPr sz="2100">
                <a:solidFill>
                  <a:srgbClr val="FFFFFF"/>
                </a:solidFill>
                <a:latin typeface="Red Hat Display Medium"/>
                <a:ea typeface="Red Hat Display Medium"/>
                <a:cs typeface="Red Hat Display Medium"/>
                <a:sym typeface="Red Hat Display Medium"/>
              </a:defRPr>
            </a:lvl1pPr>
            <a:lvl2pPr lvl="1" algn="ctr" rtl="0">
              <a:lnSpc>
                <a:spcPct val="130000"/>
              </a:lnSpc>
              <a:spcBef>
                <a:spcPts val="0"/>
              </a:spcBef>
              <a:spcAft>
                <a:spcPts val="0"/>
              </a:spcAft>
              <a:buNone/>
              <a:defRPr sz="2000">
                <a:solidFill>
                  <a:srgbClr val="FFFFFF"/>
                </a:solidFill>
                <a:latin typeface="Red Hat Display Medium"/>
                <a:ea typeface="Red Hat Display Medium"/>
                <a:cs typeface="Red Hat Display Medium"/>
                <a:sym typeface="Red Hat Display Medium"/>
              </a:defRPr>
            </a:lvl2pPr>
            <a:lvl3pPr lvl="2" algn="ctr" rtl="0">
              <a:lnSpc>
                <a:spcPct val="130000"/>
              </a:lnSpc>
              <a:spcBef>
                <a:spcPts val="0"/>
              </a:spcBef>
              <a:spcAft>
                <a:spcPts val="0"/>
              </a:spcAft>
              <a:buNone/>
              <a:defRPr sz="2000">
                <a:solidFill>
                  <a:srgbClr val="FFFFFF"/>
                </a:solidFill>
                <a:latin typeface="Red Hat Display Medium"/>
                <a:ea typeface="Red Hat Display Medium"/>
                <a:cs typeface="Red Hat Display Medium"/>
                <a:sym typeface="Red Hat Display Medium"/>
              </a:defRPr>
            </a:lvl3pPr>
            <a:lvl4pPr lvl="3" algn="ctr" rtl="0">
              <a:lnSpc>
                <a:spcPct val="130000"/>
              </a:lnSpc>
              <a:spcBef>
                <a:spcPts val="0"/>
              </a:spcBef>
              <a:spcAft>
                <a:spcPts val="0"/>
              </a:spcAft>
              <a:buNone/>
              <a:defRPr sz="2000">
                <a:solidFill>
                  <a:srgbClr val="FFFFFF"/>
                </a:solidFill>
                <a:latin typeface="Red Hat Display Medium"/>
                <a:ea typeface="Red Hat Display Medium"/>
                <a:cs typeface="Red Hat Display Medium"/>
                <a:sym typeface="Red Hat Display Medium"/>
              </a:defRPr>
            </a:lvl4pPr>
            <a:lvl5pPr lvl="4" algn="ctr" rtl="0">
              <a:lnSpc>
                <a:spcPct val="130000"/>
              </a:lnSpc>
              <a:spcBef>
                <a:spcPts val="0"/>
              </a:spcBef>
              <a:spcAft>
                <a:spcPts val="0"/>
              </a:spcAft>
              <a:buNone/>
              <a:defRPr sz="2000">
                <a:solidFill>
                  <a:srgbClr val="FFFFFF"/>
                </a:solidFill>
                <a:latin typeface="Red Hat Display Medium"/>
                <a:ea typeface="Red Hat Display Medium"/>
                <a:cs typeface="Red Hat Display Medium"/>
                <a:sym typeface="Red Hat Display Medium"/>
              </a:defRPr>
            </a:lvl5pPr>
            <a:lvl6pPr lvl="5" algn="ctr" rtl="0">
              <a:lnSpc>
                <a:spcPct val="130000"/>
              </a:lnSpc>
              <a:spcBef>
                <a:spcPts val="0"/>
              </a:spcBef>
              <a:spcAft>
                <a:spcPts val="0"/>
              </a:spcAft>
              <a:buNone/>
              <a:defRPr sz="2000">
                <a:solidFill>
                  <a:srgbClr val="FFFFFF"/>
                </a:solidFill>
                <a:latin typeface="Red Hat Display Medium"/>
                <a:ea typeface="Red Hat Display Medium"/>
                <a:cs typeface="Red Hat Display Medium"/>
                <a:sym typeface="Red Hat Display Medium"/>
              </a:defRPr>
            </a:lvl6pPr>
            <a:lvl7pPr lvl="6" algn="ctr" rtl="0">
              <a:lnSpc>
                <a:spcPct val="130000"/>
              </a:lnSpc>
              <a:spcBef>
                <a:spcPts val="0"/>
              </a:spcBef>
              <a:spcAft>
                <a:spcPts val="0"/>
              </a:spcAft>
              <a:buNone/>
              <a:defRPr sz="2000">
                <a:solidFill>
                  <a:srgbClr val="FFFFFF"/>
                </a:solidFill>
                <a:latin typeface="Red Hat Display Medium"/>
                <a:ea typeface="Red Hat Display Medium"/>
                <a:cs typeface="Red Hat Display Medium"/>
                <a:sym typeface="Red Hat Display Medium"/>
              </a:defRPr>
            </a:lvl7pPr>
            <a:lvl8pPr lvl="7" algn="ctr" rtl="0">
              <a:lnSpc>
                <a:spcPct val="130000"/>
              </a:lnSpc>
              <a:spcBef>
                <a:spcPts val="0"/>
              </a:spcBef>
              <a:spcAft>
                <a:spcPts val="0"/>
              </a:spcAft>
              <a:buNone/>
              <a:defRPr sz="2000">
                <a:solidFill>
                  <a:srgbClr val="FFFFFF"/>
                </a:solidFill>
                <a:latin typeface="Red Hat Display Medium"/>
                <a:ea typeface="Red Hat Display Medium"/>
                <a:cs typeface="Red Hat Display Medium"/>
                <a:sym typeface="Red Hat Display Medium"/>
              </a:defRPr>
            </a:lvl8pPr>
            <a:lvl9pPr lvl="8" algn="ctr" rtl="0">
              <a:lnSpc>
                <a:spcPct val="130000"/>
              </a:lnSpc>
              <a:spcBef>
                <a:spcPts val="0"/>
              </a:spcBef>
              <a:spcAft>
                <a:spcPts val="0"/>
              </a:spcAft>
              <a:buNone/>
              <a:defRPr sz="2000">
                <a:solidFill>
                  <a:srgbClr val="FFFFFF"/>
                </a:solidFill>
                <a:latin typeface="Red Hat Display Medium"/>
                <a:ea typeface="Red Hat Display Medium"/>
                <a:cs typeface="Red Hat Display Medium"/>
                <a:sym typeface="Red Hat Display Medium"/>
              </a:defRPr>
            </a:lvl9pPr>
          </a:lstStyle>
          <a:p>
            <a:endParaRPr/>
          </a:p>
        </p:txBody>
      </p:sp>
      <p:pic>
        <p:nvPicPr>
          <p:cNvPr id="2768" name="Google Shape;2768;p279"/>
          <p:cNvPicPr preferRelativeResize="0"/>
          <p:nvPr/>
        </p:nvPicPr>
        <p:blipFill>
          <a:blip r:embed="rId3">
            <a:alphaModFix/>
          </a:blip>
          <a:stretch>
            <a:fillRect/>
          </a:stretch>
        </p:blipFill>
        <p:spPr>
          <a:xfrm>
            <a:off x="8033460" y="4734378"/>
            <a:ext cx="731888" cy="172209"/>
          </a:xfrm>
          <a:prstGeom prst="rect">
            <a:avLst/>
          </a:prstGeom>
          <a:noFill/>
          <a:ln>
            <a:noFill/>
          </a:ln>
        </p:spPr>
      </p:pic>
      <p:sp>
        <p:nvSpPr>
          <p:cNvPr id="2769" name="Google Shape;2769;p279"/>
          <p:cNvSpPr txBox="1">
            <a:spLocks noGrp="1"/>
          </p:cNvSpPr>
          <p:nvPr>
            <p:ph type="sldNum" idx="12"/>
          </p:nvPr>
        </p:nvSpPr>
        <p:spPr>
          <a:xfrm>
            <a:off x="61481" y="4627167"/>
            <a:ext cx="548700" cy="107700"/>
          </a:xfrm>
          <a:prstGeom prst="rect">
            <a:avLst/>
          </a:prstGeom>
          <a:noFill/>
          <a:ln>
            <a:noFill/>
          </a:ln>
        </p:spPr>
        <p:txBody>
          <a:bodyPr spcFirstLastPara="1" wrap="square" lIns="0" tIns="0" rIns="0" bIns="0" anchor="b" anchorCtr="0">
            <a:noAutofit/>
          </a:bodyPr>
          <a:lstStyle>
            <a:lvl1pPr lvl="0" algn="ctr" rtl="0">
              <a:buNone/>
              <a:defRPr sz="600">
                <a:solidFill>
                  <a:srgbClr val="FFFFFF"/>
                </a:solidFill>
                <a:latin typeface="Red Hat Display Medium"/>
                <a:ea typeface="Red Hat Display Medium"/>
                <a:cs typeface="Red Hat Display Medium"/>
                <a:sym typeface="Red Hat Display Medium"/>
              </a:defRPr>
            </a:lvl1pPr>
            <a:lvl2pPr lvl="1" algn="ctr" rtl="0">
              <a:buNone/>
              <a:defRPr sz="600">
                <a:solidFill>
                  <a:srgbClr val="FFFFFF"/>
                </a:solidFill>
                <a:latin typeface="Red Hat Display Medium"/>
                <a:ea typeface="Red Hat Display Medium"/>
                <a:cs typeface="Red Hat Display Medium"/>
                <a:sym typeface="Red Hat Display Medium"/>
              </a:defRPr>
            </a:lvl2pPr>
            <a:lvl3pPr lvl="2" algn="ctr" rtl="0">
              <a:buNone/>
              <a:defRPr sz="600">
                <a:solidFill>
                  <a:srgbClr val="FFFFFF"/>
                </a:solidFill>
                <a:latin typeface="Red Hat Display Medium"/>
                <a:ea typeface="Red Hat Display Medium"/>
                <a:cs typeface="Red Hat Display Medium"/>
                <a:sym typeface="Red Hat Display Medium"/>
              </a:defRPr>
            </a:lvl3pPr>
            <a:lvl4pPr lvl="3" algn="ctr" rtl="0">
              <a:buNone/>
              <a:defRPr sz="600">
                <a:solidFill>
                  <a:srgbClr val="FFFFFF"/>
                </a:solidFill>
                <a:latin typeface="Red Hat Display Medium"/>
                <a:ea typeface="Red Hat Display Medium"/>
                <a:cs typeface="Red Hat Display Medium"/>
                <a:sym typeface="Red Hat Display Medium"/>
              </a:defRPr>
            </a:lvl4pPr>
            <a:lvl5pPr lvl="4" algn="ctr" rtl="0">
              <a:buNone/>
              <a:defRPr sz="600">
                <a:solidFill>
                  <a:srgbClr val="FFFFFF"/>
                </a:solidFill>
                <a:latin typeface="Red Hat Display Medium"/>
                <a:ea typeface="Red Hat Display Medium"/>
                <a:cs typeface="Red Hat Display Medium"/>
                <a:sym typeface="Red Hat Display Medium"/>
              </a:defRPr>
            </a:lvl5pPr>
            <a:lvl6pPr lvl="5" algn="ctr" rtl="0">
              <a:buNone/>
              <a:defRPr sz="600">
                <a:solidFill>
                  <a:srgbClr val="FFFFFF"/>
                </a:solidFill>
                <a:latin typeface="Red Hat Display Medium"/>
                <a:ea typeface="Red Hat Display Medium"/>
                <a:cs typeface="Red Hat Display Medium"/>
                <a:sym typeface="Red Hat Display Medium"/>
              </a:defRPr>
            </a:lvl6pPr>
            <a:lvl7pPr lvl="6" algn="ctr" rtl="0">
              <a:buNone/>
              <a:defRPr sz="600">
                <a:solidFill>
                  <a:srgbClr val="FFFFFF"/>
                </a:solidFill>
                <a:latin typeface="Red Hat Display Medium"/>
                <a:ea typeface="Red Hat Display Medium"/>
                <a:cs typeface="Red Hat Display Medium"/>
                <a:sym typeface="Red Hat Display Medium"/>
              </a:defRPr>
            </a:lvl7pPr>
            <a:lvl8pPr lvl="7" algn="ctr" rtl="0">
              <a:buNone/>
              <a:defRPr sz="600">
                <a:solidFill>
                  <a:srgbClr val="FFFFFF"/>
                </a:solidFill>
                <a:latin typeface="Red Hat Display Medium"/>
                <a:ea typeface="Red Hat Display Medium"/>
                <a:cs typeface="Red Hat Display Medium"/>
                <a:sym typeface="Red Hat Display Medium"/>
              </a:defRPr>
            </a:lvl8pPr>
            <a:lvl9pPr lvl="8" algn="ctr" rtl="0">
              <a:buNone/>
              <a:defRPr sz="600">
                <a:solidFill>
                  <a:srgbClr val="FFFFFF"/>
                </a:solidFill>
                <a:latin typeface="Red Hat Display Medium"/>
                <a:ea typeface="Red Hat Display Medium"/>
                <a:cs typeface="Red Hat Display Medium"/>
                <a:sym typeface="Red Hat Display Medium"/>
              </a:defRPr>
            </a:lvl9pPr>
          </a:lstStyle>
          <a:p>
            <a:pPr marL="0" lvl="0" indent="0" algn="ctr" rtl="0">
              <a:spcBef>
                <a:spcPts val="0"/>
              </a:spcBef>
              <a:spcAft>
                <a:spcPts val="0"/>
              </a:spcAft>
              <a:buNone/>
            </a:pPr>
            <a:fld id="{00000000-1234-1234-1234-123412341234}" type="slidenum">
              <a:rPr lang="en"/>
              <a:t>‹#›</a:t>
            </a:fld>
            <a:endParaRPr/>
          </a:p>
        </p:txBody>
      </p:sp>
      <p:cxnSp>
        <p:nvCxnSpPr>
          <p:cNvPr id="2770" name="Google Shape;2770;p279"/>
          <p:cNvCxnSpPr/>
          <p:nvPr/>
        </p:nvCxnSpPr>
        <p:spPr>
          <a:xfrm>
            <a:off x="1024875" y="3663249"/>
            <a:ext cx="117000" cy="0"/>
          </a:xfrm>
          <a:prstGeom prst="straightConnector1">
            <a:avLst/>
          </a:prstGeom>
          <a:noFill/>
          <a:ln w="28575" cap="flat" cmpd="sng">
            <a:solidFill>
              <a:srgbClr val="EE0000"/>
            </a:solidFill>
            <a:prstDash val="solid"/>
            <a:round/>
            <a:headEnd type="none" w="med" len="med"/>
            <a:tailEnd type="none" w="med" len="med"/>
          </a:ln>
        </p:spPr>
      </p:cxnSp>
      <p:cxnSp>
        <p:nvCxnSpPr>
          <p:cNvPr id="2771" name="Google Shape;2771;p279"/>
          <p:cNvCxnSpPr/>
          <p:nvPr/>
        </p:nvCxnSpPr>
        <p:spPr>
          <a:xfrm>
            <a:off x="4914525" y="3663249"/>
            <a:ext cx="117000" cy="0"/>
          </a:xfrm>
          <a:prstGeom prst="straightConnector1">
            <a:avLst/>
          </a:prstGeom>
          <a:noFill/>
          <a:ln w="28575" cap="flat" cmpd="sng">
            <a:solidFill>
              <a:srgbClr val="EE0000"/>
            </a:solidFill>
            <a:prstDash val="solid"/>
            <a:round/>
            <a:headEnd type="none" w="med" len="med"/>
            <a:tailEnd type="none" w="med" len="med"/>
          </a:ln>
        </p:spPr>
      </p:cxnSp>
      <p:sp>
        <p:nvSpPr>
          <p:cNvPr id="2772" name="Google Shape;2772;p279"/>
          <p:cNvSpPr txBox="1">
            <a:spLocks noGrp="1"/>
          </p:cNvSpPr>
          <p:nvPr>
            <p:ph type="subTitle" idx="7"/>
          </p:nvPr>
        </p:nvSpPr>
        <p:spPr>
          <a:xfrm>
            <a:off x="663844" y="1240163"/>
            <a:ext cx="7816500" cy="219000"/>
          </a:xfrm>
          <a:prstGeom prst="rect">
            <a:avLst/>
          </a:prstGeom>
        </p:spPr>
        <p:txBody>
          <a:bodyPr spcFirstLastPara="1" wrap="square" lIns="0" tIns="0" rIns="0" bIns="0" anchor="t" anchorCtr="0">
            <a:noAutofit/>
          </a:bodyPr>
          <a:lstStyle>
            <a:lvl1pPr lvl="0" algn="ctr" rtl="0">
              <a:spcBef>
                <a:spcPts val="0"/>
              </a:spcBef>
              <a:spcAft>
                <a:spcPts val="0"/>
              </a:spcAft>
              <a:buNone/>
              <a:defRPr sz="1400">
                <a:solidFill>
                  <a:schemeClr val="accent1"/>
                </a:solidFill>
              </a:defRPr>
            </a:lvl1pPr>
            <a:lvl2pPr lvl="1" algn="ctr" rtl="0">
              <a:spcBef>
                <a:spcPts val="400"/>
              </a:spcBef>
              <a:spcAft>
                <a:spcPts val="0"/>
              </a:spcAft>
              <a:buNone/>
              <a:defRPr sz="1400">
                <a:solidFill>
                  <a:srgbClr val="FFFFFF"/>
                </a:solidFill>
              </a:defRPr>
            </a:lvl2pPr>
            <a:lvl3pPr lvl="2" algn="ctr" rtl="0">
              <a:spcBef>
                <a:spcPts val="400"/>
              </a:spcBef>
              <a:spcAft>
                <a:spcPts val="0"/>
              </a:spcAft>
              <a:buNone/>
              <a:defRPr sz="1400">
                <a:solidFill>
                  <a:srgbClr val="FFFFFF"/>
                </a:solidFill>
              </a:defRPr>
            </a:lvl3pPr>
            <a:lvl4pPr lvl="3" algn="ctr" rtl="0">
              <a:spcBef>
                <a:spcPts val="400"/>
              </a:spcBef>
              <a:spcAft>
                <a:spcPts val="0"/>
              </a:spcAft>
              <a:buNone/>
              <a:defRPr sz="1400">
                <a:solidFill>
                  <a:srgbClr val="FFFFFF"/>
                </a:solidFill>
              </a:defRPr>
            </a:lvl4pPr>
            <a:lvl5pPr lvl="4" algn="ctr" rtl="0">
              <a:spcBef>
                <a:spcPts val="400"/>
              </a:spcBef>
              <a:spcAft>
                <a:spcPts val="0"/>
              </a:spcAft>
              <a:buNone/>
              <a:defRPr sz="1400">
                <a:solidFill>
                  <a:srgbClr val="FFFFFF"/>
                </a:solidFill>
              </a:defRPr>
            </a:lvl5pPr>
            <a:lvl6pPr lvl="5" algn="ctr" rtl="0">
              <a:spcBef>
                <a:spcPts val="400"/>
              </a:spcBef>
              <a:spcAft>
                <a:spcPts val="0"/>
              </a:spcAft>
              <a:buNone/>
              <a:defRPr sz="1400">
                <a:solidFill>
                  <a:srgbClr val="FFFFFF"/>
                </a:solidFill>
              </a:defRPr>
            </a:lvl6pPr>
            <a:lvl7pPr lvl="6" algn="ctr" rtl="0">
              <a:spcBef>
                <a:spcPts val="400"/>
              </a:spcBef>
              <a:spcAft>
                <a:spcPts val="0"/>
              </a:spcAft>
              <a:buNone/>
              <a:defRPr sz="1400">
                <a:solidFill>
                  <a:srgbClr val="FFFFFF"/>
                </a:solidFill>
              </a:defRPr>
            </a:lvl7pPr>
            <a:lvl8pPr lvl="7" algn="ctr" rtl="0">
              <a:spcBef>
                <a:spcPts val="400"/>
              </a:spcBef>
              <a:spcAft>
                <a:spcPts val="0"/>
              </a:spcAft>
              <a:buNone/>
              <a:defRPr sz="1400">
                <a:solidFill>
                  <a:srgbClr val="FFFFFF"/>
                </a:solidFill>
              </a:defRPr>
            </a:lvl8pPr>
            <a:lvl9pPr lvl="8" algn="ctr" rtl="0">
              <a:spcBef>
                <a:spcPts val="400"/>
              </a:spcBef>
              <a:spcAft>
                <a:spcPts val="400"/>
              </a:spcAft>
              <a:buNone/>
              <a:defRPr sz="1400">
                <a:solidFill>
                  <a:srgbClr val="FFFFFF"/>
                </a:solidFill>
              </a:defRPr>
            </a:lvl9pPr>
          </a:lstStyle>
          <a:p>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matchingName="Interior quote three column 1">
  <p:cSld name="CUSTOM_4_9_1">
    <p:bg>
      <p:bgPr>
        <a:solidFill>
          <a:srgbClr val="353535"/>
        </a:solidFill>
        <a:effectLst/>
      </p:bgPr>
    </p:bg>
    <p:spTree>
      <p:nvGrpSpPr>
        <p:cNvPr id="1" name="Shape 2773"/>
        <p:cNvGrpSpPr/>
        <p:nvPr/>
      </p:nvGrpSpPr>
      <p:grpSpPr>
        <a:xfrm>
          <a:off x="0" y="0"/>
          <a:ext cx="0" cy="0"/>
          <a:chOff x="0" y="0"/>
          <a:chExt cx="0" cy="0"/>
        </a:xfrm>
      </p:grpSpPr>
      <p:pic>
        <p:nvPicPr>
          <p:cNvPr id="2774" name="Google Shape;2774;p280"/>
          <p:cNvPicPr preferRelativeResize="0"/>
          <p:nvPr/>
        </p:nvPicPr>
        <p:blipFill rotWithShape="1">
          <a:blip r:embed="rId2">
            <a:alphaModFix/>
          </a:blip>
          <a:srcRect/>
          <a:stretch/>
        </p:blipFill>
        <p:spPr>
          <a:xfrm>
            <a:off x="6158025" y="1662900"/>
            <a:ext cx="414919" cy="414907"/>
          </a:xfrm>
          <a:prstGeom prst="rect">
            <a:avLst/>
          </a:prstGeom>
          <a:noFill/>
          <a:ln>
            <a:noFill/>
          </a:ln>
        </p:spPr>
      </p:pic>
      <p:pic>
        <p:nvPicPr>
          <p:cNvPr id="2775" name="Google Shape;2775;p280"/>
          <p:cNvPicPr preferRelativeResize="0"/>
          <p:nvPr/>
        </p:nvPicPr>
        <p:blipFill rotWithShape="1">
          <a:blip r:embed="rId2">
            <a:alphaModFix/>
          </a:blip>
          <a:srcRect/>
          <a:stretch/>
        </p:blipFill>
        <p:spPr>
          <a:xfrm>
            <a:off x="3470813" y="1662900"/>
            <a:ext cx="414919" cy="414907"/>
          </a:xfrm>
          <a:prstGeom prst="rect">
            <a:avLst/>
          </a:prstGeom>
          <a:noFill/>
          <a:ln>
            <a:noFill/>
          </a:ln>
        </p:spPr>
      </p:pic>
      <p:pic>
        <p:nvPicPr>
          <p:cNvPr id="2776" name="Google Shape;2776;p280"/>
          <p:cNvPicPr preferRelativeResize="0"/>
          <p:nvPr/>
        </p:nvPicPr>
        <p:blipFill rotWithShape="1">
          <a:blip r:embed="rId2">
            <a:alphaModFix/>
          </a:blip>
          <a:srcRect/>
          <a:stretch/>
        </p:blipFill>
        <p:spPr>
          <a:xfrm>
            <a:off x="783600" y="1662900"/>
            <a:ext cx="414919" cy="414907"/>
          </a:xfrm>
          <a:prstGeom prst="rect">
            <a:avLst/>
          </a:prstGeom>
          <a:noFill/>
          <a:ln>
            <a:noFill/>
          </a:ln>
        </p:spPr>
      </p:pic>
      <p:cxnSp>
        <p:nvCxnSpPr>
          <p:cNvPr id="2777" name="Google Shape;2777;p280"/>
          <p:cNvCxnSpPr/>
          <p:nvPr/>
        </p:nvCxnSpPr>
        <p:spPr>
          <a:xfrm rot="10800000">
            <a:off x="335831" y="150"/>
            <a:ext cx="0" cy="664800"/>
          </a:xfrm>
          <a:prstGeom prst="straightConnector1">
            <a:avLst/>
          </a:prstGeom>
          <a:noFill/>
          <a:ln w="9525" cap="flat" cmpd="sng">
            <a:solidFill>
              <a:schemeClr val="accent1"/>
            </a:solidFill>
            <a:prstDash val="solid"/>
            <a:round/>
            <a:headEnd type="none" w="med" len="med"/>
            <a:tailEnd type="none" w="med" len="med"/>
          </a:ln>
        </p:spPr>
      </p:cxnSp>
      <p:cxnSp>
        <p:nvCxnSpPr>
          <p:cNvPr id="2778" name="Google Shape;2778;p280"/>
          <p:cNvCxnSpPr/>
          <p:nvPr/>
        </p:nvCxnSpPr>
        <p:spPr>
          <a:xfrm rot="10800000">
            <a:off x="335825" y="4801200"/>
            <a:ext cx="0" cy="342300"/>
          </a:xfrm>
          <a:prstGeom prst="straightConnector1">
            <a:avLst/>
          </a:prstGeom>
          <a:noFill/>
          <a:ln w="9525" cap="flat" cmpd="sng">
            <a:solidFill>
              <a:schemeClr val="accent1"/>
            </a:solidFill>
            <a:prstDash val="solid"/>
            <a:round/>
            <a:headEnd type="none" w="med" len="med"/>
            <a:tailEnd type="none" w="med" len="med"/>
          </a:ln>
        </p:spPr>
      </p:cxnSp>
      <p:sp>
        <p:nvSpPr>
          <p:cNvPr id="2779" name="Google Shape;2779;p280"/>
          <p:cNvSpPr txBox="1">
            <a:spLocks noGrp="1"/>
          </p:cNvSpPr>
          <p:nvPr>
            <p:ph type="subTitle" idx="1"/>
          </p:nvPr>
        </p:nvSpPr>
        <p:spPr>
          <a:xfrm>
            <a:off x="663788" y="4627163"/>
            <a:ext cx="6001800" cy="420000"/>
          </a:xfrm>
          <a:prstGeom prst="rect">
            <a:avLst/>
          </a:prstGeom>
        </p:spPr>
        <p:txBody>
          <a:bodyPr spcFirstLastPara="1" wrap="square" lIns="0" tIns="0" rIns="0" bIns="0" anchor="b" anchorCtr="0">
            <a:noAutofit/>
          </a:bodyPr>
          <a:lstStyle>
            <a:lvl1pPr lvl="0" rtl="0">
              <a:lnSpc>
                <a:spcPct val="115000"/>
              </a:lnSpc>
              <a:spcBef>
                <a:spcPts val="0"/>
              </a:spcBef>
              <a:spcAft>
                <a:spcPts val="0"/>
              </a:spcAft>
              <a:buNone/>
              <a:defRPr sz="600">
                <a:solidFill>
                  <a:srgbClr val="FFFFFF"/>
                </a:solidFill>
              </a:defRPr>
            </a:lvl1pPr>
            <a:lvl2pPr lvl="1" rtl="0">
              <a:lnSpc>
                <a:spcPct val="115000"/>
              </a:lnSpc>
              <a:spcBef>
                <a:spcPts val="0"/>
              </a:spcBef>
              <a:spcAft>
                <a:spcPts val="0"/>
              </a:spcAft>
              <a:buNone/>
              <a:defRPr sz="600">
                <a:solidFill>
                  <a:srgbClr val="FFFFFF"/>
                </a:solidFill>
              </a:defRPr>
            </a:lvl2pPr>
            <a:lvl3pPr lvl="2" rtl="0">
              <a:lnSpc>
                <a:spcPct val="115000"/>
              </a:lnSpc>
              <a:spcBef>
                <a:spcPts val="0"/>
              </a:spcBef>
              <a:spcAft>
                <a:spcPts val="0"/>
              </a:spcAft>
              <a:buNone/>
              <a:defRPr sz="600">
                <a:solidFill>
                  <a:srgbClr val="FFFFFF"/>
                </a:solidFill>
              </a:defRPr>
            </a:lvl3pPr>
            <a:lvl4pPr lvl="3" rtl="0">
              <a:lnSpc>
                <a:spcPct val="115000"/>
              </a:lnSpc>
              <a:spcBef>
                <a:spcPts val="0"/>
              </a:spcBef>
              <a:spcAft>
                <a:spcPts val="0"/>
              </a:spcAft>
              <a:buNone/>
              <a:defRPr sz="600">
                <a:solidFill>
                  <a:srgbClr val="FFFFFF"/>
                </a:solidFill>
              </a:defRPr>
            </a:lvl4pPr>
            <a:lvl5pPr lvl="4" rtl="0">
              <a:lnSpc>
                <a:spcPct val="115000"/>
              </a:lnSpc>
              <a:spcBef>
                <a:spcPts val="0"/>
              </a:spcBef>
              <a:spcAft>
                <a:spcPts val="0"/>
              </a:spcAft>
              <a:buNone/>
              <a:defRPr sz="600">
                <a:solidFill>
                  <a:srgbClr val="FFFFFF"/>
                </a:solidFill>
              </a:defRPr>
            </a:lvl5pPr>
            <a:lvl6pPr lvl="5" rtl="0">
              <a:lnSpc>
                <a:spcPct val="115000"/>
              </a:lnSpc>
              <a:spcBef>
                <a:spcPts val="0"/>
              </a:spcBef>
              <a:spcAft>
                <a:spcPts val="0"/>
              </a:spcAft>
              <a:buNone/>
              <a:defRPr sz="600">
                <a:solidFill>
                  <a:srgbClr val="FFFFFF"/>
                </a:solidFill>
              </a:defRPr>
            </a:lvl6pPr>
            <a:lvl7pPr lvl="6" rtl="0">
              <a:lnSpc>
                <a:spcPct val="115000"/>
              </a:lnSpc>
              <a:spcBef>
                <a:spcPts val="0"/>
              </a:spcBef>
              <a:spcAft>
                <a:spcPts val="0"/>
              </a:spcAft>
              <a:buNone/>
              <a:defRPr sz="600">
                <a:solidFill>
                  <a:srgbClr val="FFFFFF"/>
                </a:solidFill>
              </a:defRPr>
            </a:lvl7pPr>
            <a:lvl8pPr lvl="7" rtl="0">
              <a:lnSpc>
                <a:spcPct val="115000"/>
              </a:lnSpc>
              <a:spcBef>
                <a:spcPts val="0"/>
              </a:spcBef>
              <a:spcAft>
                <a:spcPts val="0"/>
              </a:spcAft>
              <a:buNone/>
              <a:defRPr sz="600">
                <a:solidFill>
                  <a:srgbClr val="FFFFFF"/>
                </a:solidFill>
              </a:defRPr>
            </a:lvl8pPr>
            <a:lvl9pPr lvl="8" rtl="0">
              <a:lnSpc>
                <a:spcPct val="115000"/>
              </a:lnSpc>
              <a:spcBef>
                <a:spcPts val="0"/>
              </a:spcBef>
              <a:spcAft>
                <a:spcPts val="0"/>
              </a:spcAft>
              <a:buNone/>
              <a:defRPr sz="600">
                <a:solidFill>
                  <a:srgbClr val="FFFFFF"/>
                </a:solidFill>
              </a:defRPr>
            </a:lvl9pPr>
          </a:lstStyle>
          <a:p>
            <a:endParaRPr/>
          </a:p>
        </p:txBody>
      </p:sp>
      <p:cxnSp>
        <p:nvCxnSpPr>
          <p:cNvPr id="2780" name="Google Shape;2780;p280"/>
          <p:cNvCxnSpPr/>
          <p:nvPr/>
        </p:nvCxnSpPr>
        <p:spPr>
          <a:xfrm>
            <a:off x="3230700" y="2082713"/>
            <a:ext cx="0" cy="1726800"/>
          </a:xfrm>
          <a:prstGeom prst="straightConnector1">
            <a:avLst/>
          </a:prstGeom>
          <a:noFill/>
          <a:ln w="9525" cap="flat" cmpd="sng">
            <a:solidFill>
              <a:srgbClr val="FFFFFF"/>
            </a:solidFill>
            <a:prstDash val="dot"/>
            <a:round/>
            <a:headEnd type="none" w="med" len="med"/>
            <a:tailEnd type="none" w="med" len="med"/>
          </a:ln>
        </p:spPr>
      </p:cxnSp>
      <p:cxnSp>
        <p:nvCxnSpPr>
          <p:cNvPr id="2781" name="Google Shape;2781;p280"/>
          <p:cNvCxnSpPr/>
          <p:nvPr/>
        </p:nvCxnSpPr>
        <p:spPr>
          <a:xfrm>
            <a:off x="5917913" y="2082713"/>
            <a:ext cx="0" cy="1726800"/>
          </a:xfrm>
          <a:prstGeom prst="straightConnector1">
            <a:avLst/>
          </a:prstGeom>
          <a:noFill/>
          <a:ln w="9525" cap="flat" cmpd="sng">
            <a:solidFill>
              <a:srgbClr val="FFFFFF"/>
            </a:solidFill>
            <a:prstDash val="dot"/>
            <a:round/>
            <a:headEnd type="none" w="med" len="med"/>
            <a:tailEnd type="none" w="med" len="med"/>
          </a:ln>
        </p:spPr>
      </p:cxnSp>
      <p:sp>
        <p:nvSpPr>
          <p:cNvPr id="2782" name="Google Shape;2782;p280"/>
          <p:cNvSpPr txBox="1">
            <a:spLocks noGrp="1"/>
          </p:cNvSpPr>
          <p:nvPr>
            <p:ph type="subTitle" idx="2"/>
          </p:nvPr>
        </p:nvSpPr>
        <p:spPr>
          <a:xfrm>
            <a:off x="855694" y="3510788"/>
            <a:ext cx="2062800" cy="319500"/>
          </a:xfrm>
          <a:prstGeom prst="rect">
            <a:avLst/>
          </a:prstGeom>
        </p:spPr>
        <p:txBody>
          <a:bodyPr spcFirstLastPara="1" wrap="square" lIns="0" tIns="0" rIns="0" bIns="0" anchor="t" anchorCtr="0">
            <a:noAutofit/>
          </a:bodyPr>
          <a:lstStyle>
            <a:lvl1pPr lvl="0" rtl="0">
              <a:lnSpc>
                <a:spcPct val="115000"/>
              </a:lnSpc>
              <a:spcBef>
                <a:spcPts val="0"/>
              </a:spcBef>
              <a:spcAft>
                <a:spcPts val="0"/>
              </a:spcAft>
              <a:buNone/>
              <a:defRPr sz="900">
                <a:solidFill>
                  <a:srgbClr val="FFFFFF"/>
                </a:solidFill>
              </a:defRPr>
            </a:lvl1pPr>
            <a:lvl2pPr lvl="1" rtl="0">
              <a:lnSpc>
                <a:spcPct val="115000"/>
              </a:lnSpc>
              <a:spcBef>
                <a:spcPts val="0"/>
              </a:spcBef>
              <a:spcAft>
                <a:spcPts val="0"/>
              </a:spcAft>
              <a:buNone/>
              <a:defRPr sz="900">
                <a:solidFill>
                  <a:srgbClr val="FFFFFF"/>
                </a:solidFill>
              </a:defRPr>
            </a:lvl2pPr>
            <a:lvl3pPr lvl="2" rtl="0">
              <a:lnSpc>
                <a:spcPct val="115000"/>
              </a:lnSpc>
              <a:spcBef>
                <a:spcPts val="0"/>
              </a:spcBef>
              <a:spcAft>
                <a:spcPts val="0"/>
              </a:spcAft>
              <a:buNone/>
              <a:defRPr sz="900">
                <a:solidFill>
                  <a:srgbClr val="FFFFFF"/>
                </a:solidFill>
              </a:defRPr>
            </a:lvl3pPr>
            <a:lvl4pPr lvl="3" rtl="0">
              <a:lnSpc>
                <a:spcPct val="115000"/>
              </a:lnSpc>
              <a:spcBef>
                <a:spcPts val="0"/>
              </a:spcBef>
              <a:spcAft>
                <a:spcPts val="0"/>
              </a:spcAft>
              <a:buNone/>
              <a:defRPr sz="900">
                <a:solidFill>
                  <a:srgbClr val="FFFFFF"/>
                </a:solidFill>
              </a:defRPr>
            </a:lvl4pPr>
            <a:lvl5pPr lvl="4" rtl="0">
              <a:lnSpc>
                <a:spcPct val="115000"/>
              </a:lnSpc>
              <a:spcBef>
                <a:spcPts val="0"/>
              </a:spcBef>
              <a:spcAft>
                <a:spcPts val="0"/>
              </a:spcAft>
              <a:buNone/>
              <a:defRPr sz="900">
                <a:solidFill>
                  <a:srgbClr val="FFFFFF"/>
                </a:solidFill>
              </a:defRPr>
            </a:lvl5pPr>
            <a:lvl6pPr lvl="5" rtl="0">
              <a:lnSpc>
                <a:spcPct val="115000"/>
              </a:lnSpc>
              <a:spcBef>
                <a:spcPts val="0"/>
              </a:spcBef>
              <a:spcAft>
                <a:spcPts val="0"/>
              </a:spcAft>
              <a:buNone/>
              <a:defRPr sz="900">
                <a:solidFill>
                  <a:srgbClr val="FFFFFF"/>
                </a:solidFill>
              </a:defRPr>
            </a:lvl6pPr>
            <a:lvl7pPr lvl="6" rtl="0">
              <a:lnSpc>
                <a:spcPct val="115000"/>
              </a:lnSpc>
              <a:spcBef>
                <a:spcPts val="0"/>
              </a:spcBef>
              <a:spcAft>
                <a:spcPts val="0"/>
              </a:spcAft>
              <a:buNone/>
              <a:defRPr sz="900">
                <a:solidFill>
                  <a:srgbClr val="FFFFFF"/>
                </a:solidFill>
              </a:defRPr>
            </a:lvl7pPr>
            <a:lvl8pPr lvl="7" rtl="0">
              <a:lnSpc>
                <a:spcPct val="115000"/>
              </a:lnSpc>
              <a:spcBef>
                <a:spcPts val="0"/>
              </a:spcBef>
              <a:spcAft>
                <a:spcPts val="0"/>
              </a:spcAft>
              <a:buNone/>
              <a:defRPr sz="900">
                <a:solidFill>
                  <a:srgbClr val="FFFFFF"/>
                </a:solidFill>
              </a:defRPr>
            </a:lvl8pPr>
            <a:lvl9pPr lvl="8" rtl="0">
              <a:lnSpc>
                <a:spcPct val="115000"/>
              </a:lnSpc>
              <a:spcBef>
                <a:spcPts val="0"/>
              </a:spcBef>
              <a:spcAft>
                <a:spcPts val="0"/>
              </a:spcAft>
              <a:buNone/>
              <a:defRPr sz="900">
                <a:solidFill>
                  <a:srgbClr val="FFFFFF"/>
                </a:solidFill>
              </a:defRPr>
            </a:lvl9pPr>
          </a:lstStyle>
          <a:p>
            <a:endParaRPr/>
          </a:p>
        </p:txBody>
      </p:sp>
      <p:sp>
        <p:nvSpPr>
          <p:cNvPr id="2783" name="Google Shape;2783;p280"/>
          <p:cNvSpPr txBox="1">
            <a:spLocks noGrp="1"/>
          </p:cNvSpPr>
          <p:nvPr>
            <p:ph type="subTitle" idx="3"/>
          </p:nvPr>
        </p:nvSpPr>
        <p:spPr>
          <a:xfrm>
            <a:off x="855694" y="2110282"/>
            <a:ext cx="2062800" cy="1161300"/>
          </a:xfrm>
          <a:prstGeom prst="rect">
            <a:avLst/>
          </a:prstGeom>
        </p:spPr>
        <p:txBody>
          <a:bodyPr spcFirstLastPara="1" wrap="square" lIns="0" tIns="0" rIns="0" bIns="0" anchor="t" anchorCtr="0">
            <a:noAutofit/>
          </a:bodyPr>
          <a:lstStyle>
            <a:lvl1pPr lvl="0" rtl="0">
              <a:lnSpc>
                <a:spcPct val="140000"/>
              </a:lnSpc>
              <a:spcBef>
                <a:spcPts val="0"/>
              </a:spcBef>
              <a:spcAft>
                <a:spcPts val="0"/>
              </a:spcAft>
              <a:buNone/>
              <a:defRPr sz="1100">
                <a:solidFill>
                  <a:srgbClr val="FFFFFF"/>
                </a:solidFill>
              </a:defRPr>
            </a:lvl1pPr>
            <a:lvl2pPr lvl="1" rtl="0">
              <a:lnSpc>
                <a:spcPct val="140000"/>
              </a:lnSpc>
              <a:spcBef>
                <a:spcPts val="0"/>
              </a:spcBef>
              <a:spcAft>
                <a:spcPts val="0"/>
              </a:spcAft>
              <a:buNone/>
              <a:defRPr sz="1100">
                <a:solidFill>
                  <a:srgbClr val="FFFFFF"/>
                </a:solidFill>
              </a:defRPr>
            </a:lvl2pPr>
            <a:lvl3pPr lvl="2" rtl="0">
              <a:lnSpc>
                <a:spcPct val="140000"/>
              </a:lnSpc>
              <a:spcBef>
                <a:spcPts val="0"/>
              </a:spcBef>
              <a:spcAft>
                <a:spcPts val="0"/>
              </a:spcAft>
              <a:buNone/>
              <a:defRPr sz="1100">
                <a:solidFill>
                  <a:srgbClr val="FFFFFF"/>
                </a:solidFill>
              </a:defRPr>
            </a:lvl3pPr>
            <a:lvl4pPr lvl="3" rtl="0">
              <a:lnSpc>
                <a:spcPct val="140000"/>
              </a:lnSpc>
              <a:spcBef>
                <a:spcPts val="0"/>
              </a:spcBef>
              <a:spcAft>
                <a:spcPts val="0"/>
              </a:spcAft>
              <a:buNone/>
              <a:defRPr sz="1100">
                <a:solidFill>
                  <a:srgbClr val="FFFFFF"/>
                </a:solidFill>
              </a:defRPr>
            </a:lvl4pPr>
            <a:lvl5pPr lvl="4" rtl="0">
              <a:lnSpc>
                <a:spcPct val="140000"/>
              </a:lnSpc>
              <a:spcBef>
                <a:spcPts val="0"/>
              </a:spcBef>
              <a:spcAft>
                <a:spcPts val="0"/>
              </a:spcAft>
              <a:buNone/>
              <a:defRPr sz="1100">
                <a:solidFill>
                  <a:srgbClr val="FFFFFF"/>
                </a:solidFill>
              </a:defRPr>
            </a:lvl5pPr>
            <a:lvl6pPr lvl="5" rtl="0">
              <a:lnSpc>
                <a:spcPct val="140000"/>
              </a:lnSpc>
              <a:spcBef>
                <a:spcPts val="0"/>
              </a:spcBef>
              <a:spcAft>
                <a:spcPts val="0"/>
              </a:spcAft>
              <a:buNone/>
              <a:defRPr sz="1100">
                <a:solidFill>
                  <a:srgbClr val="FFFFFF"/>
                </a:solidFill>
              </a:defRPr>
            </a:lvl6pPr>
            <a:lvl7pPr lvl="6" rtl="0">
              <a:lnSpc>
                <a:spcPct val="140000"/>
              </a:lnSpc>
              <a:spcBef>
                <a:spcPts val="0"/>
              </a:spcBef>
              <a:spcAft>
                <a:spcPts val="0"/>
              </a:spcAft>
              <a:buNone/>
              <a:defRPr sz="1100">
                <a:solidFill>
                  <a:srgbClr val="FFFFFF"/>
                </a:solidFill>
              </a:defRPr>
            </a:lvl7pPr>
            <a:lvl8pPr lvl="7" rtl="0">
              <a:lnSpc>
                <a:spcPct val="140000"/>
              </a:lnSpc>
              <a:spcBef>
                <a:spcPts val="0"/>
              </a:spcBef>
              <a:spcAft>
                <a:spcPts val="0"/>
              </a:spcAft>
              <a:buNone/>
              <a:defRPr sz="1100">
                <a:solidFill>
                  <a:srgbClr val="FFFFFF"/>
                </a:solidFill>
              </a:defRPr>
            </a:lvl8pPr>
            <a:lvl9pPr lvl="8" rtl="0">
              <a:lnSpc>
                <a:spcPct val="140000"/>
              </a:lnSpc>
              <a:spcBef>
                <a:spcPts val="0"/>
              </a:spcBef>
              <a:spcAft>
                <a:spcPts val="0"/>
              </a:spcAft>
              <a:buNone/>
              <a:defRPr sz="1100">
                <a:solidFill>
                  <a:srgbClr val="FFFFFF"/>
                </a:solidFill>
              </a:defRPr>
            </a:lvl9pPr>
          </a:lstStyle>
          <a:p>
            <a:endParaRPr/>
          </a:p>
        </p:txBody>
      </p:sp>
      <p:sp>
        <p:nvSpPr>
          <p:cNvPr id="2784" name="Google Shape;2784;p280"/>
          <p:cNvSpPr txBox="1">
            <a:spLocks noGrp="1"/>
          </p:cNvSpPr>
          <p:nvPr>
            <p:ph type="subTitle" idx="4"/>
          </p:nvPr>
        </p:nvSpPr>
        <p:spPr>
          <a:xfrm>
            <a:off x="3542906" y="2110282"/>
            <a:ext cx="2062800" cy="1161300"/>
          </a:xfrm>
          <a:prstGeom prst="rect">
            <a:avLst/>
          </a:prstGeom>
        </p:spPr>
        <p:txBody>
          <a:bodyPr spcFirstLastPara="1" wrap="square" lIns="0" tIns="0" rIns="0" bIns="0" anchor="t" anchorCtr="0">
            <a:noAutofit/>
          </a:bodyPr>
          <a:lstStyle>
            <a:lvl1pPr lvl="0" rtl="0">
              <a:lnSpc>
                <a:spcPct val="140000"/>
              </a:lnSpc>
              <a:spcBef>
                <a:spcPts val="0"/>
              </a:spcBef>
              <a:spcAft>
                <a:spcPts val="0"/>
              </a:spcAft>
              <a:buNone/>
              <a:defRPr sz="1100">
                <a:solidFill>
                  <a:srgbClr val="FFFFFF"/>
                </a:solidFill>
              </a:defRPr>
            </a:lvl1pPr>
            <a:lvl2pPr lvl="1" rtl="0">
              <a:lnSpc>
                <a:spcPct val="140000"/>
              </a:lnSpc>
              <a:spcBef>
                <a:spcPts val="0"/>
              </a:spcBef>
              <a:spcAft>
                <a:spcPts val="0"/>
              </a:spcAft>
              <a:buNone/>
              <a:defRPr sz="1100">
                <a:solidFill>
                  <a:srgbClr val="FFFFFF"/>
                </a:solidFill>
              </a:defRPr>
            </a:lvl2pPr>
            <a:lvl3pPr lvl="2" rtl="0">
              <a:lnSpc>
                <a:spcPct val="140000"/>
              </a:lnSpc>
              <a:spcBef>
                <a:spcPts val="0"/>
              </a:spcBef>
              <a:spcAft>
                <a:spcPts val="0"/>
              </a:spcAft>
              <a:buNone/>
              <a:defRPr sz="1100">
                <a:solidFill>
                  <a:srgbClr val="FFFFFF"/>
                </a:solidFill>
              </a:defRPr>
            </a:lvl3pPr>
            <a:lvl4pPr lvl="3" rtl="0">
              <a:lnSpc>
                <a:spcPct val="140000"/>
              </a:lnSpc>
              <a:spcBef>
                <a:spcPts val="0"/>
              </a:spcBef>
              <a:spcAft>
                <a:spcPts val="0"/>
              </a:spcAft>
              <a:buNone/>
              <a:defRPr sz="1100">
                <a:solidFill>
                  <a:srgbClr val="FFFFFF"/>
                </a:solidFill>
              </a:defRPr>
            </a:lvl4pPr>
            <a:lvl5pPr lvl="4" rtl="0">
              <a:lnSpc>
                <a:spcPct val="140000"/>
              </a:lnSpc>
              <a:spcBef>
                <a:spcPts val="0"/>
              </a:spcBef>
              <a:spcAft>
                <a:spcPts val="0"/>
              </a:spcAft>
              <a:buNone/>
              <a:defRPr sz="1100">
                <a:solidFill>
                  <a:srgbClr val="FFFFFF"/>
                </a:solidFill>
              </a:defRPr>
            </a:lvl5pPr>
            <a:lvl6pPr lvl="5" rtl="0">
              <a:lnSpc>
                <a:spcPct val="140000"/>
              </a:lnSpc>
              <a:spcBef>
                <a:spcPts val="0"/>
              </a:spcBef>
              <a:spcAft>
                <a:spcPts val="0"/>
              </a:spcAft>
              <a:buNone/>
              <a:defRPr sz="1100">
                <a:solidFill>
                  <a:srgbClr val="FFFFFF"/>
                </a:solidFill>
              </a:defRPr>
            </a:lvl6pPr>
            <a:lvl7pPr lvl="6" rtl="0">
              <a:lnSpc>
                <a:spcPct val="140000"/>
              </a:lnSpc>
              <a:spcBef>
                <a:spcPts val="0"/>
              </a:spcBef>
              <a:spcAft>
                <a:spcPts val="0"/>
              </a:spcAft>
              <a:buNone/>
              <a:defRPr sz="1100">
                <a:solidFill>
                  <a:srgbClr val="FFFFFF"/>
                </a:solidFill>
              </a:defRPr>
            </a:lvl7pPr>
            <a:lvl8pPr lvl="7" rtl="0">
              <a:lnSpc>
                <a:spcPct val="140000"/>
              </a:lnSpc>
              <a:spcBef>
                <a:spcPts val="0"/>
              </a:spcBef>
              <a:spcAft>
                <a:spcPts val="0"/>
              </a:spcAft>
              <a:buNone/>
              <a:defRPr sz="1100">
                <a:solidFill>
                  <a:srgbClr val="FFFFFF"/>
                </a:solidFill>
              </a:defRPr>
            </a:lvl8pPr>
            <a:lvl9pPr lvl="8" rtl="0">
              <a:lnSpc>
                <a:spcPct val="140000"/>
              </a:lnSpc>
              <a:spcBef>
                <a:spcPts val="0"/>
              </a:spcBef>
              <a:spcAft>
                <a:spcPts val="0"/>
              </a:spcAft>
              <a:buNone/>
              <a:defRPr sz="1100">
                <a:solidFill>
                  <a:srgbClr val="FFFFFF"/>
                </a:solidFill>
              </a:defRPr>
            </a:lvl9pPr>
          </a:lstStyle>
          <a:p>
            <a:endParaRPr/>
          </a:p>
        </p:txBody>
      </p:sp>
      <p:sp>
        <p:nvSpPr>
          <p:cNvPr id="2785" name="Google Shape;2785;p280"/>
          <p:cNvSpPr txBox="1">
            <a:spLocks noGrp="1"/>
          </p:cNvSpPr>
          <p:nvPr>
            <p:ph type="subTitle" idx="5"/>
          </p:nvPr>
        </p:nvSpPr>
        <p:spPr>
          <a:xfrm>
            <a:off x="6230119" y="2110282"/>
            <a:ext cx="2062800" cy="1161300"/>
          </a:xfrm>
          <a:prstGeom prst="rect">
            <a:avLst/>
          </a:prstGeom>
        </p:spPr>
        <p:txBody>
          <a:bodyPr spcFirstLastPara="1" wrap="square" lIns="0" tIns="0" rIns="0" bIns="0" anchor="t" anchorCtr="0">
            <a:noAutofit/>
          </a:bodyPr>
          <a:lstStyle>
            <a:lvl1pPr lvl="0" rtl="0">
              <a:lnSpc>
                <a:spcPct val="140000"/>
              </a:lnSpc>
              <a:spcBef>
                <a:spcPts val="0"/>
              </a:spcBef>
              <a:spcAft>
                <a:spcPts val="0"/>
              </a:spcAft>
              <a:buNone/>
              <a:defRPr sz="1100">
                <a:solidFill>
                  <a:srgbClr val="FFFFFF"/>
                </a:solidFill>
              </a:defRPr>
            </a:lvl1pPr>
            <a:lvl2pPr lvl="1" rtl="0">
              <a:lnSpc>
                <a:spcPct val="140000"/>
              </a:lnSpc>
              <a:spcBef>
                <a:spcPts val="0"/>
              </a:spcBef>
              <a:spcAft>
                <a:spcPts val="0"/>
              </a:spcAft>
              <a:buNone/>
              <a:defRPr sz="1100">
                <a:solidFill>
                  <a:srgbClr val="FFFFFF"/>
                </a:solidFill>
              </a:defRPr>
            </a:lvl2pPr>
            <a:lvl3pPr lvl="2" rtl="0">
              <a:lnSpc>
                <a:spcPct val="140000"/>
              </a:lnSpc>
              <a:spcBef>
                <a:spcPts val="0"/>
              </a:spcBef>
              <a:spcAft>
                <a:spcPts val="0"/>
              </a:spcAft>
              <a:buNone/>
              <a:defRPr sz="1100">
                <a:solidFill>
                  <a:srgbClr val="FFFFFF"/>
                </a:solidFill>
              </a:defRPr>
            </a:lvl3pPr>
            <a:lvl4pPr lvl="3" rtl="0">
              <a:lnSpc>
                <a:spcPct val="140000"/>
              </a:lnSpc>
              <a:spcBef>
                <a:spcPts val="0"/>
              </a:spcBef>
              <a:spcAft>
                <a:spcPts val="0"/>
              </a:spcAft>
              <a:buNone/>
              <a:defRPr sz="1100">
                <a:solidFill>
                  <a:srgbClr val="FFFFFF"/>
                </a:solidFill>
              </a:defRPr>
            </a:lvl4pPr>
            <a:lvl5pPr lvl="4" rtl="0">
              <a:lnSpc>
                <a:spcPct val="140000"/>
              </a:lnSpc>
              <a:spcBef>
                <a:spcPts val="0"/>
              </a:spcBef>
              <a:spcAft>
                <a:spcPts val="0"/>
              </a:spcAft>
              <a:buNone/>
              <a:defRPr sz="1100">
                <a:solidFill>
                  <a:srgbClr val="FFFFFF"/>
                </a:solidFill>
              </a:defRPr>
            </a:lvl5pPr>
            <a:lvl6pPr lvl="5" rtl="0">
              <a:lnSpc>
                <a:spcPct val="140000"/>
              </a:lnSpc>
              <a:spcBef>
                <a:spcPts val="0"/>
              </a:spcBef>
              <a:spcAft>
                <a:spcPts val="0"/>
              </a:spcAft>
              <a:buNone/>
              <a:defRPr sz="1100">
                <a:solidFill>
                  <a:srgbClr val="FFFFFF"/>
                </a:solidFill>
              </a:defRPr>
            </a:lvl6pPr>
            <a:lvl7pPr lvl="6" rtl="0">
              <a:lnSpc>
                <a:spcPct val="140000"/>
              </a:lnSpc>
              <a:spcBef>
                <a:spcPts val="0"/>
              </a:spcBef>
              <a:spcAft>
                <a:spcPts val="0"/>
              </a:spcAft>
              <a:buNone/>
              <a:defRPr sz="1100">
                <a:solidFill>
                  <a:srgbClr val="FFFFFF"/>
                </a:solidFill>
              </a:defRPr>
            </a:lvl7pPr>
            <a:lvl8pPr lvl="7" rtl="0">
              <a:lnSpc>
                <a:spcPct val="140000"/>
              </a:lnSpc>
              <a:spcBef>
                <a:spcPts val="0"/>
              </a:spcBef>
              <a:spcAft>
                <a:spcPts val="0"/>
              </a:spcAft>
              <a:buNone/>
              <a:defRPr sz="1100">
                <a:solidFill>
                  <a:srgbClr val="FFFFFF"/>
                </a:solidFill>
              </a:defRPr>
            </a:lvl8pPr>
            <a:lvl9pPr lvl="8" rtl="0">
              <a:lnSpc>
                <a:spcPct val="140000"/>
              </a:lnSpc>
              <a:spcBef>
                <a:spcPts val="0"/>
              </a:spcBef>
              <a:spcAft>
                <a:spcPts val="0"/>
              </a:spcAft>
              <a:buNone/>
              <a:defRPr sz="1100">
                <a:solidFill>
                  <a:srgbClr val="FFFFFF"/>
                </a:solidFill>
              </a:defRPr>
            </a:lvl9pPr>
          </a:lstStyle>
          <a:p>
            <a:endParaRPr/>
          </a:p>
        </p:txBody>
      </p:sp>
      <p:sp>
        <p:nvSpPr>
          <p:cNvPr id="2786" name="Google Shape;2786;p280"/>
          <p:cNvSpPr txBox="1">
            <a:spLocks noGrp="1"/>
          </p:cNvSpPr>
          <p:nvPr>
            <p:ph type="subTitle" idx="6"/>
          </p:nvPr>
        </p:nvSpPr>
        <p:spPr>
          <a:xfrm>
            <a:off x="3540600" y="3510788"/>
            <a:ext cx="2062800" cy="319500"/>
          </a:xfrm>
          <a:prstGeom prst="rect">
            <a:avLst/>
          </a:prstGeom>
        </p:spPr>
        <p:txBody>
          <a:bodyPr spcFirstLastPara="1" wrap="square" lIns="0" tIns="0" rIns="0" bIns="0" anchor="t" anchorCtr="0">
            <a:noAutofit/>
          </a:bodyPr>
          <a:lstStyle>
            <a:lvl1pPr lvl="0" rtl="0">
              <a:lnSpc>
                <a:spcPct val="115000"/>
              </a:lnSpc>
              <a:spcBef>
                <a:spcPts val="0"/>
              </a:spcBef>
              <a:spcAft>
                <a:spcPts val="0"/>
              </a:spcAft>
              <a:buNone/>
              <a:defRPr sz="900">
                <a:solidFill>
                  <a:srgbClr val="FFFFFF"/>
                </a:solidFill>
              </a:defRPr>
            </a:lvl1pPr>
            <a:lvl2pPr lvl="1" rtl="0">
              <a:lnSpc>
                <a:spcPct val="115000"/>
              </a:lnSpc>
              <a:spcBef>
                <a:spcPts val="0"/>
              </a:spcBef>
              <a:spcAft>
                <a:spcPts val="0"/>
              </a:spcAft>
              <a:buNone/>
              <a:defRPr sz="900">
                <a:solidFill>
                  <a:srgbClr val="FFFFFF"/>
                </a:solidFill>
              </a:defRPr>
            </a:lvl2pPr>
            <a:lvl3pPr lvl="2" rtl="0">
              <a:lnSpc>
                <a:spcPct val="115000"/>
              </a:lnSpc>
              <a:spcBef>
                <a:spcPts val="0"/>
              </a:spcBef>
              <a:spcAft>
                <a:spcPts val="0"/>
              </a:spcAft>
              <a:buNone/>
              <a:defRPr sz="900">
                <a:solidFill>
                  <a:srgbClr val="FFFFFF"/>
                </a:solidFill>
              </a:defRPr>
            </a:lvl3pPr>
            <a:lvl4pPr lvl="3" rtl="0">
              <a:lnSpc>
                <a:spcPct val="115000"/>
              </a:lnSpc>
              <a:spcBef>
                <a:spcPts val="0"/>
              </a:spcBef>
              <a:spcAft>
                <a:spcPts val="0"/>
              </a:spcAft>
              <a:buNone/>
              <a:defRPr sz="900">
                <a:solidFill>
                  <a:srgbClr val="FFFFFF"/>
                </a:solidFill>
              </a:defRPr>
            </a:lvl4pPr>
            <a:lvl5pPr lvl="4" rtl="0">
              <a:lnSpc>
                <a:spcPct val="115000"/>
              </a:lnSpc>
              <a:spcBef>
                <a:spcPts val="0"/>
              </a:spcBef>
              <a:spcAft>
                <a:spcPts val="0"/>
              </a:spcAft>
              <a:buNone/>
              <a:defRPr sz="900">
                <a:solidFill>
                  <a:srgbClr val="FFFFFF"/>
                </a:solidFill>
              </a:defRPr>
            </a:lvl5pPr>
            <a:lvl6pPr lvl="5" rtl="0">
              <a:lnSpc>
                <a:spcPct val="115000"/>
              </a:lnSpc>
              <a:spcBef>
                <a:spcPts val="0"/>
              </a:spcBef>
              <a:spcAft>
                <a:spcPts val="0"/>
              </a:spcAft>
              <a:buNone/>
              <a:defRPr sz="900">
                <a:solidFill>
                  <a:srgbClr val="FFFFFF"/>
                </a:solidFill>
              </a:defRPr>
            </a:lvl6pPr>
            <a:lvl7pPr lvl="6" rtl="0">
              <a:lnSpc>
                <a:spcPct val="115000"/>
              </a:lnSpc>
              <a:spcBef>
                <a:spcPts val="0"/>
              </a:spcBef>
              <a:spcAft>
                <a:spcPts val="0"/>
              </a:spcAft>
              <a:buNone/>
              <a:defRPr sz="900">
                <a:solidFill>
                  <a:srgbClr val="FFFFFF"/>
                </a:solidFill>
              </a:defRPr>
            </a:lvl7pPr>
            <a:lvl8pPr lvl="7" rtl="0">
              <a:lnSpc>
                <a:spcPct val="115000"/>
              </a:lnSpc>
              <a:spcBef>
                <a:spcPts val="0"/>
              </a:spcBef>
              <a:spcAft>
                <a:spcPts val="0"/>
              </a:spcAft>
              <a:buNone/>
              <a:defRPr sz="900">
                <a:solidFill>
                  <a:srgbClr val="FFFFFF"/>
                </a:solidFill>
              </a:defRPr>
            </a:lvl8pPr>
            <a:lvl9pPr lvl="8" rtl="0">
              <a:lnSpc>
                <a:spcPct val="115000"/>
              </a:lnSpc>
              <a:spcBef>
                <a:spcPts val="0"/>
              </a:spcBef>
              <a:spcAft>
                <a:spcPts val="0"/>
              </a:spcAft>
              <a:buNone/>
              <a:defRPr sz="900">
                <a:solidFill>
                  <a:srgbClr val="FFFFFF"/>
                </a:solidFill>
              </a:defRPr>
            </a:lvl9pPr>
          </a:lstStyle>
          <a:p>
            <a:endParaRPr/>
          </a:p>
        </p:txBody>
      </p:sp>
      <p:sp>
        <p:nvSpPr>
          <p:cNvPr id="2787" name="Google Shape;2787;p280"/>
          <p:cNvSpPr txBox="1">
            <a:spLocks noGrp="1"/>
          </p:cNvSpPr>
          <p:nvPr>
            <p:ph type="subTitle" idx="7"/>
          </p:nvPr>
        </p:nvSpPr>
        <p:spPr>
          <a:xfrm>
            <a:off x="6230119" y="3510788"/>
            <a:ext cx="2062800" cy="319500"/>
          </a:xfrm>
          <a:prstGeom prst="rect">
            <a:avLst/>
          </a:prstGeom>
        </p:spPr>
        <p:txBody>
          <a:bodyPr spcFirstLastPara="1" wrap="square" lIns="0" tIns="0" rIns="0" bIns="0" anchor="t" anchorCtr="0">
            <a:noAutofit/>
          </a:bodyPr>
          <a:lstStyle>
            <a:lvl1pPr lvl="0" rtl="0">
              <a:lnSpc>
                <a:spcPct val="115000"/>
              </a:lnSpc>
              <a:spcBef>
                <a:spcPts val="0"/>
              </a:spcBef>
              <a:spcAft>
                <a:spcPts val="0"/>
              </a:spcAft>
              <a:buNone/>
              <a:defRPr sz="900">
                <a:solidFill>
                  <a:srgbClr val="FFFFFF"/>
                </a:solidFill>
              </a:defRPr>
            </a:lvl1pPr>
            <a:lvl2pPr lvl="1" rtl="0">
              <a:lnSpc>
                <a:spcPct val="115000"/>
              </a:lnSpc>
              <a:spcBef>
                <a:spcPts val="0"/>
              </a:spcBef>
              <a:spcAft>
                <a:spcPts val="0"/>
              </a:spcAft>
              <a:buNone/>
              <a:defRPr sz="900">
                <a:solidFill>
                  <a:srgbClr val="FFFFFF"/>
                </a:solidFill>
              </a:defRPr>
            </a:lvl2pPr>
            <a:lvl3pPr lvl="2" rtl="0">
              <a:lnSpc>
                <a:spcPct val="115000"/>
              </a:lnSpc>
              <a:spcBef>
                <a:spcPts val="0"/>
              </a:spcBef>
              <a:spcAft>
                <a:spcPts val="0"/>
              </a:spcAft>
              <a:buNone/>
              <a:defRPr sz="900">
                <a:solidFill>
                  <a:srgbClr val="FFFFFF"/>
                </a:solidFill>
              </a:defRPr>
            </a:lvl3pPr>
            <a:lvl4pPr lvl="3" rtl="0">
              <a:lnSpc>
                <a:spcPct val="115000"/>
              </a:lnSpc>
              <a:spcBef>
                <a:spcPts val="0"/>
              </a:spcBef>
              <a:spcAft>
                <a:spcPts val="0"/>
              </a:spcAft>
              <a:buNone/>
              <a:defRPr sz="900">
                <a:solidFill>
                  <a:srgbClr val="FFFFFF"/>
                </a:solidFill>
              </a:defRPr>
            </a:lvl4pPr>
            <a:lvl5pPr lvl="4" rtl="0">
              <a:lnSpc>
                <a:spcPct val="115000"/>
              </a:lnSpc>
              <a:spcBef>
                <a:spcPts val="0"/>
              </a:spcBef>
              <a:spcAft>
                <a:spcPts val="0"/>
              </a:spcAft>
              <a:buNone/>
              <a:defRPr sz="900">
                <a:solidFill>
                  <a:srgbClr val="FFFFFF"/>
                </a:solidFill>
              </a:defRPr>
            </a:lvl5pPr>
            <a:lvl6pPr lvl="5" rtl="0">
              <a:lnSpc>
                <a:spcPct val="115000"/>
              </a:lnSpc>
              <a:spcBef>
                <a:spcPts val="0"/>
              </a:spcBef>
              <a:spcAft>
                <a:spcPts val="0"/>
              </a:spcAft>
              <a:buNone/>
              <a:defRPr sz="900">
                <a:solidFill>
                  <a:srgbClr val="FFFFFF"/>
                </a:solidFill>
              </a:defRPr>
            </a:lvl6pPr>
            <a:lvl7pPr lvl="6" rtl="0">
              <a:lnSpc>
                <a:spcPct val="115000"/>
              </a:lnSpc>
              <a:spcBef>
                <a:spcPts val="0"/>
              </a:spcBef>
              <a:spcAft>
                <a:spcPts val="0"/>
              </a:spcAft>
              <a:buNone/>
              <a:defRPr sz="900">
                <a:solidFill>
                  <a:srgbClr val="FFFFFF"/>
                </a:solidFill>
              </a:defRPr>
            </a:lvl7pPr>
            <a:lvl8pPr lvl="7" rtl="0">
              <a:lnSpc>
                <a:spcPct val="115000"/>
              </a:lnSpc>
              <a:spcBef>
                <a:spcPts val="0"/>
              </a:spcBef>
              <a:spcAft>
                <a:spcPts val="0"/>
              </a:spcAft>
              <a:buNone/>
              <a:defRPr sz="900">
                <a:solidFill>
                  <a:srgbClr val="FFFFFF"/>
                </a:solidFill>
              </a:defRPr>
            </a:lvl8pPr>
            <a:lvl9pPr lvl="8" rtl="0">
              <a:lnSpc>
                <a:spcPct val="115000"/>
              </a:lnSpc>
              <a:spcBef>
                <a:spcPts val="0"/>
              </a:spcBef>
              <a:spcAft>
                <a:spcPts val="0"/>
              </a:spcAft>
              <a:buNone/>
              <a:defRPr sz="900">
                <a:solidFill>
                  <a:srgbClr val="FFFFFF"/>
                </a:solidFill>
              </a:defRPr>
            </a:lvl9pPr>
          </a:lstStyle>
          <a:p>
            <a:endParaRPr/>
          </a:p>
        </p:txBody>
      </p:sp>
      <p:sp>
        <p:nvSpPr>
          <p:cNvPr id="2788" name="Google Shape;2788;p280"/>
          <p:cNvSpPr txBox="1">
            <a:spLocks noGrp="1"/>
          </p:cNvSpPr>
          <p:nvPr>
            <p:ph type="subTitle" idx="8"/>
          </p:nvPr>
        </p:nvSpPr>
        <p:spPr>
          <a:xfrm>
            <a:off x="335831" y="41580"/>
            <a:ext cx="3861600" cy="612300"/>
          </a:xfrm>
          <a:prstGeom prst="rect">
            <a:avLst/>
          </a:prstGeom>
        </p:spPr>
        <p:txBody>
          <a:bodyPr spcFirstLastPara="1" wrap="square" lIns="329175" tIns="68575" rIns="68575" bIns="68575" anchor="ctr" anchorCtr="0">
            <a:noAutofit/>
          </a:bodyPr>
          <a:lstStyle>
            <a:lvl1pPr lvl="0" rtl="0">
              <a:lnSpc>
                <a:spcPct val="100000"/>
              </a:lnSpc>
              <a:spcBef>
                <a:spcPts val="0"/>
              </a:spcBef>
              <a:spcAft>
                <a:spcPts val="0"/>
              </a:spcAft>
              <a:buClr>
                <a:srgbClr val="FFFFFF"/>
              </a:buClr>
              <a:buSzPts val="800"/>
              <a:buFont typeface="Red Hat Display Medium"/>
              <a:buNone/>
              <a:defRPr sz="800">
                <a:solidFill>
                  <a:srgbClr val="FFFFFF"/>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rgbClr val="FFFFFF"/>
              </a:buClr>
              <a:buSzPts val="800"/>
              <a:buFont typeface="Red Hat Display Medium"/>
              <a:buNone/>
              <a:defRPr sz="800">
                <a:solidFill>
                  <a:srgbClr val="FFFFFF"/>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rgbClr val="FFFFFF"/>
              </a:buClr>
              <a:buSzPts val="800"/>
              <a:buFont typeface="Red Hat Display Medium"/>
              <a:buNone/>
              <a:defRPr sz="800">
                <a:solidFill>
                  <a:srgbClr val="FFFFFF"/>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rgbClr val="FFFFFF"/>
              </a:buClr>
              <a:buSzPts val="800"/>
              <a:buFont typeface="Red Hat Display Medium"/>
              <a:buNone/>
              <a:defRPr sz="800">
                <a:solidFill>
                  <a:srgbClr val="FFFFFF"/>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rgbClr val="FFFFFF"/>
              </a:buClr>
              <a:buSzPts val="800"/>
              <a:buFont typeface="Red Hat Display Medium"/>
              <a:buNone/>
              <a:defRPr sz="800">
                <a:solidFill>
                  <a:srgbClr val="FFFFFF"/>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rgbClr val="FFFFFF"/>
              </a:buClr>
              <a:buSzPts val="800"/>
              <a:buFont typeface="Red Hat Display Medium"/>
              <a:buNone/>
              <a:defRPr sz="800">
                <a:solidFill>
                  <a:srgbClr val="FFFFFF"/>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rgbClr val="FFFFFF"/>
              </a:buClr>
              <a:buSzPts val="800"/>
              <a:buFont typeface="Red Hat Display Medium"/>
              <a:buNone/>
              <a:defRPr sz="800">
                <a:solidFill>
                  <a:srgbClr val="FFFFFF"/>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rgbClr val="FFFFFF"/>
              </a:buClr>
              <a:buSzPts val="800"/>
              <a:buFont typeface="Red Hat Display Medium"/>
              <a:buNone/>
              <a:defRPr sz="800">
                <a:solidFill>
                  <a:srgbClr val="FFFFFF"/>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rgbClr val="FFFFFF"/>
              </a:buClr>
              <a:buSzPts val="800"/>
              <a:buFont typeface="Red Hat Display Medium"/>
              <a:buNone/>
              <a:defRPr sz="800">
                <a:solidFill>
                  <a:srgbClr val="FFFFFF"/>
                </a:solidFill>
                <a:latin typeface="Red Hat Display Medium"/>
                <a:ea typeface="Red Hat Display Medium"/>
                <a:cs typeface="Red Hat Display Medium"/>
                <a:sym typeface="Red Hat Display Medium"/>
              </a:defRPr>
            </a:lvl9pPr>
          </a:lstStyle>
          <a:p>
            <a:endParaRPr/>
          </a:p>
        </p:txBody>
      </p:sp>
      <p:sp>
        <p:nvSpPr>
          <p:cNvPr id="2789" name="Google Shape;2789;p280"/>
          <p:cNvSpPr txBox="1">
            <a:spLocks noGrp="1"/>
          </p:cNvSpPr>
          <p:nvPr>
            <p:ph type="title"/>
          </p:nvPr>
        </p:nvSpPr>
        <p:spPr>
          <a:xfrm>
            <a:off x="663788" y="825263"/>
            <a:ext cx="7816500" cy="414900"/>
          </a:xfrm>
          <a:prstGeom prst="rect">
            <a:avLst/>
          </a:prstGeom>
        </p:spPr>
        <p:txBody>
          <a:bodyPr spcFirstLastPara="1" wrap="square" lIns="0" tIns="0" rIns="0" bIns="0" anchor="t" anchorCtr="0">
            <a:noAutofit/>
          </a:bodyPr>
          <a:lstStyle>
            <a:lvl1pPr lvl="0" algn="ctr" rtl="0">
              <a:lnSpc>
                <a:spcPct val="130000"/>
              </a:lnSpc>
              <a:spcBef>
                <a:spcPts val="0"/>
              </a:spcBef>
              <a:spcAft>
                <a:spcPts val="0"/>
              </a:spcAft>
              <a:buNone/>
              <a:defRPr sz="2100">
                <a:solidFill>
                  <a:srgbClr val="FFFFFF"/>
                </a:solidFill>
                <a:latin typeface="Red Hat Display Medium"/>
                <a:ea typeface="Red Hat Display Medium"/>
                <a:cs typeface="Red Hat Display Medium"/>
                <a:sym typeface="Red Hat Display Medium"/>
              </a:defRPr>
            </a:lvl1pPr>
            <a:lvl2pPr lvl="1" algn="ctr" rtl="0">
              <a:lnSpc>
                <a:spcPct val="130000"/>
              </a:lnSpc>
              <a:spcBef>
                <a:spcPts val="0"/>
              </a:spcBef>
              <a:spcAft>
                <a:spcPts val="0"/>
              </a:spcAft>
              <a:buNone/>
              <a:defRPr sz="2000">
                <a:solidFill>
                  <a:srgbClr val="FFFFFF"/>
                </a:solidFill>
                <a:latin typeface="Red Hat Display Medium"/>
                <a:ea typeface="Red Hat Display Medium"/>
                <a:cs typeface="Red Hat Display Medium"/>
                <a:sym typeface="Red Hat Display Medium"/>
              </a:defRPr>
            </a:lvl2pPr>
            <a:lvl3pPr lvl="2" algn="ctr" rtl="0">
              <a:lnSpc>
                <a:spcPct val="130000"/>
              </a:lnSpc>
              <a:spcBef>
                <a:spcPts val="0"/>
              </a:spcBef>
              <a:spcAft>
                <a:spcPts val="0"/>
              </a:spcAft>
              <a:buNone/>
              <a:defRPr sz="2000">
                <a:solidFill>
                  <a:srgbClr val="FFFFFF"/>
                </a:solidFill>
                <a:latin typeface="Red Hat Display Medium"/>
                <a:ea typeface="Red Hat Display Medium"/>
                <a:cs typeface="Red Hat Display Medium"/>
                <a:sym typeface="Red Hat Display Medium"/>
              </a:defRPr>
            </a:lvl3pPr>
            <a:lvl4pPr lvl="3" algn="ctr" rtl="0">
              <a:lnSpc>
                <a:spcPct val="130000"/>
              </a:lnSpc>
              <a:spcBef>
                <a:spcPts val="0"/>
              </a:spcBef>
              <a:spcAft>
                <a:spcPts val="0"/>
              </a:spcAft>
              <a:buNone/>
              <a:defRPr sz="2000">
                <a:solidFill>
                  <a:srgbClr val="FFFFFF"/>
                </a:solidFill>
                <a:latin typeface="Red Hat Display Medium"/>
                <a:ea typeface="Red Hat Display Medium"/>
                <a:cs typeface="Red Hat Display Medium"/>
                <a:sym typeface="Red Hat Display Medium"/>
              </a:defRPr>
            </a:lvl4pPr>
            <a:lvl5pPr lvl="4" algn="ctr" rtl="0">
              <a:lnSpc>
                <a:spcPct val="130000"/>
              </a:lnSpc>
              <a:spcBef>
                <a:spcPts val="0"/>
              </a:spcBef>
              <a:spcAft>
                <a:spcPts val="0"/>
              </a:spcAft>
              <a:buNone/>
              <a:defRPr sz="2000">
                <a:solidFill>
                  <a:srgbClr val="FFFFFF"/>
                </a:solidFill>
                <a:latin typeface="Red Hat Display Medium"/>
                <a:ea typeface="Red Hat Display Medium"/>
                <a:cs typeface="Red Hat Display Medium"/>
                <a:sym typeface="Red Hat Display Medium"/>
              </a:defRPr>
            </a:lvl5pPr>
            <a:lvl6pPr lvl="5" algn="ctr" rtl="0">
              <a:lnSpc>
                <a:spcPct val="130000"/>
              </a:lnSpc>
              <a:spcBef>
                <a:spcPts val="0"/>
              </a:spcBef>
              <a:spcAft>
                <a:spcPts val="0"/>
              </a:spcAft>
              <a:buNone/>
              <a:defRPr sz="2000">
                <a:solidFill>
                  <a:srgbClr val="FFFFFF"/>
                </a:solidFill>
                <a:latin typeface="Red Hat Display Medium"/>
                <a:ea typeface="Red Hat Display Medium"/>
                <a:cs typeface="Red Hat Display Medium"/>
                <a:sym typeface="Red Hat Display Medium"/>
              </a:defRPr>
            </a:lvl6pPr>
            <a:lvl7pPr lvl="6" algn="ctr" rtl="0">
              <a:lnSpc>
                <a:spcPct val="130000"/>
              </a:lnSpc>
              <a:spcBef>
                <a:spcPts val="0"/>
              </a:spcBef>
              <a:spcAft>
                <a:spcPts val="0"/>
              </a:spcAft>
              <a:buNone/>
              <a:defRPr sz="2000">
                <a:solidFill>
                  <a:srgbClr val="FFFFFF"/>
                </a:solidFill>
                <a:latin typeface="Red Hat Display Medium"/>
                <a:ea typeface="Red Hat Display Medium"/>
                <a:cs typeface="Red Hat Display Medium"/>
                <a:sym typeface="Red Hat Display Medium"/>
              </a:defRPr>
            </a:lvl7pPr>
            <a:lvl8pPr lvl="7" algn="ctr" rtl="0">
              <a:lnSpc>
                <a:spcPct val="130000"/>
              </a:lnSpc>
              <a:spcBef>
                <a:spcPts val="0"/>
              </a:spcBef>
              <a:spcAft>
                <a:spcPts val="0"/>
              </a:spcAft>
              <a:buNone/>
              <a:defRPr sz="2000">
                <a:solidFill>
                  <a:srgbClr val="FFFFFF"/>
                </a:solidFill>
                <a:latin typeface="Red Hat Display Medium"/>
                <a:ea typeface="Red Hat Display Medium"/>
                <a:cs typeface="Red Hat Display Medium"/>
                <a:sym typeface="Red Hat Display Medium"/>
              </a:defRPr>
            </a:lvl8pPr>
            <a:lvl9pPr lvl="8" algn="ctr" rtl="0">
              <a:lnSpc>
                <a:spcPct val="130000"/>
              </a:lnSpc>
              <a:spcBef>
                <a:spcPts val="0"/>
              </a:spcBef>
              <a:spcAft>
                <a:spcPts val="0"/>
              </a:spcAft>
              <a:buNone/>
              <a:defRPr sz="2000">
                <a:solidFill>
                  <a:srgbClr val="FFFFFF"/>
                </a:solidFill>
                <a:latin typeface="Red Hat Display Medium"/>
                <a:ea typeface="Red Hat Display Medium"/>
                <a:cs typeface="Red Hat Display Medium"/>
                <a:sym typeface="Red Hat Display Medium"/>
              </a:defRPr>
            </a:lvl9pPr>
          </a:lstStyle>
          <a:p>
            <a:endParaRPr/>
          </a:p>
        </p:txBody>
      </p:sp>
      <p:pic>
        <p:nvPicPr>
          <p:cNvPr id="2790" name="Google Shape;2790;p280"/>
          <p:cNvPicPr preferRelativeResize="0"/>
          <p:nvPr/>
        </p:nvPicPr>
        <p:blipFill>
          <a:blip r:embed="rId3">
            <a:alphaModFix/>
          </a:blip>
          <a:stretch>
            <a:fillRect/>
          </a:stretch>
        </p:blipFill>
        <p:spPr>
          <a:xfrm>
            <a:off x="8033460" y="4734378"/>
            <a:ext cx="731888" cy="172209"/>
          </a:xfrm>
          <a:prstGeom prst="rect">
            <a:avLst/>
          </a:prstGeom>
          <a:noFill/>
          <a:ln>
            <a:noFill/>
          </a:ln>
        </p:spPr>
      </p:pic>
      <p:sp>
        <p:nvSpPr>
          <p:cNvPr id="2791" name="Google Shape;2791;p280"/>
          <p:cNvSpPr txBox="1">
            <a:spLocks noGrp="1"/>
          </p:cNvSpPr>
          <p:nvPr>
            <p:ph type="sldNum" idx="12"/>
          </p:nvPr>
        </p:nvSpPr>
        <p:spPr>
          <a:xfrm>
            <a:off x="61481" y="4627167"/>
            <a:ext cx="548700" cy="107700"/>
          </a:xfrm>
          <a:prstGeom prst="rect">
            <a:avLst/>
          </a:prstGeom>
          <a:noFill/>
          <a:ln>
            <a:noFill/>
          </a:ln>
        </p:spPr>
        <p:txBody>
          <a:bodyPr spcFirstLastPara="1" wrap="square" lIns="0" tIns="0" rIns="0" bIns="0" anchor="b" anchorCtr="0">
            <a:noAutofit/>
          </a:bodyPr>
          <a:lstStyle>
            <a:lvl1pPr lvl="0" algn="ctr" rtl="0">
              <a:buNone/>
              <a:defRPr sz="600">
                <a:solidFill>
                  <a:srgbClr val="FFFFFF"/>
                </a:solidFill>
                <a:latin typeface="Red Hat Display Medium"/>
                <a:ea typeface="Red Hat Display Medium"/>
                <a:cs typeface="Red Hat Display Medium"/>
                <a:sym typeface="Red Hat Display Medium"/>
              </a:defRPr>
            </a:lvl1pPr>
            <a:lvl2pPr lvl="1" algn="ctr" rtl="0">
              <a:buNone/>
              <a:defRPr sz="600">
                <a:solidFill>
                  <a:srgbClr val="FFFFFF"/>
                </a:solidFill>
                <a:latin typeface="Red Hat Display Medium"/>
                <a:ea typeface="Red Hat Display Medium"/>
                <a:cs typeface="Red Hat Display Medium"/>
                <a:sym typeface="Red Hat Display Medium"/>
              </a:defRPr>
            </a:lvl2pPr>
            <a:lvl3pPr lvl="2" algn="ctr" rtl="0">
              <a:buNone/>
              <a:defRPr sz="600">
                <a:solidFill>
                  <a:srgbClr val="FFFFFF"/>
                </a:solidFill>
                <a:latin typeface="Red Hat Display Medium"/>
                <a:ea typeface="Red Hat Display Medium"/>
                <a:cs typeface="Red Hat Display Medium"/>
                <a:sym typeface="Red Hat Display Medium"/>
              </a:defRPr>
            </a:lvl3pPr>
            <a:lvl4pPr lvl="3" algn="ctr" rtl="0">
              <a:buNone/>
              <a:defRPr sz="600">
                <a:solidFill>
                  <a:srgbClr val="FFFFFF"/>
                </a:solidFill>
                <a:latin typeface="Red Hat Display Medium"/>
                <a:ea typeface="Red Hat Display Medium"/>
                <a:cs typeface="Red Hat Display Medium"/>
                <a:sym typeface="Red Hat Display Medium"/>
              </a:defRPr>
            </a:lvl4pPr>
            <a:lvl5pPr lvl="4" algn="ctr" rtl="0">
              <a:buNone/>
              <a:defRPr sz="600">
                <a:solidFill>
                  <a:srgbClr val="FFFFFF"/>
                </a:solidFill>
                <a:latin typeface="Red Hat Display Medium"/>
                <a:ea typeface="Red Hat Display Medium"/>
                <a:cs typeface="Red Hat Display Medium"/>
                <a:sym typeface="Red Hat Display Medium"/>
              </a:defRPr>
            </a:lvl5pPr>
            <a:lvl6pPr lvl="5" algn="ctr" rtl="0">
              <a:buNone/>
              <a:defRPr sz="600">
                <a:solidFill>
                  <a:srgbClr val="FFFFFF"/>
                </a:solidFill>
                <a:latin typeface="Red Hat Display Medium"/>
                <a:ea typeface="Red Hat Display Medium"/>
                <a:cs typeface="Red Hat Display Medium"/>
                <a:sym typeface="Red Hat Display Medium"/>
              </a:defRPr>
            </a:lvl6pPr>
            <a:lvl7pPr lvl="6" algn="ctr" rtl="0">
              <a:buNone/>
              <a:defRPr sz="600">
                <a:solidFill>
                  <a:srgbClr val="FFFFFF"/>
                </a:solidFill>
                <a:latin typeface="Red Hat Display Medium"/>
                <a:ea typeface="Red Hat Display Medium"/>
                <a:cs typeface="Red Hat Display Medium"/>
                <a:sym typeface="Red Hat Display Medium"/>
              </a:defRPr>
            </a:lvl7pPr>
            <a:lvl8pPr lvl="7" algn="ctr" rtl="0">
              <a:buNone/>
              <a:defRPr sz="600">
                <a:solidFill>
                  <a:srgbClr val="FFFFFF"/>
                </a:solidFill>
                <a:latin typeface="Red Hat Display Medium"/>
                <a:ea typeface="Red Hat Display Medium"/>
                <a:cs typeface="Red Hat Display Medium"/>
                <a:sym typeface="Red Hat Display Medium"/>
              </a:defRPr>
            </a:lvl8pPr>
            <a:lvl9pPr lvl="8" algn="ctr" rtl="0">
              <a:buNone/>
              <a:defRPr sz="600">
                <a:solidFill>
                  <a:srgbClr val="FFFFFF"/>
                </a:solidFill>
                <a:latin typeface="Red Hat Display Medium"/>
                <a:ea typeface="Red Hat Display Medium"/>
                <a:cs typeface="Red Hat Display Medium"/>
                <a:sym typeface="Red Hat Display Medium"/>
              </a:defRPr>
            </a:lvl9pPr>
          </a:lstStyle>
          <a:p>
            <a:pPr marL="0" lvl="0" indent="0" algn="ctr" rtl="0">
              <a:spcBef>
                <a:spcPts val="0"/>
              </a:spcBef>
              <a:spcAft>
                <a:spcPts val="0"/>
              </a:spcAft>
              <a:buNone/>
            </a:pPr>
            <a:fld id="{00000000-1234-1234-1234-123412341234}" type="slidenum">
              <a:rPr lang="en"/>
              <a:t>‹#›</a:t>
            </a:fld>
            <a:endParaRPr/>
          </a:p>
        </p:txBody>
      </p:sp>
      <p:sp>
        <p:nvSpPr>
          <p:cNvPr id="2792" name="Google Shape;2792;p280"/>
          <p:cNvSpPr txBox="1">
            <a:spLocks noGrp="1"/>
          </p:cNvSpPr>
          <p:nvPr>
            <p:ph type="subTitle" idx="9"/>
          </p:nvPr>
        </p:nvSpPr>
        <p:spPr>
          <a:xfrm>
            <a:off x="663844" y="1240163"/>
            <a:ext cx="7816500" cy="219000"/>
          </a:xfrm>
          <a:prstGeom prst="rect">
            <a:avLst/>
          </a:prstGeom>
        </p:spPr>
        <p:txBody>
          <a:bodyPr spcFirstLastPara="1" wrap="square" lIns="0" tIns="0" rIns="0" bIns="0" anchor="t" anchorCtr="0">
            <a:noAutofit/>
          </a:bodyPr>
          <a:lstStyle>
            <a:lvl1pPr lvl="0" algn="ctr" rtl="0">
              <a:spcBef>
                <a:spcPts val="0"/>
              </a:spcBef>
              <a:spcAft>
                <a:spcPts val="0"/>
              </a:spcAft>
              <a:buNone/>
              <a:defRPr sz="1400">
                <a:solidFill>
                  <a:schemeClr val="accent1"/>
                </a:solidFill>
              </a:defRPr>
            </a:lvl1pPr>
            <a:lvl2pPr lvl="1" algn="ctr" rtl="0">
              <a:spcBef>
                <a:spcPts val="400"/>
              </a:spcBef>
              <a:spcAft>
                <a:spcPts val="0"/>
              </a:spcAft>
              <a:buNone/>
              <a:defRPr sz="1400">
                <a:solidFill>
                  <a:srgbClr val="FFFFFF"/>
                </a:solidFill>
              </a:defRPr>
            </a:lvl2pPr>
            <a:lvl3pPr lvl="2" algn="ctr" rtl="0">
              <a:spcBef>
                <a:spcPts val="400"/>
              </a:spcBef>
              <a:spcAft>
                <a:spcPts val="0"/>
              </a:spcAft>
              <a:buNone/>
              <a:defRPr sz="1400">
                <a:solidFill>
                  <a:srgbClr val="FFFFFF"/>
                </a:solidFill>
              </a:defRPr>
            </a:lvl3pPr>
            <a:lvl4pPr lvl="3" algn="ctr" rtl="0">
              <a:spcBef>
                <a:spcPts val="400"/>
              </a:spcBef>
              <a:spcAft>
                <a:spcPts val="0"/>
              </a:spcAft>
              <a:buNone/>
              <a:defRPr sz="1400">
                <a:solidFill>
                  <a:srgbClr val="FFFFFF"/>
                </a:solidFill>
              </a:defRPr>
            </a:lvl4pPr>
            <a:lvl5pPr lvl="4" algn="ctr" rtl="0">
              <a:spcBef>
                <a:spcPts val="400"/>
              </a:spcBef>
              <a:spcAft>
                <a:spcPts val="0"/>
              </a:spcAft>
              <a:buNone/>
              <a:defRPr sz="1400">
                <a:solidFill>
                  <a:srgbClr val="FFFFFF"/>
                </a:solidFill>
              </a:defRPr>
            </a:lvl5pPr>
            <a:lvl6pPr lvl="5" algn="ctr" rtl="0">
              <a:spcBef>
                <a:spcPts val="400"/>
              </a:spcBef>
              <a:spcAft>
                <a:spcPts val="0"/>
              </a:spcAft>
              <a:buNone/>
              <a:defRPr sz="1400">
                <a:solidFill>
                  <a:srgbClr val="FFFFFF"/>
                </a:solidFill>
              </a:defRPr>
            </a:lvl6pPr>
            <a:lvl7pPr lvl="6" algn="ctr" rtl="0">
              <a:spcBef>
                <a:spcPts val="400"/>
              </a:spcBef>
              <a:spcAft>
                <a:spcPts val="0"/>
              </a:spcAft>
              <a:buNone/>
              <a:defRPr sz="1400">
                <a:solidFill>
                  <a:srgbClr val="FFFFFF"/>
                </a:solidFill>
              </a:defRPr>
            </a:lvl7pPr>
            <a:lvl8pPr lvl="7" algn="ctr" rtl="0">
              <a:spcBef>
                <a:spcPts val="400"/>
              </a:spcBef>
              <a:spcAft>
                <a:spcPts val="0"/>
              </a:spcAft>
              <a:buNone/>
              <a:defRPr sz="1400">
                <a:solidFill>
                  <a:srgbClr val="FFFFFF"/>
                </a:solidFill>
              </a:defRPr>
            </a:lvl8pPr>
            <a:lvl9pPr lvl="8" algn="ctr" rtl="0">
              <a:spcBef>
                <a:spcPts val="400"/>
              </a:spcBef>
              <a:spcAft>
                <a:spcPts val="400"/>
              </a:spcAft>
              <a:buNone/>
              <a:defRPr sz="1400">
                <a:solidFill>
                  <a:srgbClr val="FFFFFF"/>
                </a:solidFill>
              </a:defRPr>
            </a:lvl9pPr>
          </a:lstStyle>
          <a:p>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matchingName="Interior data percentage bars 1">
  <p:cSld name="CUSTOM_4_10_1">
    <p:bg>
      <p:bgPr>
        <a:solidFill>
          <a:srgbClr val="353535"/>
        </a:solidFill>
        <a:effectLst/>
      </p:bgPr>
    </p:bg>
    <p:spTree>
      <p:nvGrpSpPr>
        <p:cNvPr id="1" name="Shape 2793"/>
        <p:cNvGrpSpPr/>
        <p:nvPr/>
      </p:nvGrpSpPr>
      <p:grpSpPr>
        <a:xfrm>
          <a:off x="0" y="0"/>
          <a:ext cx="0" cy="0"/>
          <a:chOff x="0" y="0"/>
          <a:chExt cx="0" cy="0"/>
        </a:xfrm>
      </p:grpSpPr>
      <p:cxnSp>
        <p:nvCxnSpPr>
          <p:cNvPr id="2794" name="Google Shape;2794;p281"/>
          <p:cNvCxnSpPr/>
          <p:nvPr/>
        </p:nvCxnSpPr>
        <p:spPr>
          <a:xfrm rot="10800000">
            <a:off x="335831" y="150"/>
            <a:ext cx="0" cy="664800"/>
          </a:xfrm>
          <a:prstGeom prst="straightConnector1">
            <a:avLst/>
          </a:prstGeom>
          <a:noFill/>
          <a:ln w="9525" cap="flat" cmpd="sng">
            <a:solidFill>
              <a:schemeClr val="accent1"/>
            </a:solidFill>
            <a:prstDash val="solid"/>
            <a:round/>
            <a:headEnd type="none" w="med" len="med"/>
            <a:tailEnd type="none" w="med" len="med"/>
          </a:ln>
        </p:spPr>
      </p:cxnSp>
      <p:cxnSp>
        <p:nvCxnSpPr>
          <p:cNvPr id="2795" name="Google Shape;2795;p281"/>
          <p:cNvCxnSpPr/>
          <p:nvPr/>
        </p:nvCxnSpPr>
        <p:spPr>
          <a:xfrm rot="10800000">
            <a:off x="335825" y="4801200"/>
            <a:ext cx="0" cy="342300"/>
          </a:xfrm>
          <a:prstGeom prst="straightConnector1">
            <a:avLst/>
          </a:prstGeom>
          <a:noFill/>
          <a:ln w="9525" cap="flat" cmpd="sng">
            <a:solidFill>
              <a:schemeClr val="accent1"/>
            </a:solidFill>
            <a:prstDash val="solid"/>
            <a:round/>
            <a:headEnd type="none" w="med" len="med"/>
            <a:tailEnd type="none" w="med" len="med"/>
          </a:ln>
        </p:spPr>
      </p:cxnSp>
      <p:sp>
        <p:nvSpPr>
          <p:cNvPr id="2796" name="Google Shape;2796;p281"/>
          <p:cNvSpPr txBox="1">
            <a:spLocks noGrp="1"/>
          </p:cNvSpPr>
          <p:nvPr>
            <p:ph type="subTitle" idx="1"/>
          </p:nvPr>
        </p:nvSpPr>
        <p:spPr>
          <a:xfrm>
            <a:off x="663788" y="4627163"/>
            <a:ext cx="6001800" cy="420000"/>
          </a:xfrm>
          <a:prstGeom prst="rect">
            <a:avLst/>
          </a:prstGeom>
        </p:spPr>
        <p:txBody>
          <a:bodyPr spcFirstLastPara="1" wrap="square" lIns="0" tIns="0" rIns="0" bIns="0" anchor="b" anchorCtr="0">
            <a:noAutofit/>
          </a:bodyPr>
          <a:lstStyle>
            <a:lvl1pPr lvl="0" rtl="0">
              <a:lnSpc>
                <a:spcPct val="115000"/>
              </a:lnSpc>
              <a:spcBef>
                <a:spcPts val="0"/>
              </a:spcBef>
              <a:spcAft>
                <a:spcPts val="0"/>
              </a:spcAft>
              <a:buNone/>
              <a:defRPr sz="600">
                <a:solidFill>
                  <a:srgbClr val="FFFFFF"/>
                </a:solidFill>
              </a:defRPr>
            </a:lvl1pPr>
            <a:lvl2pPr lvl="1" rtl="0">
              <a:lnSpc>
                <a:spcPct val="115000"/>
              </a:lnSpc>
              <a:spcBef>
                <a:spcPts val="0"/>
              </a:spcBef>
              <a:spcAft>
                <a:spcPts val="0"/>
              </a:spcAft>
              <a:buNone/>
              <a:defRPr sz="600">
                <a:solidFill>
                  <a:srgbClr val="FFFFFF"/>
                </a:solidFill>
              </a:defRPr>
            </a:lvl2pPr>
            <a:lvl3pPr lvl="2" rtl="0">
              <a:lnSpc>
                <a:spcPct val="115000"/>
              </a:lnSpc>
              <a:spcBef>
                <a:spcPts val="0"/>
              </a:spcBef>
              <a:spcAft>
                <a:spcPts val="0"/>
              </a:spcAft>
              <a:buNone/>
              <a:defRPr sz="600">
                <a:solidFill>
                  <a:srgbClr val="FFFFFF"/>
                </a:solidFill>
              </a:defRPr>
            </a:lvl3pPr>
            <a:lvl4pPr lvl="3" rtl="0">
              <a:lnSpc>
                <a:spcPct val="115000"/>
              </a:lnSpc>
              <a:spcBef>
                <a:spcPts val="0"/>
              </a:spcBef>
              <a:spcAft>
                <a:spcPts val="0"/>
              </a:spcAft>
              <a:buNone/>
              <a:defRPr sz="600">
                <a:solidFill>
                  <a:srgbClr val="FFFFFF"/>
                </a:solidFill>
              </a:defRPr>
            </a:lvl4pPr>
            <a:lvl5pPr lvl="4" rtl="0">
              <a:lnSpc>
                <a:spcPct val="115000"/>
              </a:lnSpc>
              <a:spcBef>
                <a:spcPts val="0"/>
              </a:spcBef>
              <a:spcAft>
                <a:spcPts val="0"/>
              </a:spcAft>
              <a:buNone/>
              <a:defRPr sz="600">
                <a:solidFill>
                  <a:srgbClr val="FFFFFF"/>
                </a:solidFill>
              </a:defRPr>
            </a:lvl5pPr>
            <a:lvl6pPr lvl="5" rtl="0">
              <a:lnSpc>
                <a:spcPct val="115000"/>
              </a:lnSpc>
              <a:spcBef>
                <a:spcPts val="0"/>
              </a:spcBef>
              <a:spcAft>
                <a:spcPts val="0"/>
              </a:spcAft>
              <a:buNone/>
              <a:defRPr sz="600">
                <a:solidFill>
                  <a:srgbClr val="FFFFFF"/>
                </a:solidFill>
              </a:defRPr>
            </a:lvl6pPr>
            <a:lvl7pPr lvl="6" rtl="0">
              <a:lnSpc>
                <a:spcPct val="115000"/>
              </a:lnSpc>
              <a:spcBef>
                <a:spcPts val="0"/>
              </a:spcBef>
              <a:spcAft>
                <a:spcPts val="0"/>
              </a:spcAft>
              <a:buNone/>
              <a:defRPr sz="600">
                <a:solidFill>
                  <a:srgbClr val="FFFFFF"/>
                </a:solidFill>
              </a:defRPr>
            </a:lvl7pPr>
            <a:lvl8pPr lvl="7" rtl="0">
              <a:lnSpc>
                <a:spcPct val="115000"/>
              </a:lnSpc>
              <a:spcBef>
                <a:spcPts val="0"/>
              </a:spcBef>
              <a:spcAft>
                <a:spcPts val="0"/>
              </a:spcAft>
              <a:buNone/>
              <a:defRPr sz="600">
                <a:solidFill>
                  <a:srgbClr val="FFFFFF"/>
                </a:solidFill>
              </a:defRPr>
            </a:lvl8pPr>
            <a:lvl9pPr lvl="8" rtl="0">
              <a:lnSpc>
                <a:spcPct val="115000"/>
              </a:lnSpc>
              <a:spcBef>
                <a:spcPts val="0"/>
              </a:spcBef>
              <a:spcAft>
                <a:spcPts val="0"/>
              </a:spcAft>
              <a:buNone/>
              <a:defRPr sz="600">
                <a:solidFill>
                  <a:srgbClr val="FFFFFF"/>
                </a:solidFill>
              </a:defRPr>
            </a:lvl9pPr>
          </a:lstStyle>
          <a:p>
            <a:endParaRPr/>
          </a:p>
        </p:txBody>
      </p:sp>
      <p:sp>
        <p:nvSpPr>
          <p:cNvPr id="2797" name="Google Shape;2797;p281"/>
          <p:cNvSpPr txBox="1">
            <a:spLocks noGrp="1"/>
          </p:cNvSpPr>
          <p:nvPr>
            <p:ph type="subTitle" idx="2"/>
          </p:nvPr>
        </p:nvSpPr>
        <p:spPr>
          <a:xfrm>
            <a:off x="6036038" y="2173950"/>
            <a:ext cx="2557800" cy="538800"/>
          </a:xfrm>
          <a:prstGeom prst="rect">
            <a:avLst/>
          </a:prstGeom>
        </p:spPr>
        <p:txBody>
          <a:bodyPr spcFirstLastPara="1" wrap="square" lIns="0" tIns="0" rIns="0" bIns="0" anchor="t" anchorCtr="0">
            <a:noAutofit/>
          </a:bodyPr>
          <a:lstStyle>
            <a:lvl1pPr lvl="0" rtl="0">
              <a:lnSpc>
                <a:spcPct val="140000"/>
              </a:lnSpc>
              <a:spcBef>
                <a:spcPts val="0"/>
              </a:spcBef>
              <a:spcAft>
                <a:spcPts val="0"/>
              </a:spcAft>
              <a:buNone/>
              <a:defRPr sz="900">
                <a:solidFill>
                  <a:srgbClr val="FFFFFF"/>
                </a:solidFill>
              </a:defRPr>
            </a:lvl1pPr>
            <a:lvl2pPr lvl="1" rtl="0">
              <a:lnSpc>
                <a:spcPct val="140000"/>
              </a:lnSpc>
              <a:spcBef>
                <a:spcPts val="0"/>
              </a:spcBef>
              <a:spcAft>
                <a:spcPts val="0"/>
              </a:spcAft>
              <a:buNone/>
              <a:defRPr sz="900">
                <a:solidFill>
                  <a:srgbClr val="FFFFFF"/>
                </a:solidFill>
              </a:defRPr>
            </a:lvl2pPr>
            <a:lvl3pPr lvl="2" rtl="0">
              <a:lnSpc>
                <a:spcPct val="140000"/>
              </a:lnSpc>
              <a:spcBef>
                <a:spcPts val="0"/>
              </a:spcBef>
              <a:spcAft>
                <a:spcPts val="0"/>
              </a:spcAft>
              <a:buNone/>
              <a:defRPr sz="900">
                <a:solidFill>
                  <a:srgbClr val="FFFFFF"/>
                </a:solidFill>
              </a:defRPr>
            </a:lvl3pPr>
            <a:lvl4pPr lvl="3" rtl="0">
              <a:lnSpc>
                <a:spcPct val="140000"/>
              </a:lnSpc>
              <a:spcBef>
                <a:spcPts val="0"/>
              </a:spcBef>
              <a:spcAft>
                <a:spcPts val="0"/>
              </a:spcAft>
              <a:buNone/>
              <a:defRPr sz="900">
                <a:solidFill>
                  <a:srgbClr val="FFFFFF"/>
                </a:solidFill>
              </a:defRPr>
            </a:lvl4pPr>
            <a:lvl5pPr lvl="4" rtl="0">
              <a:lnSpc>
                <a:spcPct val="140000"/>
              </a:lnSpc>
              <a:spcBef>
                <a:spcPts val="0"/>
              </a:spcBef>
              <a:spcAft>
                <a:spcPts val="0"/>
              </a:spcAft>
              <a:buNone/>
              <a:defRPr sz="900">
                <a:solidFill>
                  <a:srgbClr val="FFFFFF"/>
                </a:solidFill>
              </a:defRPr>
            </a:lvl5pPr>
            <a:lvl6pPr lvl="5" rtl="0">
              <a:lnSpc>
                <a:spcPct val="140000"/>
              </a:lnSpc>
              <a:spcBef>
                <a:spcPts val="0"/>
              </a:spcBef>
              <a:spcAft>
                <a:spcPts val="0"/>
              </a:spcAft>
              <a:buNone/>
              <a:defRPr sz="900">
                <a:solidFill>
                  <a:srgbClr val="FFFFFF"/>
                </a:solidFill>
              </a:defRPr>
            </a:lvl6pPr>
            <a:lvl7pPr lvl="6" rtl="0">
              <a:lnSpc>
                <a:spcPct val="140000"/>
              </a:lnSpc>
              <a:spcBef>
                <a:spcPts val="0"/>
              </a:spcBef>
              <a:spcAft>
                <a:spcPts val="0"/>
              </a:spcAft>
              <a:buNone/>
              <a:defRPr sz="900">
                <a:solidFill>
                  <a:srgbClr val="FFFFFF"/>
                </a:solidFill>
              </a:defRPr>
            </a:lvl7pPr>
            <a:lvl8pPr lvl="7" rtl="0">
              <a:lnSpc>
                <a:spcPct val="140000"/>
              </a:lnSpc>
              <a:spcBef>
                <a:spcPts val="0"/>
              </a:spcBef>
              <a:spcAft>
                <a:spcPts val="0"/>
              </a:spcAft>
              <a:buNone/>
              <a:defRPr sz="900">
                <a:solidFill>
                  <a:srgbClr val="FFFFFF"/>
                </a:solidFill>
              </a:defRPr>
            </a:lvl8pPr>
            <a:lvl9pPr lvl="8" rtl="0">
              <a:lnSpc>
                <a:spcPct val="140000"/>
              </a:lnSpc>
              <a:spcBef>
                <a:spcPts val="0"/>
              </a:spcBef>
              <a:spcAft>
                <a:spcPts val="0"/>
              </a:spcAft>
              <a:buNone/>
              <a:defRPr sz="900">
                <a:solidFill>
                  <a:srgbClr val="FFFFFF"/>
                </a:solidFill>
              </a:defRPr>
            </a:lvl9pPr>
          </a:lstStyle>
          <a:p>
            <a:endParaRPr/>
          </a:p>
        </p:txBody>
      </p:sp>
      <p:sp>
        <p:nvSpPr>
          <p:cNvPr id="2798" name="Google Shape;2798;p281"/>
          <p:cNvSpPr txBox="1">
            <a:spLocks noGrp="1"/>
          </p:cNvSpPr>
          <p:nvPr>
            <p:ph type="subTitle" idx="3"/>
          </p:nvPr>
        </p:nvSpPr>
        <p:spPr>
          <a:xfrm>
            <a:off x="6036038" y="1905450"/>
            <a:ext cx="2557800" cy="249900"/>
          </a:xfrm>
          <a:prstGeom prst="rect">
            <a:avLst/>
          </a:prstGeom>
        </p:spPr>
        <p:txBody>
          <a:bodyPr spcFirstLastPara="1" wrap="square" lIns="0" tIns="0" rIns="0" bIns="0" anchor="b" anchorCtr="0">
            <a:noAutofit/>
          </a:bodyPr>
          <a:lstStyle>
            <a:lvl1pPr lvl="0" rtl="0">
              <a:lnSpc>
                <a:spcPct val="100000"/>
              </a:lnSpc>
              <a:spcBef>
                <a:spcPts val="0"/>
              </a:spcBef>
              <a:spcAft>
                <a:spcPts val="0"/>
              </a:spcAft>
              <a:buNone/>
              <a:defRPr sz="21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None/>
              <a:defRPr sz="21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None/>
              <a:defRPr sz="21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None/>
              <a:defRPr sz="21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None/>
              <a:defRPr sz="21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None/>
              <a:defRPr sz="21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None/>
              <a:defRPr sz="21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None/>
              <a:defRPr sz="21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None/>
              <a:defRPr sz="2100">
                <a:solidFill>
                  <a:schemeClr val="accent1"/>
                </a:solidFill>
                <a:latin typeface="Red Hat Display Medium"/>
                <a:ea typeface="Red Hat Display Medium"/>
                <a:cs typeface="Red Hat Display Medium"/>
                <a:sym typeface="Red Hat Display Medium"/>
              </a:defRPr>
            </a:lvl9pPr>
          </a:lstStyle>
          <a:p>
            <a:endParaRPr/>
          </a:p>
        </p:txBody>
      </p:sp>
      <p:sp>
        <p:nvSpPr>
          <p:cNvPr id="2799" name="Google Shape;2799;p281"/>
          <p:cNvSpPr txBox="1">
            <a:spLocks noGrp="1"/>
          </p:cNvSpPr>
          <p:nvPr>
            <p:ph type="subTitle" idx="4"/>
          </p:nvPr>
        </p:nvSpPr>
        <p:spPr>
          <a:xfrm>
            <a:off x="6036038" y="3507600"/>
            <a:ext cx="2557800" cy="538800"/>
          </a:xfrm>
          <a:prstGeom prst="rect">
            <a:avLst/>
          </a:prstGeom>
        </p:spPr>
        <p:txBody>
          <a:bodyPr spcFirstLastPara="1" wrap="square" lIns="0" tIns="0" rIns="0" bIns="0" anchor="t" anchorCtr="0">
            <a:noAutofit/>
          </a:bodyPr>
          <a:lstStyle>
            <a:lvl1pPr lvl="0" rtl="0">
              <a:lnSpc>
                <a:spcPct val="140000"/>
              </a:lnSpc>
              <a:spcBef>
                <a:spcPts val="0"/>
              </a:spcBef>
              <a:spcAft>
                <a:spcPts val="0"/>
              </a:spcAft>
              <a:buNone/>
              <a:defRPr sz="900">
                <a:solidFill>
                  <a:srgbClr val="FFFFFF"/>
                </a:solidFill>
              </a:defRPr>
            </a:lvl1pPr>
            <a:lvl2pPr lvl="1" rtl="0">
              <a:lnSpc>
                <a:spcPct val="140000"/>
              </a:lnSpc>
              <a:spcBef>
                <a:spcPts val="0"/>
              </a:spcBef>
              <a:spcAft>
                <a:spcPts val="0"/>
              </a:spcAft>
              <a:buNone/>
              <a:defRPr sz="900">
                <a:solidFill>
                  <a:srgbClr val="FFFFFF"/>
                </a:solidFill>
              </a:defRPr>
            </a:lvl2pPr>
            <a:lvl3pPr lvl="2" rtl="0">
              <a:lnSpc>
                <a:spcPct val="140000"/>
              </a:lnSpc>
              <a:spcBef>
                <a:spcPts val="0"/>
              </a:spcBef>
              <a:spcAft>
                <a:spcPts val="0"/>
              </a:spcAft>
              <a:buNone/>
              <a:defRPr sz="900">
                <a:solidFill>
                  <a:srgbClr val="FFFFFF"/>
                </a:solidFill>
              </a:defRPr>
            </a:lvl3pPr>
            <a:lvl4pPr lvl="3" rtl="0">
              <a:lnSpc>
                <a:spcPct val="140000"/>
              </a:lnSpc>
              <a:spcBef>
                <a:spcPts val="0"/>
              </a:spcBef>
              <a:spcAft>
                <a:spcPts val="0"/>
              </a:spcAft>
              <a:buNone/>
              <a:defRPr sz="900">
                <a:solidFill>
                  <a:srgbClr val="FFFFFF"/>
                </a:solidFill>
              </a:defRPr>
            </a:lvl4pPr>
            <a:lvl5pPr lvl="4" rtl="0">
              <a:lnSpc>
                <a:spcPct val="140000"/>
              </a:lnSpc>
              <a:spcBef>
                <a:spcPts val="0"/>
              </a:spcBef>
              <a:spcAft>
                <a:spcPts val="0"/>
              </a:spcAft>
              <a:buNone/>
              <a:defRPr sz="900">
                <a:solidFill>
                  <a:srgbClr val="FFFFFF"/>
                </a:solidFill>
              </a:defRPr>
            </a:lvl5pPr>
            <a:lvl6pPr lvl="5" rtl="0">
              <a:lnSpc>
                <a:spcPct val="140000"/>
              </a:lnSpc>
              <a:spcBef>
                <a:spcPts val="0"/>
              </a:spcBef>
              <a:spcAft>
                <a:spcPts val="0"/>
              </a:spcAft>
              <a:buNone/>
              <a:defRPr sz="900">
                <a:solidFill>
                  <a:srgbClr val="FFFFFF"/>
                </a:solidFill>
              </a:defRPr>
            </a:lvl6pPr>
            <a:lvl7pPr lvl="6" rtl="0">
              <a:lnSpc>
                <a:spcPct val="140000"/>
              </a:lnSpc>
              <a:spcBef>
                <a:spcPts val="0"/>
              </a:spcBef>
              <a:spcAft>
                <a:spcPts val="0"/>
              </a:spcAft>
              <a:buNone/>
              <a:defRPr sz="900">
                <a:solidFill>
                  <a:srgbClr val="FFFFFF"/>
                </a:solidFill>
              </a:defRPr>
            </a:lvl7pPr>
            <a:lvl8pPr lvl="7" rtl="0">
              <a:lnSpc>
                <a:spcPct val="140000"/>
              </a:lnSpc>
              <a:spcBef>
                <a:spcPts val="0"/>
              </a:spcBef>
              <a:spcAft>
                <a:spcPts val="0"/>
              </a:spcAft>
              <a:buNone/>
              <a:defRPr sz="900">
                <a:solidFill>
                  <a:srgbClr val="FFFFFF"/>
                </a:solidFill>
              </a:defRPr>
            </a:lvl8pPr>
            <a:lvl9pPr lvl="8" rtl="0">
              <a:lnSpc>
                <a:spcPct val="140000"/>
              </a:lnSpc>
              <a:spcBef>
                <a:spcPts val="0"/>
              </a:spcBef>
              <a:spcAft>
                <a:spcPts val="0"/>
              </a:spcAft>
              <a:buNone/>
              <a:defRPr sz="900">
                <a:solidFill>
                  <a:srgbClr val="FFFFFF"/>
                </a:solidFill>
              </a:defRPr>
            </a:lvl9pPr>
          </a:lstStyle>
          <a:p>
            <a:endParaRPr/>
          </a:p>
        </p:txBody>
      </p:sp>
      <p:sp>
        <p:nvSpPr>
          <p:cNvPr id="2800" name="Google Shape;2800;p281"/>
          <p:cNvSpPr txBox="1">
            <a:spLocks noGrp="1"/>
          </p:cNvSpPr>
          <p:nvPr>
            <p:ph type="subTitle" idx="5"/>
          </p:nvPr>
        </p:nvSpPr>
        <p:spPr>
          <a:xfrm>
            <a:off x="6036038" y="3239100"/>
            <a:ext cx="2557800" cy="249900"/>
          </a:xfrm>
          <a:prstGeom prst="rect">
            <a:avLst/>
          </a:prstGeom>
        </p:spPr>
        <p:txBody>
          <a:bodyPr spcFirstLastPara="1" wrap="square" lIns="0" tIns="0" rIns="0" bIns="0" anchor="b" anchorCtr="0">
            <a:noAutofit/>
          </a:bodyPr>
          <a:lstStyle>
            <a:lvl1pPr lvl="0" rtl="0">
              <a:lnSpc>
                <a:spcPct val="100000"/>
              </a:lnSpc>
              <a:spcBef>
                <a:spcPts val="0"/>
              </a:spcBef>
              <a:spcAft>
                <a:spcPts val="0"/>
              </a:spcAft>
              <a:buNone/>
              <a:defRPr sz="2100">
                <a:solidFill>
                  <a:srgbClr val="FFFFFF"/>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None/>
              <a:defRPr sz="2100">
                <a:solidFill>
                  <a:srgbClr val="FFFFFF"/>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None/>
              <a:defRPr sz="2100">
                <a:solidFill>
                  <a:srgbClr val="FFFFFF"/>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None/>
              <a:defRPr sz="2100">
                <a:solidFill>
                  <a:srgbClr val="FFFFFF"/>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None/>
              <a:defRPr sz="2100">
                <a:solidFill>
                  <a:srgbClr val="FFFFFF"/>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None/>
              <a:defRPr sz="2100">
                <a:solidFill>
                  <a:srgbClr val="FFFFFF"/>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None/>
              <a:defRPr sz="2100">
                <a:solidFill>
                  <a:srgbClr val="FFFFFF"/>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None/>
              <a:defRPr sz="2100">
                <a:solidFill>
                  <a:srgbClr val="FFFFFF"/>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None/>
              <a:defRPr sz="2100">
                <a:solidFill>
                  <a:srgbClr val="FFFFFF"/>
                </a:solidFill>
                <a:latin typeface="Red Hat Display Medium"/>
                <a:ea typeface="Red Hat Display Medium"/>
                <a:cs typeface="Red Hat Display Medium"/>
                <a:sym typeface="Red Hat Display Medium"/>
              </a:defRPr>
            </a:lvl9pPr>
          </a:lstStyle>
          <a:p>
            <a:endParaRPr/>
          </a:p>
        </p:txBody>
      </p:sp>
      <p:sp>
        <p:nvSpPr>
          <p:cNvPr id="2801" name="Google Shape;2801;p281"/>
          <p:cNvSpPr/>
          <p:nvPr/>
        </p:nvSpPr>
        <p:spPr>
          <a:xfrm>
            <a:off x="667144" y="1905450"/>
            <a:ext cx="430800" cy="28500"/>
          </a:xfrm>
          <a:prstGeom prst="rect">
            <a:avLst/>
          </a:prstGeom>
          <a:solidFill>
            <a:srgbClr val="191919"/>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802" name="Google Shape;2802;p281"/>
          <p:cNvSpPr/>
          <p:nvPr/>
        </p:nvSpPr>
        <p:spPr>
          <a:xfrm>
            <a:off x="667144" y="1986881"/>
            <a:ext cx="430800" cy="28500"/>
          </a:xfrm>
          <a:prstGeom prst="rect">
            <a:avLst/>
          </a:prstGeom>
          <a:solidFill>
            <a:srgbClr val="191919"/>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803" name="Google Shape;2803;p281"/>
          <p:cNvSpPr/>
          <p:nvPr/>
        </p:nvSpPr>
        <p:spPr>
          <a:xfrm>
            <a:off x="667144" y="2068313"/>
            <a:ext cx="430800" cy="28500"/>
          </a:xfrm>
          <a:prstGeom prst="rect">
            <a:avLst/>
          </a:prstGeom>
          <a:solidFill>
            <a:srgbClr val="191919"/>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804" name="Google Shape;2804;p281"/>
          <p:cNvSpPr/>
          <p:nvPr/>
        </p:nvSpPr>
        <p:spPr>
          <a:xfrm>
            <a:off x="667144" y="2149744"/>
            <a:ext cx="430800" cy="28500"/>
          </a:xfrm>
          <a:prstGeom prst="rect">
            <a:avLst/>
          </a:prstGeom>
          <a:solidFill>
            <a:srgbClr val="191919"/>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805" name="Google Shape;2805;p281"/>
          <p:cNvSpPr/>
          <p:nvPr/>
        </p:nvSpPr>
        <p:spPr>
          <a:xfrm>
            <a:off x="667144" y="2231175"/>
            <a:ext cx="430800" cy="28500"/>
          </a:xfrm>
          <a:prstGeom prst="rect">
            <a:avLst/>
          </a:prstGeom>
          <a:solidFill>
            <a:srgbClr val="191919"/>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806" name="Google Shape;2806;p281"/>
          <p:cNvSpPr/>
          <p:nvPr/>
        </p:nvSpPr>
        <p:spPr>
          <a:xfrm>
            <a:off x="667144" y="2312606"/>
            <a:ext cx="430800" cy="28500"/>
          </a:xfrm>
          <a:prstGeom prst="rect">
            <a:avLst/>
          </a:prstGeom>
          <a:solidFill>
            <a:srgbClr val="191919"/>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807" name="Google Shape;2807;p281"/>
          <p:cNvSpPr/>
          <p:nvPr/>
        </p:nvSpPr>
        <p:spPr>
          <a:xfrm>
            <a:off x="667144" y="2394038"/>
            <a:ext cx="430800" cy="28500"/>
          </a:xfrm>
          <a:prstGeom prst="rect">
            <a:avLst/>
          </a:prstGeom>
          <a:solidFill>
            <a:srgbClr val="191919"/>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808" name="Google Shape;2808;p281"/>
          <p:cNvSpPr/>
          <p:nvPr/>
        </p:nvSpPr>
        <p:spPr>
          <a:xfrm>
            <a:off x="667144" y="2475469"/>
            <a:ext cx="430800" cy="28500"/>
          </a:xfrm>
          <a:prstGeom prst="rect">
            <a:avLst/>
          </a:prstGeom>
          <a:solidFill>
            <a:srgbClr val="191919"/>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809" name="Google Shape;2809;p281"/>
          <p:cNvSpPr/>
          <p:nvPr/>
        </p:nvSpPr>
        <p:spPr>
          <a:xfrm>
            <a:off x="667144" y="2556900"/>
            <a:ext cx="430800" cy="28500"/>
          </a:xfrm>
          <a:prstGeom prst="rect">
            <a:avLst/>
          </a:prstGeom>
          <a:solidFill>
            <a:srgbClr val="191919"/>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810" name="Google Shape;2810;p281"/>
          <p:cNvSpPr/>
          <p:nvPr/>
        </p:nvSpPr>
        <p:spPr>
          <a:xfrm>
            <a:off x="667144" y="2638331"/>
            <a:ext cx="430800" cy="28500"/>
          </a:xfrm>
          <a:prstGeom prst="rect">
            <a:avLst/>
          </a:prstGeom>
          <a:solidFill>
            <a:srgbClr val="191919"/>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811" name="Google Shape;2811;p281"/>
          <p:cNvSpPr/>
          <p:nvPr/>
        </p:nvSpPr>
        <p:spPr>
          <a:xfrm>
            <a:off x="1189500" y="1905450"/>
            <a:ext cx="430800" cy="28500"/>
          </a:xfrm>
          <a:prstGeom prst="rect">
            <a:avLst/>
          </a:prstGeom>
          <a:solidFill>
            <a:srgbClr val="191919"/>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812" name="Google Shape;2812;p281"/>
          <p:cNvSpPr/>
          <p:nvPr/>
        </p:nvSpPr>
        <p:spPr>
          <a:xfrm>
            <a:off x="1189500" y="1986881"/>
            <a:ext cx="430800" cy="28500"/>
          </a:xfrm>
          <a:prstGeom prst="rect">
            <a:avLst/>
          </a:prstGeom>
          <a:solidFill>
            <a:srgbClr val="191919"/>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813" name="Google Shape;2813;p281"/>
          <p:cNvSpPr/>
          <p:nvPr/>
        </p:nvSpPr>
        <p:spPr>
          <a:xfrm>
            <a:off x="1189500" y="2068313"/>
            <a:ext cx="430800" cy="28500"/>
          </a:xfrm>
          <a:prstGeom prst="rect">
            <a:avLst/>
          </a:prstGeom>
          <a:solidFill>
            <a:srgbClr val="191919"/>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814" name="Google Shape;2814;p281"/>
          <p:cNvSpPr/>
          <p:nvPr/>
        </p:nvSpPr>
        <p:spPr>
          <a:xfrm>
            <a:off x="1189500" y="2149744"/>
            <a:ext cx="430800" cy="28500"/>
          </a:xfrm>
          <a:prstGeom prst="rect">
            <a:avLst/>
          </a:prstGeom>
          <a:solidFill>
            <a:srgbClr val="191919"/>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815" name="Google Shape;2815;p281"/>
          <p:cNvSpPr/>
          <p:nvPr/>
        </p:nvSpPr>
        <p:spPr>
          <a:xfrm>
            <a:off x="1189500" y="2231175"/>
            <a:ext cx="430800" cy="28500"/>
          </a:xfrm>
          <a:prstGeom prst="rect">
            <a:avLst/>
          </a:prstGeom>
          <a:solidFill>
            <a:srgbClr val="191919"/>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816" name="Google Shape;2816;p281"/>
          <p:cNvSpPr/>
          <p:nvPr/>
        </p:nvSpPr>
        <p:spPr>
          <a:xfrm>
            <a:off x="1189500" y="2312606"/>
            <a:ext cx="430800" cy="28500"/>
          </a:xfrm>
          <a:prstGeom prst="rect">
            <a:avLst/>
          </a:prstGeom>
          <a:solidFill>
            <a:srgbClr val="191919"/>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817" name="Google Shape;2817;p281"/>
          <p:cNvSpPr/>
          <p:nvPr/>
        </p:nvSpPr>
        <p:spPr>
          <a:xfrm>
            <a:off x="1189500" y="2394038"/>
            <a:ext cx="430800" cy="28500"/>
          </a:xfrm>
          <a:prstGeom prst="rect">
            <a:avLst/>
          </a:prstGeom>
          <a:solidFill>
            <a:srgbClr val="191919"/>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818" name="Google Shape;2818;p281"/>
          <p:cNvSpPr/>
          <p:nvPr/>
        </p:nvSpPr>
        <p:spPr>
          <a:xfrm>
            <a:off x="1189500" y="2475469"/>
            <a:ext cx="430800" cy="28500"/>
          </a:xfrm>
          <a:prstGeom prst="rect">
            <a:avLst/>
          </a:prstGeom>
          <a:solidFill>
            <a:srgbClr val="191919"/>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819" name="Google Shape;2819;p281"/>
          <p:cNvSpPr/>
          <p:nvPr/>
        </p:nvSpPr>
        <p:spPr>
          <a:xfrm>
            <a:off x="1189500" y="2556900"/>
            <a:ext cx="430800" cy="28500"/>
          </a:xfrm>
          <a:prstGeom prst="rect">
            <a:avLst/>
          </a:prstGeom>
          <a:solidFill>
            <a:srgbClr val="191919"/>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820" name="Google Shape;2820;p281"/>
          <p:cNvSpPr/>
          <p:nvPr/>
        </p:nvSpPr>
        <p:spPr>
          <a:xfrm>
            <a:off x="1189500" y="2638331"/>
            <a:ext cx="430800" cy="28500"/>
          </a:xfrm>
          <a:prstGeom prst="rect">
            <a:avLst/>
          </a:prstGeom>
          <a:solidFill>
            <a:srgbClr val="191919"/>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sz="1100"/>
          </a:p>
        </p:txBody>
      </p:sp>
      <p:sp>
        <p:nvSpPr>
          <p:cNvPr id="2821" name="Google Shape;2821;p281"/>
          <p:cNvSpPr/>
          <p:nvPr/>
        </p:nvSpPr>
        <p:spPr>
          <a:xfrm>
            <a:off x="1711856" y="1905450"/>
            <a:ext cx="430800" cy="28500"/>
          </a:xfrm>
          <a:prstGeom prst="rect">
            <a:avLst/>
          </a:prstGeom>
          <a:solidFill>
            <a:srgbClr val="191919"/>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822" name="Google Shape;2822;p281"/>
          <p:cNvSpPr/>
          <p:nvPr/>
        </p:nvSpPr>
        <p:spPr>
          <a:xfrm>
            <a:off x="1711856" y="1986881"/>
            <a:ext cx="430800" cy="28500"/>
          </a:xfrm>
          <a:prstGeom prst="rect">
            <a:avLst/>
          </a:prstGeom>
          <a:solidFill>
            <a:srgbClr val="191919"/>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823" name="Google Shape;2823;p281"/>
          <p:cNvSpPr/>
          <p:nvPr/>
        </p:nvSpPr>
        <p:spPr>
          <a:xfrm>
            <a:off x="1711856" y="2068313"/>
            <a:ext cx="430800" cy="28500"/>
          </a:xfrm>
          <a:prstGeom prst="rect">
            <a:avLst/>
          </a:prstGeom>
          <a:solidFill>
            <a:srgbClr val="191919"/>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824" name="Google Shape;2824;p281"/>
          <p:cNvSpPr/>
          <p:nvPr/>
        </p:nvSpPr>
        <p:spPr>
          <a:xfrm>
            <a:off x="1711856" y="2149744"/>
            <a:ext cx="430800" cy="28500"/>
          </a:xfrm>
          <a:prstGeom prst="rect">
            <a:avLst/>
          </a:prstGeom>
          <a:solidFill>
            <a:srgbClr val="191919"/>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825" name="Google Shape;2825;p281"/>
          <p:cNvSpPr/>
          <p:nvPr/>
        </p:nvSpPr>
        <p:spPr>
          <a:xfrm>
            <a:off x="1711856" y="2231175"/>
            <a:ext cx="430800" cy="28500"/>
          </a:xfrm>
          <a:prstGeom prst="rect">
            <a:avLst/>
          </a:prstGeom>
          <a:solidFill>
            <a:srgbClr val="191919"/>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826" name="Google Shape;2826;p281"/>
          <p:cNvSpPr/>
          <p:nvPr/>
        </p:nvSpPr>
        <p:spPr>
          <a:xfrm>
            <a:off x="1711856" y="2312606"/>
            <a:ext cx="430800" cy="28500"/>
          </a:xfrm>
          <a:prstGeom prst="rect">
            <a:avLst/>
          </a:prstGeom>
          <a:solidFill>
            <a:srgbClr val="191919"/>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827" name="Google Shape;2827;p281"/>
          <p:cNvSpPr/>
          <p:nvPr/>
        </p:nvSpPr>
        <p:spPr>
          <a:xfrm>
            <a:off x="1711856" y="2394038"/>
            <a:ext cx="430800" cy="28500"/>
          </a:xfrm>
          <a:prstGeom prst="rect">
            <a:avLst/>
          </a:prstGeom>
          <a:solidFill>
            <a:srgbClr val="191919"/>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828" name="Google Shape;2828;p281"/>
          <p:cNvSpPr/>
          <p:nvPr/>
        </p:nvSpPr>
        <p:spPr>
          <a:xfrm>
            <a:off x="1711856" y="2475469"/>
            <a:ext cx="430800" cy="28500"/>
          </a:xfrm>
          <a:prstGeom prst="rect">
            <a:avLst/>
          </a:prstGeom>
          <a:solidFill>
            <a:srgbClr val="191919"/>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829" name="Google Shape;2829;p281"/>
          <p:cNvSpPr/>
          <p:nvPr/>
        </p:nvSpPr>
        <p:spPr>
          <a:xfrm>
            <a:off x="1711856" y="2556900"/>
            <a:ext cx="430800" cy="28500"/>
          </a:xfrm>
          <a:prstGeom prst="rect">
            <a:avLst/>
          </a:prstGeom>
          <a:solidFill>
            <a:srgbClr val="191919"/>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830" name="Google Shape;2830;p281"/>
          <p:cNvSpPr/>
          <p:nvPr/>
        </p:nvSpPr>
        <p:spPr>
          <a:xfrm>
            <a:off x="1711856" y="2638331"/>
            <a:ext cx="430800" cy="28500"/>
          </a:xfrm>
          <a:prstGeom prst="rect">
            <a:avLst/>
          </a:prstGeom>
          <a:solidFill>
            <a:srgbClr val="191919"/>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sz="1100"/>
          </a:p>
        </p:txBody>
      </p:sp>
      <p:sp>
        <p:nvSpPr>
          <p:cNvPr id="2831" name="Google Shape;2831;p281"/>
          <p:cNvSpPr/>
          <p:nvPr/>
        </p:nvSpPr>
        <p:spPr>
          <a:xfrm>
            <a:off x="2234213" y="1905450"/>
            <a:ext cx="430800" cy="28500"/>
          </a:xfrm>
          <a:prstGeom prst="rect">
            <a:avLst/>
          </a:prstGeom>
          <a:solidFill>
            <a:srgbClr val="191919"/>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832" name="Google Shape;2832;p281"/>
          <p:cNvSpPr/>
          <p:nvPr/>
        </p:nvSpPr>
        <p:spPr>
          <a:xfrm>
            <a:off x="2234213" y="1986881"/>
            <a:ext cx="430800" cy="28500"/>
          </a:xfrm>
          <a:prstGeom prst="rect">
            <a:avLst/>
          </a:prstGeom>
          <a:solidFill>
            <a:srgbClr val="191919"/>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833" name="Google Shape;2833;p281"/>
          <p:cNvSpPr/>
          <p:nvPr/>
        </p:nvSpPr>
        <p:spPr>
          <a:xfrm>
            <a:off x="2234213" y="2068313"/>
            <a:ext cx="430800" cy="28500"/>
          </a:xfrm>
          <a:prstGeom prst="rect">
            <a:avLst/>
          </a:prstGeom>
          <a:solidFill>
            <a:srgbClr val="191919"/>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834" name="Google Shape;2834;p281"/>
          <p:cNvSpPr/>
          <p:nvPr/>
        </p:nvSpPr>
        <p:spPr>
          <a:xfrm>
            <a:off x="2234213" y="2149744"/>
            <a:ext cx="430800" cy="28500"/>
          </a:xfrm>
          <a:prstGeom prst="rect">
            <a:avLst/>
          </a:prstGeom>
          <a:solidFill>
            <a:srgbClr val="191919"/>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835" name="Google Shape;2835;p281"/>
          <p:cNvSpPr/>
          <p:nvPr/>
        </p:nvSpPr>
        <p:spPr>
          <a:xfrm>
            <a:off x="2234213" y="2231175"/>
            <a:ext cx="430800" cy="28500"/>
          </a:xfrm>
          <a:prstGeom prst="rect">
            <a:avLst/>
          </a:prstGeom>
          <a:solidFill>
            <a:srgbClr val="191919"/>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836" name="Google Shape;2836;p281"/>
          <p:cNvSpPr/>
          <p:nvPr/>
        </p:nvSpPr>
        <p:spPr>
          <a:xfrm>
            <a:off x="2234213" y="2312606"/>
            <a:ext cx="430800" cy="28500"/>
          </a:xfrm>
          <a:prstGeom prst="rect">
            <a:avLst/>
          </a:prstGeom>
          <a:solidFill>
            <a:srgbClr val="191919"/>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837" name="Google Shape;2837;p281"/>
          <p:cNvSpPr/>
          <p:nvPr/>
        </p:nvSpPr>
        <p:spPr>
          <a:xfrm>
            <a:off x="2234213" y="2394038"/>
            <a:ext cx="430800" cy="28500"/>
          </a:xfrm>
          <a:prstGeom prst="rect">
            <a:avLst/>
          </a:prstGeom>
          <a:solidFill>
            <a:srgbClr val="191919"/>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838" name="Google Shape;2838;p281"/>
          <p:cNvSpPr/>
          <p:nvPr/>
        </p:nvSpPr>
        <p:spPr>
          <a:xfrm>
            <a:off x="2234213" y="2475469"/>
            <a:ext cx="430800" cy="28500"/>
          </a:xfrm>
          <a:prstGeom prst="rect">
            <a:avLst/>
          </a:prstGeom>
          <a:solidFill>
            <a:srgbClr val="191919"/>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839" name="Google Shape;2839;p281"/>
          <p:cNvSpPr/>
          <p:nvPr/>
        </p:nvSpPr>
        <p:spPr>
          <a:xfrm>
            <a:off x="2234213" y="2556900"/>
            <a:ext cx="430800" cy="28500"/>
          </a:xfrm>
          <a:prstGeom prst="rect">
            <a:avLst/>
          </a:prstGeom>
          <a:solidFill>
            <a:srgbClr val="191919"/>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840" name="Google Shape;2840;p281"/>
          <p:cNvSpPr/>
          <p:nvPr/>
        </p:nvSpPr>
        <p:spPr>
          <a:xfrm>
            <a:off x="2234213" y="2638331"/>
            <a:ext cx="430800" cy="28500"/>
          </a:xfrm>
          <a:prstGeom prst="rect">
            <a:avLst/>
          </a:prstGeom>
          <a:solidFill>
            <a:srgbClr val="191919"/>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sz="1100"/>
          </a:p>
        </p:txBody>
      </p:sp>
      <p:sp>
        <p:nvSpPr>
          <p:cNvPr id="2841" name="Google Shape;2841;p281"/>
          <p:cNvSpPr/>
          <p:nvPr/>
        </p:nvSpPr>
        <p:spPr>
          <a:xfrm>
            <a:off x="2756569" y="1905450"/>
            <a:ext cx="430800" cy="28500"/>
          </a:xfrm>
          <a:prstGeom prst="rect">
            <a:avLst/>
          </a:prstGeom>
          <a:solidFill>
            <a:srgbClr val="191919"/>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842" name="Google Shape;2842;p281"/>
          <p:cNvSpPr/>
          <p:nvPr/>
        </p:nvSpPr>
        <p:spPr>
          <a:xfrm>
            <a:off x="2756569" y="1986881"/>
            <a:ext cx="430800" cy="28500"/>
          </a:xfrm>
          <a:prstGeom prst="rect">
            <a:avLst/>
          </a:prstGeom>
          <a:solidFill>
            <a:srgbClr val="191919"/>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843" name="Google Shape;2843;p281"/>
          <p:cNvSpPr/>
          <p:nvPr/>
        </p:nvSpPr>
        <p:spPr>
          <a:xfrm>
            <a:off x="2756569" y="2068313"/>
            <a:ext cx="430800" cy="28500"/>
          </a:xfrm>
          <a:prstGeom prst="rect">
            <a:avLst/>
          </a:prstGeom>
          <a:solidFill>
            <a:srgbClr val="191919"/>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844" name="Google Shape;2844;p281"/>
          <p:cNvSpPr/>
          <p:nvPr/>
        </p:nvSpPr>
        <p:spPr>
          <a:xfrm>
            <a:off x="2756569" y="2149744"/>
            <a:ext cx="430800" cy="28500"/>
          </a:xfrm>
          <a:prstGeom prst="rect">
            <a:avLst/>
          </a:prstGeom>
          <a:solidFill>
            <a:srgbClr val="191919"/>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845" name="Google Shape;2845;p281"/>
          <p:cNvSpPr/>
          <p:nvPr/>
        </p:nvSpPr>
        <p:spPr>
          <a:xfrm>
            <a:off x="2756569" y="2231175"/>
            <a:ext cx="430800" cy="28500"/>
          </a:xfrm>
          <a:prstGeom prst="rect">
            <a:avLst/>
          </a:prstGeom>
          <a:solidFill>
            <a:srgbClr val="191919"/>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846" name="Google Shape;2846;p281"/>
          <p:cNvSpPr/>
          <p:nvPr/>
        </p:nvSpPr>
        <p:spPr>
          <a:xfrm>
            <a:off x="2756569" y="2312606"/>
            <a:ext cx="430800" cy="28500"/>
          </a:xfrm>
          <a:prstGeom prst="rect">
            <a:avLst/>
          </a:prstGeom>
          <a:solidFill>
            <a:srgbClr val="191919"/>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847" name="Google Shape;2847;p281"/>
          <p:cNvSpPr/>
          <p:nvPr/>
        </p:nvSpPr>
        <p:spPr>
          <a:xfrm>
            <a:off x="2756569" y="2394038"/>
            <a:ext cx="430800" cy="28500"/>
          </a:xfrm>
          <a:prstGeom prst="rect">
            <a:avLst/>
          </a:prstGeom>
          <a:solidFill>
            <a:srgbClr val="191919"/>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848" name="Google Shape;2848;p281"/>
          <p:cNvSpPr/>
          <p:nvPr/>
        </p:nvSpPr>
        <p:spPr>
          <a:xfrm>
            <a:off x="2756569" y="2475469"/>
            <a:ext cx="430800" cy="28500"/>
          </a:xfrm>
          <a:prstGeom prst="rect">
            <a:avLst/>
          </a:prstGeom>
          <a:solidFill>
            <a:srgbClr val="191919"/>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849" name="Google Shape;2849;p281"/>
          <p:cNvSpPr/>
          <p:nvPr/>
        </p:nvSpPr>
        <p:spPr>
          <a:xfrm>
            <a:off x="2756569" y="2556900"/>
            <a:ext cx="430800" cy="28500"/>
          </a:xfrm>
          <a:prstGeom prst="rect">
            <a:avLst/>
          </a:prstGeom>
          <a:solidFill>
            <a:srgbClr val="191919"/>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850" name="Google Shape;2850;p281"/>
          <p:cNvSpPr/>
          <p:nvPr/>
        </p:nvSpPr>
        <p:spPr>
          <a:xfrm>
            <a:off x="2756569" y="2638331"/>
            <a:ext cx="430800" cy="28500"/>
          </a:xfrm>
          <a:prstGeom prst="rect">
            <a:avLst/>
          </a:prstGeom>
          <a:solidFill>
            <a:srgbClr val="191919"/>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sz="1100"/>
          </a:p>
        </p:txBody>
      </p:sp>
      <p:sp>
        <p:nvSpPr>
          <p:cNvPr id="2851" name="Google Shape;2851;p281"/>
          <p:cNvSpPr/>
          <p:nvPr/>
        </p:nvSpPr>
        <p:spPr>
          <a:xfrm>
            <a:off x="3278925" y="1905450"/>
            <a:ext cx="430800" cy="28500"/>
          </a:xfrm>
          <a:prstGeom prst="rect">
            <a:avLst/>
          </a:prstGeom>
          <a:solidFill>
            <a:srgbClr val="191919"/>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852" name="Google Shape;2852;p281"/>
          <p:cNvSpPr/>
          <p:nvPr/>
        </p:nvSpPr>
        <p:spPr>
          <a:xfrm>
            <a:off x="3278925" y="1986881"/>
            <a:ext cx="430800" cy="28500"/>
          </a:xfrm>
          <a:prstGeom prst="rect">
            <a:avLst/>
          </a:prstGeom>
          <a:solidFill>
            <a:srgbClr val="191919"/>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853" name="Google Shape;2853;p281"/>
          <p:cNvSpPr/>
          <p:nvPr/>
        </p:nvSpPr>
        <p:spPr>
          <a:xfrm>
            <a:off x="3278925" y="2068313"/>
            <a:ext cx="430800" cy="28500"/>
          </a:xfrm>
          <a:prstGeom prst="rect">
            <a:avLst/>
          </a:prstGeom>
          <a:solidFill>
            <a:srgbClr val="191919"/>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854" name="Google Shape;2854;p281"/>
          <p:cNvSpPr/>
          <p:nvPr/>
        </p:nvSpPr>
        <p:spPr>
          <a:xfrm>
            <a:off x="3278925" y="2149744"/>
            <a:ext cx="430800" cy="28500"/>
          </a:xfrm>
          <a:prstGeom prst="rect">
            <a:avLst/>
          </a:prstGeom>
          <a:solidFill>
            <a:srgbClr val="191919"/>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855" name="Google Shape;2855;p281"/>
          <p:cNvSpPr/>
          <p:nvPr/>
        </p:nvSpPr>
        <p:spPr>
          <a:xfrm>
            <a:off x="3278925" y="2231175"/>
            <a:ext cx="430800" cy="28500"/>
          </a:xfrm>
          <a:prstGeom prst="rect">
            <a:avLst/>
          </a:prstGeom>
          <a:solidFill>
            <a:srgbClr val="191919"/>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856" name="Google Shape;2856;p281"/>
          <p:cNvSpPr/>
          <p:nvPr/>
        </p:nvSpPr>
        <p:spPr>
          <a:xfrm>
            <a:off x="3278925" y="2312606"/>
            <a:ext cx="430800" cy="28500"/>
          </a:xfrm>
          <a:prstGeom prst="rect">
            <a:avLst/>
          </a:prstGeom>
          <a:solidFill>
            <a:srgbClr val="191919"/>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857" name="Google Shape;2857;p281"/>
          <p:cNvSpPr/>
          <p:nvPr/>
        </p:nvSpPr>
        <p:spPr>
          <a:xfrm>
            <a:off x="3278925" y="2394038"/>
            <a:ext cx="430800" cy="28500"/>
          </a:xfrm>
          <a:prstGeom prst="rect">
            <a:avLst/>
          </a:prstGeom>
          <a:solidFill>
            <a:srgbClr val="191919"/>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858" name="Google Shape;2858;p281"/>
          <p:cNvSpPr/>
          <p:nvPr/>
        </p:nvSpPr>
        <p:spPr>
          <a:xfrm>
            <a:off x="3278925" y="2475469"/>
            <a:ext cx="430800" cy="28500"/>
          </a:xfrm>
          <a:prstGeom prst="rect">
            <a:avLst/>
          </a:prstGeom>
          <a:solidFill>
            <a:srgbClr val="191919"/>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859" name="Google Shape;2859;p281"/>
          <p:cNvSpPr/>
          <p:nvPr/>
        </p:nvSpPr>
        <p:spPr>
          <a:xfrm>
            <a:off x="3278925" y="2556900"/>
            <a:ext cx="430800" cy="28500"/>
          </a:xfrm>
          <a:prstGeom prst="rect">
            <a:avLst/>
          </a:prstGeom>
          <a:solidFill>
            <a:srgbClr val="191919"/>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860" name="Google Shape;2860;p281"/>
          <p:cNvSpPr/>
          <p:nvPr/>
        </p:nvSpPr>
        <p:spPr>
          <a:xfrm>
            <a:off x="3278925" y="2638331"/>
            <a:ext cx="430800" cy="28500"/>
          </a:xfrm>
          <a:prstGeom prst="rect">
            <a:avLst/>
          </a:prstGeom>
          <a:solidFill>
            <a:srgbClr val="191919"/>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sz="1100"/>
          </a:p>
        </p:txBody>
      </p:sp>
      <p:sp>
        <p:nvSpPr>
          <p:cNvPr id="2861" name="Google Shape;2861;p281"/>
          <p:cNvSpPr/>
          <p:nvPr/>
        </p:nvSpPr>
        <p:spPr>
          <a:xfrm>
            <a:off x="3801281" y="1905450"/>
            <a:ext cx="430800" cy="28500"/>
          </a:xfrm>
          <a:prstGeom prst="rect">
            <a:avLst/>
          </a:prstGeom>
          <a:solidFill>
            <a:srgbClr val="191919"/>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862" name="Google Shape;2862;p281"/>
          <p:cNvSpPr/>
          <p:nvPr/>
        </p:nvSpPr>
        <p:spPr>
          <a:xfrm>
            <a:off x="3801281" y="1986881"/>
            <a:ext cx="430800" cy="28500"/>
          </a:xfrm>
          <a:prstGeom prst="rect">
            <a:avLst/>
          </a:prstGeom>
          <a:solidFill>
            <a:srgbClr val="191919"/>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863" name="Google Shape;2863;p281"/>
          <p:cNvSpPr/>
          <p:nvPr/>
        </p:nvSpPr>
        <p:spPr>
          <a:xfrm>
            <a:off x="3801281" y="2068313"/>
            <a:ext cx="430800" cy="28500"/>
          </a:xfrm>
          <a:prstGeom prst="rect">
            <a:avLst/>
          </a:prstGeom>
          <a:solidFill>
            <a:srgbClr val="191919"/>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864" name="Google Shape;2864;p281"/>
          <p:cNvSpPr/>
          <p:nvPr/>
        </p:nvSpPr>
        <p:spPr>
          <a:xfrm>
            <a:off x="3801281" y="2149744"/>
            <a:ext cx="430800" cy="28500"/>
          </a:xfrm>
          <a:prstGeom prst="rect">
            <a:avLst/>
          </a:prstGeom>
          <a:solidFill>
            <a:srgbClr val="191919"/>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865" name="Google Shape;2865;p281"/>
          <p:cNvSpPr/>
          <p:nvPr/>
        </p:nvSpPr>
        <p:spPr>
          <a:xfrm>
            <a:off x="3801281" y="2231175"/>
            <a:ext cx="430800" cy="28500"/>
          </a:xfrm>
          <a:prstGeom prst="rect">
            <a:avLst/>
          </a:prstGeom>
          <a:solidFill>
            <a:srgbClr val="191919"/>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866" name="Google Shape;2866;p281"/>
          <p:cNvSpPr/>
          <p:nvPr/>
        </p:nvSpPr>
        <p:spPr>
          <a:xfrm>
            <a:off x="3801281" y="2312606"/>
            <a:ext cx="430800" cy="28500"/>
          </a:xfrm>
          <a:prstGeom prst="rect">
            <a:avLst/>
          </a:prstGeom>
          <a:solidFill>
            <a:srgbClr val="191919"/>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867" name="Google Shape;2867;p281"/>
          <p:cNvSpPr/>
          <p:nvPr/>
        </p:nvSpPr>
        <p:spPr>
          <a:xfrm>
            <a:off x="3801281" y="2394038"/>
            <a:ext cx="430800" cy="28500"/>
          </a:xfrm>
          <a:prstGeom prst="rect">
            <a:avLst/>
          </a:prstGeom>
          <a:solidFill>
            <a:srgbClr val="191919"/>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868" name="Google Shape;2868;p281"/>
          <p:cNvSpPr/>
          <p:nvPr/>
        </p:nvSpPr>
        <p:spPr>
          <a:xfrm>
            <a:off x="3801281" y="2475469"/>
            <a:ext cx="430800" cy="28500"/>
          </a:xfrm>
          <a:prstGeom prst="rect">
            <a:avLst/>
          </a:prstGeom>
          <a:solidFill>
            <a:srgbClr val="191919"/>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869" name="Google Shape;2869;p281"/>
          <p:cNvSpPr/>
          <p:nvPr/>
        </p:nvSpPr>
        <p:spPr>
          <a:xfrm>
            <a:off x="3801281" y="2556900"/>
            <a:ext cx="430800" cy="28500"/>
          </a:xfrm>
          <a:prstGeom prst="rect">
            <a:avLst/>
          </a:prstGeom>
          <a:solidFill>
            <a:srgbClr val="191919"/>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870" name="Google Shape;2870;p281"/>
          <p:cNvSpPr/>
          <p:nvPr/>
        </p:nvSpPr>
        <p:spPr>
          <a:xfrm>
            <a:off x="3801281" y="2638331"/>
            <a:ext cx="430800" cy="28500"/>
          </a:xfrm>
          <a:prstGeom prst="rect">
            <a:avLst/>
          </a:prstGeom>
          <a:solidFill>
            <a:srgbClr val="191919"/>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sz="1100"/>
          </a:p>
        </p:txBody>
      </p:sp>
      <p:sp>
        <p:nvSpPr>
          <p:cNvPr id="2871" name="Google Shape;2871;p281"/>
          <p:cNvSpPr/>
          <p:nvPr/>
        </p:nvSpPr>
        <p:spPr>
          <a:xfrm>
            <a:off x="4323638" y="1905450"/>
            <a:ext cx="430800" cy="28500"/>
          </a:xfrm>
          <a:prstGeom prst="rect">
            <a:avLst/>
          </a:prstGeom>
          <a:solidFill>
            <a:srgbClr val="191919"/>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872" name="Google Shape;2872;p281"/>
          <p:cNvSpPr/>
          <p:nvPr/>
        </p:nvSpPr>
        <p:spPr>
          <a:xfrm>
            <a:off x="4323638" y="1986881"/>
            <a:ext cx="430800" cy="28500"/>
          </a:xfrm>
          <a:prstGeom prst="rect">
            <a:avLst/>
          </a:prstGeom>
          <a:solidFill>
            <a:srgbClr val="191919"/>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873" name="Google Shape;2873;p281"/>
          <p:cNvSpPr/>
          <p:nvPr/>
        </p:nvSpPr>
        <p:spPr>
          <a:xfrm>
            <a:off x="4323638" y="2068313"/>
            <a:ext cx="430800" cy="28500"/>
          </a:xfrm>
          <a:prstGeom prst="rect">
            <a:avLst/>
          </a:prstGeom>
          <a:solidFill>
            <a:srgbClr val="191919"/>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874" name="Google Shape;2874;p281"/>
          <p:cNvSpPr/>
          <p:nvPr/>
        </p:nvSpPr>
        <p:spPr>
          <a:xfrm>
            <a:off x="4323638" y="2149744"/>
            <a:ext cx="430800" cy="28500"/>
          </a:xfrm>
          <a:prstGeom prst="rect">
            <a:avLst/>
          </a:prstGeom>
          <a:solidFill>
            <a:srgbClr val="191919"/>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875" name="Google Shape;2875;p281"/>
          <p:cNvSpPr/>
          <p:nvPr/>
        </p:nvSpPr>
        <p:spPr>
          <a:xfrm>
            <a:off x="4323638" y="2231175"/>
            <a:ext cx="430800" cy="28500"/>
          </a:xfrm>
          <a:prstGeom prst="rect">
            <a:avLst/>
          </a:prstGeom>
          <a:solidFill>
            <a:srgbClr val="191919"/>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876" name="Google Shape;2876;p281"/>
          <p:cNvSpPr/>
          <p:nvPr/>
        </p:nvSpPr>
        <p:spPr>
          <a:xfrm>
            <a:off x="4323638" y="2312606"/>
            <a:ext cx="430800" cy="28500"/>
          </a:xfrm>
          <a:prstGeom prst="rect">
            <a:avLst/>
          </a:prstGeom>
          <a:solidFill>
            <a:srgbClr val="191919"/>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877" name="Google Shape;2877;p281"/>
          <p:cNvSpPr/>
          <p:nvPr/>
        </p:nvSpPr>
        <p:spPr>
          <a:xfrm>
            <a:off x="4323638" y="2394038"/>
            <a:ext cx="430800" cy="28500"/>
          </a:xfrm>
          <a:prstGeom prst="rect">
            <a:avLst/>
          </a:prstGeom>
          <a:solidFill>
            <a:srgbClr val="191919"/>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878" name="Google Shape;2878;p281"/>
          <p:cNvSpPr/>
          <p:nvPr/>
        </p:nvSpPr>
        <p:spPr>
          <a:xfrm>
            <a:off x="4323638" y="2475469"/>
            <a:ext cx="430800" cy="28500"/>
          </a:xfrm>
          <a:prstGeom prst="rect">
            <a:avLst/>
          </a:prstGeom>
          <a:solidFill>
            <a:srgbClr val="191919"/>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879" name="Google Shape;2879;p281"/>
          <p:cNvSpPr/>
          <p:nvPr/>
        </p:nvSpPr>
        <p:spPr>
          <a:xfrm>
            <a:off x="4323638" y="2556900"/>
            <a:ext cx="430800" cy="28500"/>
          </a:xfrm>
          <a:prstGeom prst="rect">
            <a:avLst/>
          </a:prstGeom>
          <a:solidFill>
            <a:srgbClr val="191919"/>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880" name="Google Shape;2880;p281"/>
          <p:cNvSpPr/>
          <p:nvPr/>
        </p:nvSpPr>
        <p:spPr>
          <a:xfrm>
            <a:off x="4323638" y="2638331"/>
            <a:ext cx="430800" cy="28500"/>
          </a:xfrm>
          <a:prstGeom prst="rect">
            <a:avLst/>
          </a:prstGeom>
          <a:solidFill>
            <a:srgbClr val="191919"/>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sz="1100"/>
          </a:p>
        </p:txBody>
      </p:sp>
      <p:sp>
        <p:nvSpPr>
          <p:cNvPr id="2881" name="Google Shape;2881;p281"/>
          <p:cNvSpPr/>
          <p:nvPr/>
        </p:nvSpPr>
        <p:spPr>
          <a:xfrm>
            <a:off x="4845994" y="1905450"/>
            <a:ext cx="430800" cy="28500"/>
          </a:xfrm>
          <a:prstGeom prst="rect">
            <a:avLst/>
          </a:prstGeom>
          <a:solidFill>
            <a:srgbClr val="191919"/>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882" name="Google Shape;2882;p281"/>
          <p:cNvSpPr/>
          <p:nvPr/>
        </p:nvSpPr>
        <p:spPr>
          <a:xfrm>
            <a:off x="4845994" y="1986881"/>
            <a:ext cx="430800" cy="28500"/>
          </a:xfrm>
          <a:prstGeom prst="rect">
            <a:avLst/>
          </a:prstGeom>
          <a:solidFill>
            <a:srgbClr val="191919"/>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883" name="Google Shape;2883;p281"/>
          <p:cNvSpPr/>
          <p:nvPr/>
        </p:nvSpPr>
        <p:spPr>
          <a:xfrm>
            <a:off x="4845994" y="2068313"/>
            <a:ext cx="430800" cy="28500"/>
          </a:xfrm>
          <a:prstGeom prst="rect">
            <a:avLst/>
          </a:prstGeom>
          <a:solidFill>
            <a:srgbClr val="191919"/>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884" name="Google Shape;2884;p281"/>
          <p:cNvSpPr/>
          <p:nvPr/>
        </p:nvSpPr>
        <p:spPr>
          <a:xfrm>
            <a:off x="4845994" y="2149744"/>
            <a:ext cx="430800" cy="28500"/>
          </a:xfrm>
          <a:prstGeom prst="rect">
            <a:avLst/>
          </a:prstGeom>
          <a:solidFill>
            <a:srgbClr val="191919"/>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885" name="Google Shape;2885;p281"/>
          <p:cNvSpPr/>
          <p:nvPr/>
        </p:nvSpPr>
        <p:spPr>
          <a:xfrm>
            <a:off x="4845994" y="2231175"/>
            <a:ext cx="430800" cy="28500"/>
          </a:xfrm>
          <a:prstGeom prst="rect">
            <a:avLst/>
          </a:prstGeom>
          <a:solidFill>
            <a:srgbClr val="191919"/>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886" name="Google Shape;2886;p281"/>
          <p:cNvSpPr/>
          <p:nvPr/>
        </p:nvSpPr>
        <p:spPr>
          <a:xfrm>
            <a:off x="4845994" y="2312606"/>
            <a:ext cx="430800" cy="28500"/>
          </a:xfrm>
          <a:prstGeom prst="rect">
            <a:avLst/>
          </a:prstGeom>
          <a:solidFill>
            <a:srgbClr val="191919"/>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887" name="Google Shape;2887;p281"/>
          <p:cNvSpPr/>
          <p:nvPr/>
        </p:nvSpPr>
        <p:spPr>
          <a:xfrm>
            <a:off x="4845994" y="2394038"/>
            <a:ext cx="430800" cy="28500"/>
          </a:xfrm>
          <a:prstGeom prst="rect">
            <a:avLst/>
          </a:prstGeom>
          <a:solidFill>
            <a:srgbClr val="191919"/>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888" name="Google Shape;2888;p281"/>
          <p:cNvSpPr/>
          <p:nvPr/>
        </p:nvSpPr>
        <p:spPr>
          <a:xfrm>
            <a:off x="4845994" y="2475469"/>
            <a:ext cx="430800" cy="28500"/>
          </a:xfrm>
          <a:prstGeom prst="rect">
            <a:avLst/>
          </a:prstGeom>
          <a:solidFill>
            <a:srgbClr val="191919"/>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889" name="Google Shape;2889;p281"/>
          <p:cNvSpPr/>
          <p:nvPr/>
        </p:nvSpPr>
        <p:spPr>
          <a:xfrm>
            <a:off x="4845994" y="2556900"/>
            <a:ext cx="430800" cy="28500"/>
          </a:xfrm>
          <a:prstGeom prst="rect">
            <a:avLst/>
          </a:prstGeom>
          <a:solidFill>
            <a:srgbClr val="191919"/>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890" name="Google Shape;2890;p281"/>
          <p:cNvSpPr/>
          <p:nvPr/>
        </p:nvSpPr>
        <p:spPr>
          <a:xfrm>
            <a:off x="4845994" y="2638331"/>
            <a:ext cx="430800" cy="28500"/>
          </a:xfrm>
          <a:prstGeom prst="rect">
            <a:avLst/>
          </a:prstGeom>
          <a:solidFill>
            <a:srgbClr val="191919"/>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sz="1100"/>
          </a:p>
        </p:txBody>
      </p:sp>
      <p:sp>
        <p:nvSpPr>
          <p:cNvPr id="2891" name="Google Shape;2891;p281"/>
          <p:cNvSpPr/>
          <p:nvPr/>
        </p:nvSpPr>
        <p:spPr>
          <a:xfrm>
            <a:off x="5368350" y="1905450"/>
            <a:ext cx="430800" cy="28500"/>
          </a:xfrm>
          <a:prstGeom prst="rect">
            <a:avLst/>
          </a:prstGeom>
          <a:solidFill>
            <a:srgbClr val="191919"/>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892" name="Google Shape;2892;p281"/>
          <p:cNvSpPr/>
          <p:nvPr/>
        </p:nvSpPr>
        <p:spPr>
          <a:xfrm>
            <a:off x="5368350" y="1986881"/>
            <a:ext cx="430800" cy="28500"/>
          </a:xfrm>
          <a:prstGeom prst="rect">
            <a:avLst/>
          </a:prstGeom>
          <a:solidFill>
            <a:srgbClr val="191919"/>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893" name="Google Shape;2893;p281"/>
          <p:cNvSpPr/>
          <p:nvPr/>
        </p:nvSpPr>
        <p:spPr>
          <a:xfrm>
            <a:off x="5368350" y="2068313"/>
            <a:ext cx="430800" cy="28500"/>
          </a:xfrm>
          <a:prstGeom prst="rect">
            <a:avLst/>
          </a:prstGeom>
          <a:solidFill>
            <a:srgbClr val="191919"/>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894" name="Google Shape;2894;p281"/>
          <p:cNvSpPr/>
          <p:nvPr/>
        </p:nvSpPr>
        <p:spPr>
          <a:xfrm>
            <a:off x="5368350" y="2149744"/>
            <a:ext cx="430800" cy="28500"/>
          </a:xfrm>
          <a:prstGeom prst="rect">
            <a:avLst/>
          </a:prstGeom>
          <a:solidFill>
            <a:srgbClr val="191919"/>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895" name="Google Shape;2895;p281"/>
          <p:cNvSpPr/>
          <p:nvPr/>
        </p:nvSpPr>
        <p:spPr>
          <a:xfrm>
            <a:off x="5368350" y="2231175"/>
            <a:ext cx="430800" cy="28500"/>
          </a:xfrm>
          <a:prstGeom prst="rect">
            <a:avLst/>
          </a:prstGeom>
          <a:solidFill>
            <a:srgbClr val="191919"/>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896" name="Google Shape;2896;p281"/>
          <p:cNvSpPr/>
          <p:nvPr/>
        </p:nvSpPr>
        <p:spPr>
          <a:xfrm>
            <a:off x="5368350" y="2312606"/>
            <a:ext cx="430800" cy="28500"/>
          </a:xfrm>
          <a:prstGeom prst="rect">
            <a:avLst/>
          </a:prstGeom>
          <a:solidFill>
            <a:srgbClr val="191919"/>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897" name="Google Shape;2897;p281"/>
          <p:cNvSpPr/>
          <p:nvPr/>
        </p:nvSpPr>
        <p:spPr>
          <a:xfrm>
            <a:off x="5368350" y="2394038"/>
            <a:ext cx="430800" cy="28500"/>
          </a:xfrm>
          <a:prstGeom prst="rect">
            <a:avLst/>
          </a:prstGeom>
          <a:solidFill>
            <a:srgbClr val="191919"/>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898" name="Google Shape;2898;p281"/>
          <p:cNvSpPr/>
          <p:nvPr/>
        </p:nvSpPr>
        <p:spPr>
          <a:xfrm>
            <a:off x="5368350" y="2475469"/>
            <a:ext cx="430800" cy="28500"/>
          </a:xfrm>
          <a:prstGeom prst="rect">
            <a:avLst/>
          </a:prstGeom>
          <a:solidFill>
            <a:srgbClr val="191919"/>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899" name="Google Shape;2899;p281"/>
          <p:cNvSpPr/>
          <p:nvPr/>
        </p:nvSpPr>
        <p:spPr>
          <a:xfrm>
            <a:off x="5368350" y="2556900"/>
            <a:ext cx="430800" cy="28500"/>
          </a:xfrm>
          <a:prstGeom prst="rect">
            <a:avLst/>
          </a:prstGeom>
          <a:solidFill>
            <a:srgbClr val="191919"/>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900" name="Google Shape;2900;p281"/>
          <p:cNvSpPr/>
          <p:nvPr/>
        </p:nvSpPr>
        <p:spPr>
          <a:xfrm>
            <a:off x="5368350" y="2638331"/>
            <a:ext cx="430800" cy="28500"/>
          </a:xfrm>
          <a:prstGeom prst="rect">
            <a:avLst/>
          </a:prstGeom>
          <a:solidFill>
            <a:srgbClr val="191919"/>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sz="1100"/>
          </a:p>
        </p:txBody>
      </p:sp>
      <p:sp>
        <p:nvSpPr>
          <p:cNvPr id="2901" name="Google Shape;2901;p281"/>
          <p:cNvSpPr/>
          <p:nvPr/>
        </p:nvSpPr>
        <p:spPr>
          <a:xfrm>
            <a:off x="667144" y="3239092"/>
            <a:ext cx="430800" cy="28500"/>
          </a:xfrm>
          <a:prstGeom prst="rect">
            <a:avLst/>
          </a:prstGeom>
          <a:solidFill>
            <a:srgbClr val="191919"/>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902" name="Google Shape;2902;p281"/>
          <p:cNvSpPr/>
          <p:nvPr/>
        </p:nvSpPr>
        <p:spPr>
          <a:xfrm>
            <a:off x="667144" y="3320523"/>
            <a:ext cx="430800" cy="28500"/>
          </a:xfrm>
          <a:prstGeom prst="rect">
            <a:avLst/>
          </a:prstGeom>
          <a:solidFill>
            <a:srgbClr val="191919"/>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903" name="Google Shape;2903;p281"/>
          <p:cNvSpPr/>
          <p:nvPr/>
        </p:nvSpPr>
        <p:spPr>
          <a:xfrm>
            <a:off x="667144" y="3401955"/>
            <a:ext cx="430800" cy="28500"/>
          </a:xfrm>
          <a:prstGeom prst="rect">
            <a:avLst/>
          </a:prstGeom>
          <a:solidFill>
            <a:srgbClr val="191919"/>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904" name="Google Shape;2904;p281"/>
          <p:cNvSpPr/>
          <p:nvPr/>
        </p:nvSpPr>
        <p:spPr>
          <a:xfrm>
            <a:off x="667144" y="3483386"/>
            <a:ext cx="430800" cy="28500"/>
          </a:xfrm>
          <a:prstGeom prst="rect">
            <a:avLst/>
          </a:prstGeom>
          <a:solidFill>
            <a:srgbClr val="191919"/>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905" name="Google Shape;2905;p281"/>
          <p:cNvSpPr/>
          <p:nvPr/>
        </p:nvSpPr>
        <p:spPr>
          <a:xfrm>
            <a:off x="667144" y="3564817"/>
            <a:ext cx="430800" cy="28500"/>
          </a:xfrm>
          <a:prstGeom prst="rect">
            <a:avLst/>
          </a:prstGeom>
          <a:solidFill>
            <a:srgbClr val="191919"/>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906" name="Google Shape;2906;p281"/>
          <p:cNvSpPr/>
          <p:nvPr/>
        </p:nvSpPr>
        <p:spPr>
          <a:xfrm>
            <a:off x="667144" y="3646248"/>
            <a:ext cx="430800" cy="28500"/>
          </a:xfrm>
          <a:prstGeom prst="rect">
            <a:avLst/>
          </a:prstGeom>
          <a:solidFill>
            <a:srgbClr val="191919"/>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907" name="Google Shape;2907;p281"/>
          <p:cNvSpPr/>
          <p:nvPr/>
        </p:nvSpPr>
        <p:spPr>
          <a:xfrm>
            <a:off x="667144" y="3727680"/>
            <a:ext cx="430800" cy="28500"/>
          </a:xfrm>
          <a:prstGeom prst="rect">
            <a:avLst/>
          </a:prstGeom>
          <a:solidFill>
            <a:srgbClr val="191919"/>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908" name="Google Shape;2908;p281"/>
          <p:cNvSpPr/>
          <p:nvPr/>
        </p:nvSpPr>
        <p:spPr>
          <a:xfrm>
            <a:off x="667144" y="3809111"/>
            <a:ext cx="430800" cy="28500"/>
          </a:xfrm>
          <a:prstGeom prst="rect">
            <a:avLst/>
          </a:prstGeom>
          <a:solidFill>
            <a:srgbClr val="191919"/>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909" name="Google Shape;2909;p281"/>
          <p:cNvSpPr/>
          <p:nvPr/>
        </p:nvSpPr>
        <p:spPr>
          <a:xfrm>
            <a:off x="667144" y="3890542"/>
            <a:ext cx="430800" cy="28500"/>
          </a:xfrm>
          <a:prstGeom prst="rect">
            <a:avLst/>
          </a:prstGeom>
          <a:solidFill>
            <a:srgbClr val="191919"/>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910" name="Google Shape;2910;p281"/>
          <p:cNvSpPr/>
          <p:nvPr/>
        </p:nvSpPr>
        <p:spPr>
          <a:xfrm>
            <a:off x="667144" y="3971973"/>
            <a:ext cx="430800" cy="28500"/>
          </a:xfrm>
          <a:prstGeom prst="rect">
            <a:avLst/>
          </a:prstGeom>
          <a:solidFill>
            <a:srgbClr val="191919"/>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sz="1100"/>
          </a:p>
        </p:txBody>
      </p:sp>
      <p:sp>
        <p:nvSpPr>
          <p:cNvPr id="2911" name="Google Shape;2911;p281"/>
          <p:cNvSpPr/>
          <p:nvPr/>
        </p:nvSpPr>
        <p:spPr>
          <a:xfrm>
            <a:off x="1189500" y="3239092"/>
            <a:ext cx="430800" cy="28500"/>
          </a:xfrm>
          <a:prstGeom prst="rect">
            <a:avLst/>
          </a:prstGeom>
          <a:solidFill>
            <a:srgbClr val="191919"/>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912" name="Google Shape;2912;p281"/>
          <p:cNvSpPr/>
          <p:nvPr/>
        </p:nvSpPr>
        <p:spPr>
          <a:xfrm>
            <a:off x="1189500" y="3320523"/>
            <a:ext cx="430800" cy="28500"/>
          </a:xfrm>
          <a:prstGeom prst="rect">
            <a:avLst/>
          </a:prstGeom>
          <a:solidFill>
            <a:srgbClr val="191919"/>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913" name="Google Shape;2913;p281"/>
          <p:cNvSpPr/>
          <p:nvPr/>
        </p:nvSpPr>
        <p:spPr>
          <a:xfrm>
            <a:off x="1189500" y="3401955"/>
            <a:ext cx="430800" cy="28500"/>
          </a:xfrm>
          <a:prstGeom prst="rect">
            <a:avLst/>
          </a:prstGeom>
          <a:solidFill>
            <a:srgbClr val="191919"/>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914" name="Google Shape;2914;p281"/>
          <p:cNvSpPr/>
          <p:nvPr/>
        </p:nvSpPr>
        <p:spPr>
          <a:xfrm>
            <a:off x="1189500" y="3483386"/>
            <a:ext cx="430800" cy="28500"/>
          </a:xfrm>
          <a:prstGeom prst="rect">
            <a:avLst/>
          </a:prstGeom>
          <a:solidFill>
            <a:srgbClr val="191919"/>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915" name="Google Shape;2915;p281"/>
          <p:cNvSpPr/>
          <p:nvPr/>
        </p:nvSpPr>
        <p:spPr>
          <a:xfrm>
            <a:off x="1189500" y="3564817"/>
            <a:ext cx="430800" cy="28500"/>
          </a:xfrm>
          <a:prstGeom prst="rect">
            <a:avLst/>
          </a:prstGeom>
          <a:solidFill>
            <a:srgbClr val="191919"/>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916" name="Google Shape;2916;p281"/>
          <p:cNvSpPr/>
          <p:nvPr/>
        </p:nvSpPr>
        <p:spPr>
          <a:xfrm>
            <a:off x="1189500" y="3646248"/>
            <a:ext cx="430800" cy="28500"/>
          </a:xfrm>
          <a:prstGeom prst="rect">
            <a:avLst/>
          </a:prstGeom>
          <a:solidFill>
            <a:srgbClr val="191919"/>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917" name="Google Shape;2917;p281"/>
          <p:cNvSpPr/>
          <p:nvPr/>
        </p:nvSpPr>
        <p:spPr>
          <a:xfrm>
            <a:off x="1189500" y="3727680"/>
            <a:ext cx="430800" cy="28500"/>
          </a:xfrm>
          <a:prstGeom prst="rect">
            <a:avLst/>
          </a:prstGeom>
          <a:solidFill>
            <a:srgbClr val="191919"/>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918" name="Google Shape;2918;p281"/>
          <p:cNvSpPr/>
          <p:nvPr/>
        </p:nvSpPr>
        <p:spPr>
          <a:xfrm>
            <a:off x="1189500" y="3809111"/>
            <a:ext cx="430800" cy="28500"/>
          </a:xfrm>
          <a:prstGeom prst="rect">
            <a:avLst/>
          </a:prstGeom>
          <a:solidFill>
            <a:srgbClr val="191919"/>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919" name="Google Shape;2919;p281"/>
          <p:cNvSpPr/>
          <p:nvPr/>
        </p:nvSpPr>
        <p:spPr>
          <a:xfrm>
            <a:off x="1189500" y="3890542"/>
            <a:ext cx="430800" cy="28500"/>
          </a:xfrm>
          <a:prstGeom prst="rect">
            <a:avLst/>
          </a:prstGeom>
          <a:solidFill>
            <a:srgbClr val="191919"/>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920" name="Google Shape;2920;p281"/>
          <p:cNvSpPr/>
          <p:nvPr/>
        </p:nvSpPr>
        <p:spPr>
          <a:xfrm>
            <a:off x="1189500" y="3971973"/>
            <a:ext cx="430800" cy="28500"/>
          </a:xfrm>
          <a:prstGeom prst="rect">
            <a:avLst/>
          </a:prstGeom>
          <a:solidFill>
            <a:srgbClr val="191919"/>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sz="1100"/>
          </a:p>
        </p:txBody>
      </p:sp>
      <p:sp>
        <p:nvSpPr>
          <p:cNvPr id="2921" name="Google Shape;2921;p281"/>
          <p:cNvSpPr/>
          <p:nvPr/>
        </p:nvSpPr>
        <p:spPr>
          <a:xfrm>
            <a:off x="1711856" y="3239092"/>
            <a:ext cx="430800" cy="28500"/>
          </a:xfrm>
          <a:prstGeom prst="rect">
            <a:avLst/>
          </a:prstGeom>
          <a:solidFill>
            <a:srgbClr val="191919"/>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922" name="Google Shape;2922;p281"/>
          <p:cNvSpPr/>
          <p:nvPr/>
        </p:nvSpPr>
        <p:spPr>
          <a:xfrm>
            <a:off x="1711856" y="3320523"/>
            <a:ext cx="430800" cy="28500"/>
          </a:xfrm>
          <a:prstGeom prst="rect">
            <a:avLst/>
          </a:prstGeom>
          <a:solidFill>
            <a:srgbClr val="191919"/>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923" name="Google Shape;2923;p281"/>
          <p:cNvSpPr/>
          <p:nvPr/>
        </p:nvSpPr>
        <p:spPr>
          <a:xfrm>
            <a:off x="1711856" y="3401955"/>
            <a:ext cx="430800" cy="28500"/>
          </a:xfrm>
          <a:prstGeom prst="rect">
            <a:avLst/>
          </a:prstGeom>
          <a:solidFill>
            <a:srgbClr val="191919"/>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924" name="Google Shape;2924;p281"/>
          <p:cNvSpPr/>
          <p:nvPr/>
        </p:nvSpPr>
        <p:spPr>
          <a:xfrm>
            <a:off x="1711856" y="3483386"/>
            <a:ext cx="430800" cy="28500"/>
          </a:xfrm>
          <a:prstGeom prst="rect">
            <a:avLst/>
          </a:prstGeom>
          <a:solidFill>
            <a:srgbClr val="191919"/>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925" name="Google Shape;2925;p281"/>
          <p:cNvSpPr/>
          <p:nvPr/>
        </p:nvSpPr>
        <p:spPr>
          <a:xfrm>
            <a:off x="1711856" y="3564817"/>
            <a:ext cx="430800" cy="28500"/>
          </a:xfrm>
          <a:prstGeom prst="rect">
            <a:avLst/>
          </a:prstGeom>
          <a:solidFill>
            <a:srgbClr val="191919"/>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926" name="Google Shape;2926;p281"/>
          <p:cNvSpPr/>
          <p:nvPr/>
        </p:nvSpPr>
        <p:spPr>
          <a:xfrm>
            <a:off x="1711856" y="3646248"/>
            <a:ext cx="430800" cy="28500"/>
          </a:xfrm>
          <a:prstGeom prst="rect">
            <a:avLst/>
          </a:prstGeom>
          <a:solidFill>
            <a:srgbClr val="191919"/>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927" name="Google Shape;2927;p281"/>
          <p:cNvSpPr/>
          <p:nvPr/>
        </p:nvSpPr>
        <p:spPr>
          <a:xfrm>
            <a:off x="1711856" y="3727680"/>
            <a:ext cx="430800" cy="28500"/>
          </a:xfrm>
          <a:prstGeom prst="rect">
            <a:avLst/>
          </a:prstGeom>
          <a:solidFill>
            <a:srgbClr val="191919"/>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928" name="Google Shape;2928;p281"/>
          <p:cNvSpPr/>
          <p:nvPr/>
        </p:nvSpPr>
        <p:spPr>
          <a:xfrm>
            <a:off x="1711856" y="3809111"/>
            <a:ext cx="430800" cy="28500"/>
          </a:xfrm>
          <a:prstGeom prst="rect">
            <a:avLst/>
          </a:prstGeom>
          <a:solidFill>
            <a:srgbClr val="191919"/>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929" name="Google Shape;2929;p281"/>
          <p:cNvSpPr/>
          <p:nvPr/>
        </p:nvSpPr>
        <p:spPr>
          <a:xfrm>
            <a:off x="1711856" y="3890542"/>
            <a:ext cx="430800" cy="28500"/>
          </a:xfrm>
          <a:prstGeom prst="rect">
            <a:avLst/>
          </a:prstGeom>
          <a:solidFill>
            <a:srgbClr val="191919"/>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930" name="Google Shape;2930;p281"/>
          <p:cNvSpPr/>
          <p:nvPr/>
        </p:nvSpPr>
        <p:spPr>
          <a:xfrm>
            <a:off x="1711856" y="3971973"/>
            <a:ext cx="430800" cy="28500"/>
          </a:xfrm>
          <a:prstGeom prst="rect">
            <a:avLst/>
          </a:prstGeom>
          <a:solidFill>
            <a:srgbClr val="191919"/>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sz="1100"/>
          </a:p>
        </p:txBody>
      </p:sp>
      <p:sp>
        <p:nvSpPr>
          <p:cNvPr id="2931" name="Google Shape;2931;p281"/>
          <p:cNvSpPr/>
          <p:nvPr/>
        </p:nvSpPr>
        <p:spPr>
          <a:xfrm>
            <a:off x="2234213" y="3239092"/>
            <a:ext cx="430800" cy="28500"/>
          </a:xfrm>
          <a:prstGeom prst="rect">
            <a:avLst/>
          </a:prstGeom>
          <a:solidFill>
            <a:srgbClr val="191919"/>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932" name="Google Shape;2932;p281"/>
          <p:cNvSpPr/>
          <p:nvPr/>
        </p:nvSpPr>
        <p:spPr>
          <a:xfrm>
            <a:off x="2234213" y="3320523"/>
            <a:ext cx="430800" cy="28500"/>
          </a:xfrm>
          <a:prstGeom prst="rect">
            <a:avLst/>
          </a:prstGeom>
          <a:solidFill>
            <a:srgbClr val="191919"/>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933" name="Google Shape;2933;p281"/>
          <p:cNvSpPr/>
          <p:nvPr/>
        </p:nvSpPr>
        <p:spPr>
          <a:xfrm>
            <a:off x="2234213" y="3401955"/>
            <a:ext cx="430800" cy="28500"/>
          </a:xfrm>
          <a:prstGeom prst="rect">
            <a:avLst/>
          </a:prstGeom>
          <a:solidFill>
            <a:srgbClr val="191919"/>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934" name="Google Shape;2934;p281"/>
          <p:cNvSpPr/>
          <p:nvPr/>
        </p:nvSpPr>
        <p:spPr>
          <a:xfrm>
            <a:off x="2234213" y="3483386"/>
            <a:ext cx="430800" cy="28500"/>
          </a:xfrm>
          <a:prstGeom prst="rect">
            <a:avLst/>
          </a:prstGeom>
          <a:solidFill>
            <a:srgbClr val="191919"/>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935" name="Google Shape;2935;p281"/>
          <p:cNvSpPr/>
          <p:nvPr/>
        </p:nvSpPr>
        <p:spPr>
          <a:xfrm>
            <a:off x="2234213" y="3564817"/>
            <a:ext cx="430800" cy="28500"/>
          </a:xfrm>
          <a:prstGeom prst="rect">
            <a:avLst/>
          </a:prstGeom>
          <a:solidFill>
            <a:srgbClr val="191919"/>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936" name="Google Shape;2936;p281"/>
          <p:cNvSpPr/>
          <p:nvPr/>
        </p:nvSpPr>
        <p:spPr>
          <a:xfrm>
            <a:off x="2234213" y="3646248"/>
            <a:ext cx="430800" cy="28500"/>
          </a:xfrm>
          <a:prstGeom prst="rect">
            <a:avLst/>
          </a:prstGeom>
          <a:solidFill>
            <a:srgbClr val="191919"/>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937" name="Google Shape;2937;p281"/>
          <p:cNvSpPr/>
          <p:nvPr/>
        </p:nvSpPr>
        <p:spPr>
          <a:xfrm>
            <a:off x="2234213" y="3727680"/>
            <a:ext cx="430800" cy="28500"/>
          </a:xfrm>
          <a:prstGeom prst="rect">
            <a:avLst/>
          </a:prstGeom>
          <a:solidFill>
            <a:srgbClr val="191919"/>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938" name="Google Shape;2938;p281"/>
          <p:cNvSpPr/>
          <p:nvPr/>
        </p:nvSpPr>
        <p:spPr>
          <a:xfrm>
            <a:off x="2234213" y="3809111"/>
            <a:ext cx="430800" cy="28500"/>
          </a:xfrm>
          <a:prstGeom prst="rect">
            <a:avLst/>
          </a:prstGeom>
          <a:solidFill>
            <a:srgbClr val="191919"/>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939" name="Google Shape;2939;p281"/>
          <p:cNvSpPr/>
          <p:nvPr/>
        </p:nvSpPr>
        <p:spPr>
          <a:xfrm>
            <a:off x="2234213" y="3890542"/>
            <a:ext cx="430800" cy="28500"/>
          </a:xfrm>
          <a:prstGeom prst="rect">
            <a:avLst/>
          </a:prstGeom>
          <a:solidFill>
            <a:srgbClr val="191919"/>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940" name="Google Shape;2940;p281"/>
          <p:cNvSpPr/>
          <p:nvPr/>
        </p:nvSpPr>
        <p:spPr>
          <a:xfrm>
            <a:off x="2234213" y="3971973"/>
            <a:ext cx="430800" cy="28500"/>
          </a:xfrm>
          <a:prstGeom prst="rect">
            <a:avLst/>
          </a:prstGeom>
          <a:solidFill>
            <a:srgbClr val="191919"/>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sz="1100"/>
          </a:p>
        </p:txBody>
      </p:sp>
      <p:sp>
        <p:nvSpPr>
          <p:cNvPr id="2941" name="Google Shape;2941;p281"/>
          <p:cNvSpPr/>
          <p:nvPr/>
        </p:nvSpPr>
        <p:spPr>
          <a:xfrm>
            <a:off x="2756569" y="3239092"/>
            <a:ext cx="430800" cy="28500"/>
          </a:xfrm>
          <a:prstGeom prst="rect">
            <a:avLst/>
          </a:prstGeom>
          <a:solidFill>
            <a:srgbClr val="191919"/>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942" name="Google Shape;2942;p281"/>
          <p:cNvSpPr/>
          <p:nvPr/>
        </p:nvSpPr>
        <p:spPr>
          <a:xfrm>
            <a:off x="2756569" y="3320523"/>
            <a:ext cx="430800" cy="28500"/>
          </a:xfrm>
          <a:prstGeom prst="rect">
            <a:avLst/>
          </a:prstGeom>
          <a:solidFill>
            <a:srgbClr val="191919"/>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943" name="Google Shape;2943;p281"/>
          <p:cNvSpPr/>
          <p:nvPr/>
        </p:nvSpPr>
        <p:spPr>
          <a:xfrm>
            <a:off x="2756569" y="3401955"/>
            <a:ext cx="430800" cy="28500"/>
          </a:xfrm>
          <a:prstGeom prst="rect">
            <a:avLst/>
          </a:prstGeom>
          <a:solidFill>
            <a:srgbClr val="191919"/>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944" name="Google Shape;2944;p281"/>
          <p:cNvSpPr/>
          <p:nvPr/>
        </p:nvSpPr>
        <p:spPr>
          <a:xfrm>
            <a:off x="2756569" y="3483386"/>
            <a:ext cx="430800" cy="28500"/>
          </a:xfrm>
          <a:prstGeom prst="rect">
            <a:avLst/>
          </a:prstGeom>
          <a:solidFill>
            <a:srgbClr val="191919"/>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945" name="Google Shape;2945;p281"/>
          <p:cNvSpPr/>
          <p:nvPr/>
        </p:nvSpPr>
        <p:spPr>
          <a:xfrm>
            <a:off x="2756569" y="3564817"/>
            <a:ext cx="430800" cy="28500"/>
          </a:xfrm>
          <a:prstGeom prst="rect">
            <a:avLst/>
          </a:prstGeom>
          <a:solidFill>
            <a:srgbClr val="191919"/>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946" name="Google Shape;2946;p281"/>
          <p:cNvSpPr/>
          <p:nvPr/>
        </p:nvSpPr>
        <p:spPr>
          <a:xfrm>
            <a:off x="2756569" y="3646248"/>
            <a:ext cx="430800" cy="28500"/>
          </a:xfrm>
          <a:prstGeom prst="rect">
            <a:avLst/>
          </a:prstGeom>
          <a:solidFill>
            <a:srgbClr val="191919"/>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947" name="Google Shape;2947;p281"/>
          <p:cNvSpPr/>
          <p:nvPr/>
        </p:nvSpPr>
        <p:spPr>
          <a:xfrm>
            <a:off x="2756569" y="3727680"/>
            <a:ext cx="430800" cy="28500"/>
          </a:xfrm>
          <a:prstGeom prst="rect">
            <a:avLst/>
          </a:prstGeom>
          <a:solidFill>
            <a:srgbClr val="191919"/>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948" name="Google Shape;2948;p281"/>
          <p:cNvSpPr/>
          <p:nvPr/>
        </p:nvSpPr>
        <p:spPr>
          <a:xfrm>
            <a:off x="2756569" y="3809111"/>
            <a:ext cx="430800" cy="28500"/>
          </a:xfrm>
          <a:prstGeom prst="rect">
            <a:avLst/>
          </a:prstGeom>
          <a:solidFill>
            <a:srgbClr val="191919"/>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949" name="Google Shape;2949;p281"/>
          <p:cNvSpPr/>
          <p:nvPr/>
        </p:nvSpPr>
        <p:spPr>
          <a:xfrm>
            <a:off x="2756569" y="3890542"/>
            <a:ext cx="430800" cy="28500"/>
          </a:xfrm>
          <a:prstGeom prst="rect">
            <a:avLst/>
          </a:prstGeom>
          <a:solidFill>
            <a:srgbClr val="191919"/>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950" name="Google Shape;2950;p281"/>
          <p:cNvSpPr/>
          <p:nvPr/>
        </p:nvSpPr>
        <p:spPr>
          <a:xfrm>
            <a:off x="2756569" y="3971973"/>
            <a:ext cx="430800" cy="28500"/>
          </a:xfrm>
          <a:prstGeom prst="rect">
            <a:avLst/>
          </a:prstGeom>
          <a:solidFill>
            <a:srgbClr val="191919"/>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sz="1100"/>
          </a:p>
        </p:txBody>
      </p:sp>
      <p:sp>
        <p:nvSpPr>
          <p:cNvPr id="2951" name="Google Shape;2951;p281"/>
          <p:cNvSpPr/>
          <p:nvPr/>
        </p:nvSpPr>
        <p:spPr>
          <a:xfrm>
            <a:off x="3278925" y="3239092"/>
            <a:ext cx="430800" cy="28500"/>
          </a:xfrm>
          <a:prstGeom prst="rect">
            <a:avLst/>
          </a:prstGeom>
          <a:solidFill>
            <a:srgbClr val="191919"/>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952" name="Google Shape;2952;p281"/>
          <p:cNvSpPr/>
          <p:nvPr/>
        </p:nvSpPr>
        <p:spPr>
          <a:xfrm>
            <a:off x="3278925" y="3320523"/>
            <a:ext cx="430800" cy="28500"/>
          </a:xfrm>
          <a:prstGeom prst="rect">
            <a:avLst/>
          </a:prstGeom>
          <a:solidFill>
            <a:srgbClr val="191919"/>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953" name="Google Shape;2953;p281"/>
          <p:cNvSpPr/>
          <p:nvPr/>
        </p:nvSpPr>
        <p:spPr>
          <a:xfrm>
            <a:off x="3278925" y="3401955"/>
            <a:ext cx="430800" cy="28500"/>
          </a:xfrm>
          <a:prstGeom prst="rect">
            <a:avLst/>
          </a:prstGeom>
          <a:solidFill>
            <a:srgbClr val="191919"/>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954" name="Google Shape;2954;p281"/>
          <p:cNvSpPr/>
          <p:nvPr/>
        </p:nvSpPr>
        <p:spPr>
          <a:xfrm>
            <a:off x="3278925" y="3483386"/>
            <a:ext cx="430800" cy="28500"/>
          </a:xfrm>
          <a:prstGeom prst="rect">
            <a:avLst/>
          </a:prstGeom>
          <a:solidFill>
            <a:srgbClr val="191919"/>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955" name="Google Shape;2955;p281"/>
          <p:cNvSpPr/>
          <p:nvPr/>
        </p:nvSpPr>
        <p:spPr>
          <a:xfrm>
            <a:off x="3278925" y="3564817"/>
            <a:ext cx="430800" cy="28500"/>
          </a:xfrm>
          <a:prstGeom prst="rect">
            <a:avLst/>
          </a:prstGeom>
          <a:solidFill>
            <a:srgbClr val="191919"/>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956" name="Google Shape;2956;p281"/>
          <p:cNvSpPr/>
          <p:nvPr/>
        </p:nvSpPr>
        <p:spPr>
          <a:xfrm>
            <a:off x="3278925" y="3646248"/>
            <a:ext cx="430800" cy="28500"/>
          </a:xfrm>
          <a:prstGeom prst="rect">
            <a:avLst/>
          </a:prstGeom>
          <a:solidFill>
            <a:srgbClr val="191919"/>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957" name="Google Shape;2957;p281"/>
          <p:cNvSpPr/>
          <p:nvPr/>
        </p:nvSpPr>
        <p:spPr>
          <a:xfrm>
            <a:off x="3278925" y="3727680"/>
            <a:ext cx="430800" cy="28500"/>
          </a:xfrm>
          <a:prstGeom prst="rect">
            <a:avLst/>
          </a:prstGeom>
          <a:solidFill>
            <a:srgbClr val="191919"/>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958" name="Google Shape;2958;p281"/>
          <p:cNvSpPr/>
          <p:nvPr/>
        </p:nvSpPr>
        <p:spPr>
          <a:xfrm>
            <a:off x="3278925" y="3809111"/>
            <a:ext cx="430800" cy="28500"/>
          </a:xfrm>
          <a:prstGeom prst="rect">
            <a:avLst/>
          </a:prstGeom>
          <a:solidFill>
            <a:srgbClr val="191919"/>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959" name="Google Shape;2959;p281"/>
          <p:cNvSpPr/>
          <p:nvPr/>
        </p:nvSpPr>
        <p:spPr>
          <a:xfrm>
            <a:off x="3278925" y="3890542"/>
            <a:ext cx="430800" cy="28500"/>
          </a:xfrm>
          <a:prstGeom prst="rect">
            <a:avLst/>
          </a:prstGeom>
          <a:solidFill>
            <a:srgbClr val="191919"/>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960" name="Google Shape;2960;p281"/>
          <p:cNvSpPr/>
          <p:nvPr/>
        </p:nvSpPr>
        <p:spPr>
          <a:xfrm>
            <a:off x="3278925" y="3971973"/>
            <a:ext cx="430800" cy="28500"/>
          </a:xfrm>
          <a:prstGeom prst="rect">
            <a:avLst/>
          </a:prstGeom>
          <a:solidFill>
            <a:srgbClr val="191919"/>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sz="1100"/>
          </a:p>
        </p:txBody>
      </p:sp>
      <p:sp>
        <p:nvSpPr>
          <p:cNvPr id="2961" name="Google Shape;2961;p281"/>
          <p:cNvSpPr/>
          <p:nvPr/>
        </p:nvSpPr>
        <p:spPr>
          <a:xfrm>
            <a:off x="3801281" y="3239092"/>
            <a:ext cx="430800" cy="28500"/>
          </a:xfrm>
          <a:prstGeom prst="rect">
            <a:avLst/>
          </a:prstGeom>
          <a:solidFill>
            <a:srgbClr val="191919"/>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962" name="Google Shape;2962;p281"/>
          <p:cNvSpPr/>
          <p:nvPr/>
        </p:nvSpPr>
        <p:spPr>
          <a:xfrm>
            <a:off x="3801281" y="3320523"/>
            <a:ext cx="430800" cy="28500"/>
          </a:xfrm>
          <a:prstGeom prst="rect">
            <a:avLst/>
          </a:prstGeom>
          <a:solidFill>
            <a:srgbClr val="191919"/>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963" name="Google Shape;2963;p281"/>
          <p:cNvSpPr/>
          <p:nvPr/>
        </p:nvSpPr>
        <p:spPr>
          <a:xfrm>
            <a:off x="3801281" y="3401955"/>
            <a:ext cx="430800" cy="28500"/>
          </a:xfrm>
          <a:prstGeom prst="rect">
            <a:avLst/>
          </a:prstGeom>
          <a:solidFill>
            <a:srgbClr val="191919"/>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964" name="Google Shape;2964;p281"/>
          <p:cNvSpPr/>
          <p:nvPr/>
        </p:nvSpPr>
        <p:spPr>
          <a:xfrm>
            <a:off x="3801281" y="3483386"/>
            <a:ext cx="430800" cy="28500"/>
          </a:xfrm>
          <a:prstGeom prst="rect">
            <a:avLst/>
          </a:prstGeom>
          <a:solidFill>
            <a:srgbClr val="191919"/>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965" name="Google Shape;2965;p281"/>
          <p:cNvSpPr/>
          <p:nvPr/>
        </p:nvSpPr>
        <p:spPr>
          <a:xfrm>
            <a:off x="3801281" y="3564817"/>
            <a:ext cx="430800" cy="28500"/>
          </a:xfrm>
          <a:prstGeom prst="rect">
            <a:avLst/>
          </a:prstGeom>
          <a:solidFill>
            <a:srgbClr val="191919"/>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966" name="Google Shape;2966;p281"/>
          <p:cNvSpPr/>
          <p:nvPr/>
        </p:nvSpPr>
        <p:spPr>
          <a:xfrm>
            <a:off x="3801281" y="3646248"/>
            <a:ext cx="430800" cy="28500"/>
          </a:xfrm>
          <a:prstGeom prst="rect">
            <a:avLst/>
          </a:prstGeom>
          <a:solidFill>
            <a:srgbClr val="191919"/>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967" name="Google Shape;2967;p281"/>
          <p:cNvSpPr/>
          <p:nvPr/>
        </p:nvSpPr>
        <p:spPr>
          <a:xfrm>
            <a:off x="3801281" y="3727680"/>
            <a:ext cx="430800" cy="28500"/>
          </a:xfrm>
          <a:prstGeom prst="rect">
            <a:avLst/>
          </a:prstGeom>
          <a:solidFill>
            <a:srgbClr val="191919"/>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968" name="Google Shape;2968;p281"/>
          <p:cNvSpPr/>
          <p:nvPr/>
        </p:nvSpPr>
        <p:spPr>
          <a:xfrm>
            <a:off x="3801281" y="3809111"/>
            <a:ext cx="430800" cy="28500"/>
          </a:xfrm>
          <a:prstGeom prst="rect">
            <a:avLst/>
          </a:prstGeom>
          <a:solidFill>
            <a:srgbClr val="191919"/>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969" name="Google Shape;2969;p281"/>
          <p:cNvSpPr/>
          <p:nvPr/>
        </p:nvSpPr>
        <p:spPr>
          <a:xfrm>
            <a:off x="3801281" y="3890542"/>
            <a:ext cx="430800" cy="28500"/>
          </a:xfrm>
          <a:prstGeom prst="rect">
            <a:avLst/>
          </a:prstGeom>
          <a:solidFill>
            <a:srgbClr val="191919"/>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970" name="Google Shape;2970;p281"/>
          <p:cNvSpPr/>
          <p:nvPr/>
        </p:nvSpPr>
        <p:spPr>
          <a:xfrm>
            <a:off x="3801281" y="3971973"/>
            <a:ext cx="430800" cy="28500"/>
          </a:xfrm>
          <a:prstGeom prst="rect">
            <a:avLst/>
          </a:prstGeom>
          <a:solidFill>
            <a:srgbClr val="191919"/>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sz="1100"/>
          </a:p>
        </p:txBody>
      </p:sp>
      <p:sp>
        <p:nvSpPr>
          <p:cNvPr id="2971" name="Google Shape;2971;p281"/>
          <p:cNvSpPr/>
          <p:nvPr/>
        </p:nvSpPr>
        <p:spPr>
          <a:xfrm>
            <a:off x="4323638" y="3239092"/>
            <a:ext cx="430800" cy="28500"/>
          </a:xfrm>
          <a:prstGeom prst="rect">
            <a:avLst/>
          </a:prstGeom>
          <a:solidFill>
            <a:srgbClr val="191919"/>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972" name="Google Shape;2972;p281"/>
          <p:cNvSpPr/>
          <p:nvPr/>
        </p:nvSpPr>
        <p:spPr>
          <a:xfrm>
            <a:off x="4323638" y="3320523"/>
            <a:ext cx="430800" cy="28500"/>
          </a:xfrm>
          <a:prstGeom prst="rect">
            <a:avLst/>
          </a:prstGeom>
          <a:solidFill>
            <a:srgbClr val="191919"/>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973" name="Google Shape;2973;p281"/>
          <p:cNvSpPr/>
          <p:nvPr/>
        </p:nvSpPr>
        <p:spPr>
          <a:xfrm>
            <a:off x="4323638" y="3401955"/>
            <a:ext cx="430800" cy="28500"/>
          </a:xfrm>
          <a:prstGeom prst="rect">
            <a:avLst/>
          </a:prstGeom>
          <a:solidFill>
            <a:srgbClr val="191919"/>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974" name="Google Shape;2974;p281"/>
          <p:cNvSpPr/>
          <p:nvPr/>
        </p:nvSpPr>
        <p:spPr>
          <a:xfrm>
            <a:off x="4323638" y="3483386"/>
            <a:ext cx="430800" cy="28500"/>
          </a:xfrm>
          <a:prstGeom prst="rect">
            <a:avLst/>
          </a:prstGeom>
          <a:solidFill>
            <a:srgbClr val="191919"/>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975" name="Google Shape;2975;p281"/>
          <p:cNvSpPr/>
          <p:nvPr/>
        </p:nvSpPr>
        <p:spPr>
          <a:xfrm>
            <a:off x="4323638" y="3564817"/>
            <a:ext cx="430800" cy="28500"/>
          </a:xfrm>
          <a:prstGeom prst="rect">
            <a:avLst/>
          </a:prstGeom>
          <a:solidFill>
            <a:srgbClr val="191919"/>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976" name="Google Shape;2976;p281"/>
          <p:cNvSpPr/>
          <p:nvPr/>
        </p:nvSpPr>
        <p:spPr>
          <a:xfrm>
            <a:off x="4323638" y="3646248"/>
            <a:ext cx="430800" cy="28500"/>
          </a:xfrm>
          <a:prstGeom prst="rect">
            <a:avLst/>
          </a:prstGeom>
          <a:solidFill>
            <a:srgbClr val="191919"/>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977" name="Google Shape;2977;p281"/>
          <p:cNvSpPr/>
          <p:nvPr/>
        </p:nvSpPr>
        <p:spPr>
          <a:xfrm>
            <a:off x="4323638" y="3727680"/>
            <a:ext cx="430800" cy="28500"/>
          </a:xfrm>
          <a:prstGeom prst="rect">
            <a:avLst/>
          </a:prstGeom>
          <a:solidFill>
            <a:srgbClr val="191919"/>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978" name="Google Shape;2978;p281"/>
          <p:cNvSpPr/>
          <p:nvPr/>
        </p:nvSpPr>
        <p:spPr>
          <a:xfrm>
            <a:off x="4323638" y="3809111"/>
            <a:ext cx="430800" cy="28500"/>
          </a:xfrm>
          <a:prstGeom prst="rect">
            <a:avLst/>
          </a:prstGeom>
          <a:solidFill>
            <a:srgbClr val="191919"/>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979" name="Google Shape;2979;p281"/>
          <p:cNvSpPr/>
          <p:nvPr/>
        </p:nvSpPr>
        <p:spPr>
          <a:xfrm>
            <a:off x="4323638" y="3890542"/>
            <a:ext cx="430800" cy="28500"/>
          </a:xfrm>
          <a:prstGeom prst="rect">
            <a:avLst/>
          </a:prstGeom>
          <a:solidFill>
            <a:srgbClr val="191919"/>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980" name="Google Shape;2980;p281"/>
          <p:cNvSpPr/>
          <p:nvPr/>
        </p:nvSpPr>
        <p:spPr>
          <a:xfrm>
            <a:off x="4323638" y="3971973"/>
            <a:ext cx="430800" cy="28500"/>
          </a:xfrm>
          <a:prstGeom prst="rect">
            <a:avLst/>
          </a:prstGeom>
          <a:solidFill>
            <a:srgbClr val="191919"/>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sz="1100"/>
          </a:p>
        </p:txBody>
      </p:sp>
      <p:sp>
        <p:nvSpPr>
          <p:cNvPr id="2981" name="Google Shape;2981;p281"/>
          <p:cNvSpPr/>
          <p:nvPr/>
        </p:nvSpPr>
        <p:spPr>
          <a:xfrm>
            <a:off x="4845994" y="3239092"/>
            <a:ext cx="430800" cy="28500"/>
          </a:xfrm>
          <a:prstGeom prst="rect">
            <a:avLst/>
          </a:prstGeom>
          <a:solidFill>
            <a:srgbClr val="191919"/>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982" name="Google Shape;2982;p281"/>
          <p:cNvSpPr/>
          <p:nvPr/>
        </p:nvSpPr>
        <p:spPr>
          <a:xfrm>
            <a:off x="4845994" y="3320523"/>
            <a:ext cx="430800" cy="28500"/>
          </a:xfrm>
          <a:prstGeom prst="rect">
            <a:avLst/>
          </a:prstGeom>
          <a:solidFill>
            <a:srgbClr val="191919"/>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983" name="Google Shape;2983;p281"/>
          <p:cNvSpPr/>
          <p:nvPr/>
        </p:nvSpPr>
        <p:spPr>
          <a:xfrm>
            <a:off x="4845994" y="3401955"/>
            <a:ext cx="430800" cy="28500"/>
          </a:xfrm>
          <a:prstGeom prst="rect">
            <a:avLst/>
          </a:prstGeom>
          <a:solidFill>
            <a:srgbClr val="191919"/>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984" name="Google Shape;2984;p281"/>
          <p:cNvSpPr/>
          <p:nvPr/>
        </p:nvSpPr>
        <p:spPr>
          <a:xfrm>
            <a:off x="4845994" y="3483386"/>
            <a:ext cx="430800" cy="28500"/>
          </a:xfrm>
          <a:prstGeom prst="rect">
            <a:avLst/>
          </a:prstGeom>
          <a:solidFill>
            <a:srgbClr val="191919"/>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985" name="Google Shape;2985;p281"/>
          <p:cNvSpPr/>
          <p:nvPr/>
        </p:nvSpPr>
        <p:spPr>
          <a:xfrm>
            <a:off x="4845994" y="3564817"/>
            <a:ext cx="430800" cy="28500"/>
          </a:xfrm>
          <a:prstGeom prst="rect">
            <a:avLst/>
          </a:prstGeom>
          <a:solidFill>
            <a:srgbClr val="191919"/>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986" name="Google Shape;2986;p281"/>
          <p:cNvSpPr/>
          <p:nvPr/>
        </p:nvSpPr>
        <p:spPr>
          <a:xfrm>
            <a:off x="4845994" y="3646248"/>
            <a:ext cx="430800" cy="28500"/>
          </a:xfrm>
          <a:prstGeom prst="rect">
            <a:avLst/>
          </a:prstGeom>
          <a:solidFill>
            <a:srgbClr val="191919"/>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987" name="Google Shape;2987;p281"/>
          <p:cNvSpPr/>
          <p:nvPr/>
        </p:nvSpPr>
        <p:spPr>
          <a:xfrm>
            <a:off x="4845994" y="3727680"/>
            <a:ext cx="430800" cy="28500"/>
          </a:xfrm>
          <a:prstGeom prst="rect">
            <a:avLst/>
          </a:prstGeom>
          <a:solidFill>
            <a:srgbClr val="191919"/>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988" name="Google Shape;2988;p281"/>
          <p:cNvSpPr/>
          <p:nvPr/>
        </p:nvSpPr>
        <p:spPr>
          <a:xfrm>
            <a:off x="4845994" y="3809111"/>
            <a:ext cx="430800" cy="28500"/>
          </a:xfrm>
          <a:prstGeom prst="rect">
            <a:avLst/>
          </a:prstGeom>
          <a:solidFill>
            <a:srgbClr val="191919"/>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989" name="Google Shape;2989;p281"/>
          <p:cNvSpPr/>
          <p:nvPr/>
        </p:nvSpPr>
        <p:spPr>
          <a:xfrm>
            <a:off x="4845994" y="3890542"/>
            <a:ext cx="430800" cy="28500"/>
          </a:xfrm>
          <a:prstGeom prst="rect">
            <a:avLst/>
          </a:prstGeom>
          <a:solidFill>
            <a:srgbClr val="191919"/>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990" name="Google Shape;2990;p281"/>
          <p:cNvSpPr/>
          <p:nvPr/>
        </p:nvSpPr>
        <p:spPr>
          <a:xfrm>
            <a:off x="4845994" y="3971973"/>
            <a:ext cx="430800" cy="28500"/>
          </a:xfrm>
          <a:prstGeom prst="rect">
            <a:avLst/>
          </a:prstGeom>
          <a:solidFill>
            <a:srgbClr val="191919"/>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sz="1100"/>
          </a:p>
        </p:txBody>
      </p:sp>
      <p:sp>
        <p:nvSpPr>
          <p:cNvPr id="2991" name="Google Shape;2991;p281"/>
          <p:cNvSpPr/>
          <p:nvPr/>
        </p:nvSpPr>
        <p:spPr>
          <a:xfrm>
            <a:off x="5368350" y="3239092"/>
            <a:ext cx="430800" cy="28500"/>
          </a:xfrm>
          <a:prstGeom prst="rect">
            <a:avLst/>
          </a:prstGeom>
          <a:solidFill>
            <a:srgbClr val="191919"/>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992" name="Google Shape;2992;p281"/>
          <p:cNvSpPr/>
          <p:nvPr/>
        </p:nvSpPr>
        <p:spPr>
          <a:xfrm>
            <a:off x="5368350" y="3320523"/>
            <a:ext cx="430800" cy="28500"/>
          </a:xfrm>
          <a:prstGeom prst="rect">
            <a:avLst/>
          </a:prstGeom>
          <a:solidFill>
            <a:srgbClr val="191919"/>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993" name="Google Shape;2993;p281"/>
          <p:cNvSpPr/>
          <p:nvPr/>
        </p:nvSpPr>
        <p:spPr>
          <a:xfrm>
            <a:off x="5368350" y="3401955"/>
            <a:ext cx="430800" cy="28500"/>
          </a:xfrm>
          <a:prstGeom prst="rect">
            <a:avLst/>
          </a:prstGeom>
          <a:solidFill>
            <a:srgbClr val="191919"/>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994" name="Google Shape;2994;p281"/>
          <p:cNvSpPr/>
          <p:nvPr/>
        </p:nvSpPr>
        <p:spPr>
          <a:xfrm>
            <a:off x="5368350" y="3483386"/>
            <a:ext cx="430800" cy="28500"/>
          </a:xfrm>
          <a:prstGeom prst="rect">
            <a:avLst/>
          </a:prstGeom>
          <a:solidFill>
            <a:srgbClr val="191919"/>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995" name="Google Shape;2995;p281"/>
          <p:cNvSpPr/>
          <p:nvPr/>
        </p:nvSpPr>
        <p:spPr>
          <a:xfrm>
            <a:off x="5368350" y="3564817"/>
            <a:ext cx="430800" cy="28500"/>
          </a:xfrm>
          <a:prstGeom prst="rect">
            <a:avLst/>
          </a:prstGeom>
          <a:solidFill>
            <a:srgbClr val="191919"/>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996" name="Google Shape;2996;p281"/>
          <p:cNvSpPr/>
          <p:nvPr/>
        </p:nvSpPr>
        <p:spPr>
          <a:xfrm>
            <a:off x="5368350" y="3646248"/>
            <a:ext cx="430800" cy="28500"/>
          </a:xfrm>
          <a:prstGeom prst="rect">
            <a:avLst/>
          </a:prstGeom>
          <a:solidFill>
            <a:srgbClr val="191919"/>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997" name="Google Shape;2997;p281"/>
          <p:cNvSpPr/>
          <p:nvPr/>
        </p:nvSpPr>
        <p:spPr>
          <a:xfrm>
            <a:off x="5368350" y="3727680"/>
            <a:ext cx="430800" cy="28500"/>
          </a:xfrm>
          <a:prstGeom prst="rect">
            <a:avLst/>
          </a:prstGeom>
          <a:solidFill>
            <a:srgbClr val="191919"/>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998" name="Google Shape;2998;p281"/>
          <p:cNvSpPr/>
          <p:nvPr/>
        </p:nvSpPr>
        <p:spPr>
          <a:xfrm>
            <a:off x="5368350" y="3809111"/>
            <a:ext cx="430800" cy="28500"/>
          </a:xfrm>
          <a:prstGeom prst="rect">
            <a:avLst/>
          </a:prstGeom>
          <a:solidFill>
            <a:srgbClr val="191919"/>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999" name="Google Shape;2999;p281"/>
          <p:cNvSpPr/>
          <p:nvPr/>
        </p:nvSpPr>
        <p:spPr>
          <a:xfrm>
            <a:off x="5368350" y="3890542"/>
            <a:ext cx="430800" cy="28500"/>
          </a:xfrm>
          <a:prstGeom prst="rect">
            <a:avLst/>
          </a:prstGeom>
          <a:solidFill>
            <a:srgbClr val="191919"/>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3000" name="Google Shape;3000;p281"/>
          <p:cNvSpPr/>
          <p:nvPr/>
        </p:nvSpPr>
        <p:spPr>
          <a:xfrm>
            <a:off x="5368350" y="3971973"/>
            <a:ext cx="430800" cy="28500"/>
          </a:xfrm>
          <a:prstGeom prst="rect">
            <a:avLst/>
          </a:prstGeom>
          <a:solidFill>
            <a:srgbClr val="191919"/>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sz="1100"/>
          </a:p>
        </p:txBody>
      </p:sp>
      <p:sp>
        <p:nvSpPr>
          <p:cNvPr id="3001" name="Google Shape;3001;p281"/>
          <p:cNvSpPr txBox="1">
            <a:spLocks noGrp="1"/>
          </p:cNvSpPr>
          <p:nvPr>
            <p:ph type="subTitle" idx="6"/>
          </p:nvPr>
        </p:nvSpPr>
        <p:spPr>
          <a:xfrm>
            <a:off x="335831" y="41580"/>
            <a:ext cx="3861600" cy="612300"/>
          </a:xfrm>
          <a:prstGeom prst="rect">
            <a:avLst/>
          </a:prstGeom>
        </p:spPr>
        <p:txBody>
          <a:bodyPr spcFirstLastPara="1" wrap="square" lIns="329175" tIns="68575" rIns="68575" bIns="68575" anchor="ctr" anchorCtr="0">
            <a:noAutofit/>
          </a:bodyPr>
          <a:lstStyle>
            <a:lvl1pPr lvl="0" rtl="0">
              <a:lnSpc>
                <a:spcPct val="100000"/>
              </a:lnSpc>
              <a:spcBef>
                <a:spcPts val="0"/>
              </a:spcBef>
              <a:spcAft>
                <a:spcPts val="0"/>
              </a:spcAft>
              <a:buClr>
                <a:srgbClr val="FFFFFF"/>
              </a:buClr>
              <a:buSzPts val="800"/>
              <a:buFont typeface="Red Hat Display Medium"/>
              <a:buNone/>
              <a:defRPr sz="800">
                <a:solidFill>
                  <a:srgbClr val="FFFFFF"/>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rgbClr val="FFFFFF"/>
              </a:buClr>
              <a:buSzPts val="800"/>
              <a:buFont typeface="Red Hat Display Medium"/>
              <a:buNone/>
              <a:defRPr sz="800">
                <a:solidFill>
                  <a:srgbClr val="FFFFFF"/>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rgbClr val="FFFFFF"/>
              </a:buClr>
              <a:buSzPts val="800"/>
              <a:buFont typeface="Red Hat Display Medium"/>
              <a:buNone/>
              <a:defRPr sz="800">
                <a:solidFill>
                  <a:srgbClr val="FFFFFF"/>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rgbClr val="FFFFFF"/>
              </a:buClr>
              <a:buSzPts val="800"/>
              <a:buFont typeface="Red Hat Display Medium"/>
              <a:buNone/>
              <a:defRPr sz="800">
                <a:solidFill>
                  <a:srgbClr val="FFFFFF"/>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rgbClr val="FFFFFF"/>
              </a:buClr>
              <a:buSzPts val="800"/>
              <a:buFont typeface="Red Hat Display Medium"/>
              <a:buNone/>
              <a:defRPr sz="800">
                <a:solidFill>
                  <a:srgbClr val="FFFFFF"/>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rgbClr val="FFFFFF"/>
              </a:buClr>
              <a:buSzPts val="800"/>
              <a:buFont typeface="Red Hat Display Medium"/>
              <a:buNone/>
              <a:defRPr sz="800">
                <a:solidFill>
                  <a:srgbClr val="FFFFFF"/>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rgbClr val="FFFFFF"/>
              </a:buClr>
              <a:buSzPts val="800"/>
              <a:buFont typeface="Red Hat Display Medium"/>
              <a:buNone/>
              <a:defRPr sz="800">
                <a:solidFill>
                  <a:srgbClr val="FFFFFF"/>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rgbClr val="FFFFFF"/>
              </a:buClr>
              <a:buSzPts val="800"/>
              <a:buFont typeface="Red Hat Display Medium"/>
              <a:buNone/>
              <a:defRPr sz="800">
                <a:solidFill>
                  <a:srgbClr val="FFFFFF"/>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rgbClr val="FFFFFF"/>
              </a:buClr>
              <a:buSzPts val="800"/>
              <a:buFont typeface="Red Hat Display Medium"/>
              <a:buNone/>
              <a:defRPr sz="800">
                <a:solidFill>
                  <a:srgbClr val="FFFFFF"/>
                </a:solidFill>
                <a:latin typeface="Red Hat Display Medium"/>
                <a:ea typeface="Red Hat Display Medium"/>
                <a:cs typeface="Red Hat Display Medium"/>
                <a:sym typeface="Red Hat Display Medium"/>
              </a:defRPr>
            </a:lvl9pPr>
          </a:lstStyle>
          <a:p>
            <a:endParaRPr/>
          </a:p>
        </p:txBody>
      </p:sp>
      <p:sp>
        <p:nvSpPr>
          <p:cNvPr id="3002" name="Google Shape;3002;p281"/>
          <p:cNvSpPr txBox="1">
            <a:spLocks noGrp="1"/>
          </p:cNvSpPr>
          <p:nvPr>
            <p:ph type="title"/>
          </p:nvPr>
        </p:nvSpPr>
        <p:spPr>
          <a:xfrm>
            <a:off x="663788" y="825263"/>
            <a:ext cx="7816500" cy="414900"/>
          </a:xfrm>
          <a:prstGeom prst="rect">
            <a:avLst/>
          </a:prstGeom>
        </p:spPr>
        <p:txBody>
          <a:bodyPr spcFirstLastPara="1" wrap="square" lIns="0" tIns="0" rIns="0" bIns="0" anchor="t" anchorCtr="0">
            <a:noAutofit/>
          </a:bodyPr>
          <a:lstStyle>
            <a:lvl1pPr lvl="0" algn="ctr" rtl="0">
              <a:lnSpc>
                <a:spcPct val="130000"/>
              </a:lnSpc>
              <a:spcBef>
                <a:spcPts val="0"/>
              </a:spcBef>
              <a:spcAft>
                <a:spcPts val="0"/>
              </a:spcAft>
              <a:buNone/>
              <a:defRPr sz="2100">
                <a:solidFill>
                  <a:srgbClr val="FFFFFF"/>
                </a:solidFill>
                <a:latin typeface="Red Hat Display Medium"/>
                <a:ea typeface="Red Hat Display Medium"/>
                <a:cs typeface="Red Hat Display Medium"/>
                <a:sym typeface="Red Hat Display Medium"/>
              </a:defRPr>
            </a:lvl1pPr>
            <a:lvl2pPr lvl="1" algn="ctr" rtl="0">
              <a:lnSpc>
                <a:spcPct val="130000"/>
              </a:lnSpc>
              <a:spcBef>
                <a:spcPts val="0"/>
              </a:spcBef>
              <a:spcAft>
                <a:spcPts val="0"/>
              </a:spcAft>
              <a:buNone/>
              <a:defRPr sz="2000">
                <a:solidFill>
                  <a:srgbClr val="FFFFFF"/>
                </a:solidFill>
                <a:latin typeface="Red Hat Display Medium"/>
                <a:ea typeface="Red Hat Display Medium"/>
                <a:cs typeface="Red Hat Display Medium"/>
                <a:sym typeface="Red Hat Display Medium"/>
              </a:defRPr>
            </a:lvl2pPr>
            <a:lvl3pPr lvl="2" algn="ctr" rtl="0">
              <a:lnSpc>
                <a:spcPct val="130000"/>
              </a:lnSpc>
              <a:spcBef>
                <a:spcPts val="0"/>
              </a:spcBef>
              <a:spcAft>
                <a:spcPts val="0"/>
              </a:spcAft>
              <a:buNone/>
              <a:defRPr sz="2000">
                <a:solidFill>
                  <a:srgbClr val="FFFFFF"/>
                </a:solidFill>
                <a:latin typeface="Red Hat Display Medium"/>
                <a:ea typeface="Red Hat Display Medium"/>
                <a:cs typeface="Red Hat Display Medium"/>
                <a:sym typeface="Red Hat Display Medium"/>
              </a:defRPr>
            </a:lvl3pPr>
            <a:lvl4pPr lvl="3" algn="ctr" rtl="0">
              <a:lnSpc>
                <a:spcPct val="130000"/>
              </a:lnSpc>
              <a:spcBef>
                <a:spcPts val="0"/>
              </a:spcBef>
              <a:spcAft>
                <a:spcPts val="0"/>
              </a:spcAft>
              <a:buNone/>
              <a:defRPr sz="2000">
                <a:solidFill>
                  <a:srgbClr val="FFFFFF"/>
                </a:solidFill>
                <a:latin typeface="Red Hat Display Medium"/>
                <a:ea typeface="Red Hat Display Medium"/>
                <a:cs typeface="Red Hat Display Medium"/>
                <a:sym typeface="Red Hat Display Medium"/>
              </a:defRPr>
            </a:lvl4pPr>
            <a:lvl5pPr lvl="4" algn="ctr" rtl="0">
              <a:lnSpc>
                <a:spcPct val="130000"/>
              </a:lnSpc>
              <a:spcBef>
                <a:spcPts val="0"/>
              </a:spcBef>
              <a:spcAft>
                <a:spcPts val="0"/>
              </a:spcAft>
              <a:buNone/>
              <a:defRPr sz="2000">
                <a:solidFill>
                  <a:srgbClr val="FFFFFF"/>
                </a:solidFill>
                <a:latin typeface="Red Hat Display Medium"/>
                <a:ea typeface="Red Hat Display Medium"/>
                <a:cs typeface="Red Hat Display Medium"/>
                <a:sym typeface="Red Hat Display Medium"/>
              </a:defRPr>
            </a:lvl5pPr>
            <a:lvl6pPr lvl="5" algn="ctr" rtl="0">
              <a:lnSpc>
                <a:spcPct val="130000"/>
              </a:lnSpc>
              <a:spcBef>
                <a:spcPts val="0"/>
              </a:spcBef>
              <a:spcAft>
                <a:spcPts val="0"/>
              </a:spcAft>
              <a:buNone/>
              <a:defRPr sz="2000">
                <a:solidFill>
                  <a:srgbClr val="FFFFFF"/>
                </a:solidFill>
                <a:latin typeface="Red Hat Display Medium"/>
                <a:ea typeface="Red Hat Display Medium"/>
                <a:cs typeface="Red Hat Display Medium"/>
                <a:sym typeface="Red Hat Display Medium"/>
              </a:defRPr>
            </a:lvl6pPr>
            <a:lvl7pPr lvl="6" algn="ctr" rtl="0">
              <a:lnSpc>
                <a:spcPct val="130000"/>
              </a:lnSpc>
              <a:spcBef>
                <a:spcPts val="0"/>
              </a:spcBef>
              <a:spcAft>
                <a:spcPts val="0"/>
              </a:spcAft>
              <a:buNone/>
              <a:defRPr sz="2000">
                <a:solidFill>
                  <a:srgbClr val="FFFFFF"/>
                </a:solidFill>
                <a:latin typeface="Red Hat Display Medium"/>
                <a:ea typeface="Red Hat Display Medium"/>
                <a:cs typeface="Red Hat Display Medium"/>
                <a:sym typeface="Red Hat Display Medium"/>
              </a:defRPr>
            </a:lvl7pPr>
            <a:lvl8pPr lvl="7" algn="ctr" rtl="0">
              <a:lnSpc>
                <a:spcPct val="130000"/>
              </a:lnSpc>
              <a:spcBef>
                <a:spcPts val="0"/>
              </a:spcBef>
              <a:spcAft>
                <a:spcPts val="0"/>
              </a:spcAft>
              <a:buNone/>
              <a:defRPr sz="2000">
                <a:solidFill>
                  <a:srgbClr val="FFFFFF"/>
                </a:solidFill>
                <a:latin typeface="Red Hat Display Medium"/>
                <a:ea typeface="Red Hat Display Medium"/>
                <a:cs typeface="Red Hat Display Medium"/>
                <a:sym typeface="Red Hat Display Medium"/>
              </a:defRPr>
            </a:lvl8pPr>
            <a:lvl9pPr lvl="8" algn="ctr" rtl="0">
              <a:lnSpc>
                <a:spcPct val="130000"/>
              </a:lnSpc>
              <a:spcBef>
                <a:spcPts val="0"/>
              </a:spcBef>
              <a:spcAft>
                <a:spcPts val="0"/>
              </a:spcAft>
              <a:buNone/>
              <a:defRPr sz="2000">
                <a:solidFill>
                  <a:srgbClr val="FFFFFF"/>
                </a:solidFill>
                <a:latin typeface="Red Hat Display Medium"/>
                <a:ea typeface="Red Hat Display Medium"/>
                <a:cs typeface="Red Hat Display Medium"/>
                <a:sym typeface="Red Hat Display Medium"/>
              </a:defRPr>
            </a:lvl9pPr>
          </a:lstStyle>
          <a:p>
            <a:endParaRPr/>
          </a:p>
        </p:txBody>
      </p:sp>
      <p:pic>
        <p:nvPicPr>
          <p:cNvPr id="3003" name="Google Shape;3003;p281"/>
          <p:cNvPicPr preferRelativeResize="0"/>
          <p:nvPr/>
        </p:nvPicPr>
        <p:blipFill>
          <a:blip r:embed="rId2">
            <a:alphaModFix/>
          </a:blip>
          <a:stretch>
            <a:fillRect/>
          </a:stretch>
        </p:blipFill>
        <p:spPr>
          <a:xfrm>
            <a:off x="8033460" y="4734378"/>
            <a:ext cx="731888" cy="172209"/>
          </a:xfrm>
          <a:prstGeom prst="rect">
            <a:avLst/>
          </a:prstGeom>
          <a:noFill/>
          <a:ln>
            <a:noFill/>
          </a:ln>
        </p:spPr>
      </p:pic>
      <p:sp>
        <p:nvSpPr>
          <p:cNvPr id="3004" name="Google Shape;3004;p281"/>
          <p:cNvSpPr txBox="1">
            <a:spLocks noGrp="1"/>
          </p:cNvSpPr>
          <p:nvPr>
            <p:ph type="sldNum" idx="12"/>
          </p:nvPr>
        </p:nvSpPr>
        <p:spPr>
          <a:xfrm>
            <a:off x="61481" y="4627167"/>
            <a:ext cx="548700" cy="107700"/>
          </a:xfrm>
          <a:prstGeom prst="rect">
            <a:avLst/>
          </a:prstGeom>
          <a:noFill/>
          <a:ln>
            <a:noFill/>
          </a:ln>
        </p:spPr>
        <p:txBody>
          <a:bodyPr spcFirstLastPara="1" wrap="square" lIns="0" tIns="0" rIns="0" bIns="0" anchor="b" anchorCtr="0">
            <a:noAutofit/>
          </a:bodyPr>
          <a:lstStyle>
            <a:lvl1pPr lvl="0" algn="ctr" rtl="0">
              <a:buNone/>
              <a:defRPr sz="600">
                <a:solidFill>
                  <a:srgbClr val="FFFFFF"/>
                </a:solidFill>
                <a:latin typeface="Red Hat Display Medium"/>
                <a:ea typeface="Red Hat Display Medium"/>
                <a:cs typeface="Red Hat Display Medium"/>
                <a:sym typeface="Red Hat Display Medium"/>
              </a:defRPr>
            </a:lvl1pPr>
            <a:lvl2pPr lvl="1" algn="ctr" rtl="0">
              <a:buNone/>
              <a:defRPr sz="600">
                <a:solidFill>
                  <a:srgbClr val="FFFFFF"/>
                </a:solidFill>
                <a:latin typeface="Red Hat Display Medium"/>
                <a:ea typeface="Red Hat Display Medium"/>
                <a:cs typeface="Red Hat Display Medium"/>
                <a:sym typeface="Red Hat Display Medium"/>
              </a:defRPr>
            </a:lvl2pPr>
            <a:lvl3pPr lvl="2" algn="ctr" rtl="0">
              <a:buNone/>
              <a:defRPr sz="600">
                <a:solidFill>
                  <a:srgbClr val="FFFFFF"/>
                </a:solidFill>
                <a:latin typeface="Red Hat Display Medium"/>
                <a:ea typeface="Red Hat Display Medium"/>
                <a:cs typeface="Red Hat Display Medium"/>
                <a:sym typeface="Red Hat Display Medium"/>
              </a:defRPr>
            </a:lvl3pPr>
            <a:lvl4pPr lvl="3" algn="ctr" rtl="0">
              <a:buNone/>
              <a:defRPr sz="600">
                <a:solidFill>
                  <a:srgbClr val="FFFFFF"/>
                </a:solidFill>
                <a:latin typeface="Red Hat Display Medium"/>
                <a:ea typeface="Red Hat Display Medium"/>
                <a:cs typeface="Red Hat Display Medium"/>
                <a:sym typeface="Red Hat Display Medium"/>
              </a:defRPr>
            </a:lvl4pPr>
            <a:lvl5pPr lvl="4" algn="ctr" rtl="0">
              <a:buNone/>
              <a:defRPr sz="600">
                <a:solidFill>
                  <a:srgbClr val="FFFFFF"/>
                </a:solidFill>
                <a:latin typeface="Red Hat Display Medium"/>
                <a:ea typeface="Red Hat Display Medium"/>
                <a:cs typeface="Red Hat Display Medium"/>
                <a:sym typeface="Red Hat Display Medium"/>
              </a:defRPr>
            </a:lvl5pPr>
            <a:lvl6pPr lvl="5" algn="ctr" rtl="0">
              <a:buNone/>
              <a:defRPr sz="600">
                <a:solidFill>
                  <a:srgbClr val="FFFFFF"/>
                </a:solidFill>
                <a:latin typeface="Red Hat Display Medium"/>
                <a:ea typeface="Red Hat Display Medium"/>
                <a:cs typeface="Red Hat Display Medium"/>
                <a:sym typeface="Red Hat Display Medium"/>
              </a:defRPr>
            </a:lvl6pPr>
            <a:lvl7pPr lvl="6" algn="ctr" rtl="0">
              <a:buNone/>
              <a:defRPr sz="600">
                <a:solidFill>
                  <a:srgbClr val="FFFFFF"/>
                </a:solidFill>
                <a:latin typeface="Red Hat Display Medium"/>
                <a:ea typeface="Red Hat Display Medium"/>
                <a:cs typeface="Red Hat Display Medium"/>
                <a:sym typeface="Red Hat Display Medium"/>
              </a:defRPr>
            </a:lvl7pPr>
            <a:lvl8pPr lvl="7" algn="ctr" rtl="0">
              <a:buNone/>
              <a:defRPr sz="600">
                <a:solidFill>
                  <a:srgbClr val="FFFFFF"/>
                </a:solidFill>
                <a:latin typeface="Red Hat Display Medium"/>
                <a:ea typeface="Red Hat Display Medium"/>
                <a:cs typeface="Red Hat Display Medium"/>
                <a:sym typeface="Red Hat Display Medium"/>
              </a:defRPr>
            </a:lvl8pPr>
            <a:lvl9pPr lvl="8" algn="ctr" rtl="0">
              <a:buNone/>
              <a:defRPr sz="600">
                <a:solidFill>
                  <a:srgbClr val="FFFFFF"/>
                </a:solidFill>
                <a:latin typeface="Red Hat Display Medium"/>
                <a:ea typeface="Red Hat Display Medium"/>
                <a:cs typeface="Red Hat Display Medium"/>
                <a:sym typeface="Red Hat Display Medium"/>
              </a:defRPr>
            </a:lvl9pPr>
          </a:lstStyle>
          <a:p>
            <a:pPr marL="0" lvl="0" indent="0" algn="ctr" rtl="0">
              <a:spcBef>
                <a:spcPts val="0"/>
              </a:spcBef>
              <a:spcAft>
                <a:spcPts val="0"/>
              </a:spcAft>
              <a:buNone/>
            </a:pPr>
            <a:fld id="{00000000-1234-1234-1234-123412341234}" type="slidenum">
              <a:rPr lang="en"/>
              <a:t>‹#›</a:t>
            </a:fld>
            <a:endParaRPr/>
          </a:p>
        </p:txBody>
      </p:sp>
      <p:sp>
        <p:nvSpPr>
          <p:cNvPr id="3005" name="Google Shape;3005;p281"/>
          <p:cNvSpPr txBox="1">
            <a:spLocks noGrp="1"/>
          </p:cNvSpPr>
          <p:nvPr>
            <p:ph type="subTitle" idx="7"/>
          </p:nvPr>
        </p:nvSpPr>
        <p:spPr>
          <a:xfrm>
            <a:off x="663844" y="1240163"/>
            <a:ext cx="7816500" cy="219000"/>
          </a:xfrm>
          <a:prstGeom prst="rect">
            <a:avLst/>
          </a:prstGeom>
        </p:spPr>
        <p:txBody>
          <a:bodyPr spcFirstLastPara="1" wrap="square" lIns="0" tIns="0" rIns="0" bIns="0" anchor="t" anchorCtr="0">
            <a:noAutofit/>
          </a:bodyPr>
          <a:lstStyle>
            <a:lvl1pPr lvl="0" algn="ctr" rtl="0">
              <a:spcBef>
                <a:spcPts val="0"/>
              </a:spcBef>
              <a:spcAft>
                <a:spcPts val="0"/>
              </a:spcAft>
              <a:buNone/>
              <a:defRPr sz="1400">
                <a:solidFill>
                  <a:schemeClr val="accent1"/>
                </a:solidFill>
              </a:defRPr>
            </a:lvl1pPr>
            <a:lvl2pPr lvl="1" algn="ctr" rtl="0">
              <a:spcBef>
                <a:spcPts val="400"/>
              </a:spcBef>
              <a:spcAft>
                <a:spcPts val="0"/>
              </a:spcAft>
              <a:buNone/>
              <a:defRPr sz="1400">
                <a:solidFill>
                  <a:srgbClr val="FFFFFF"/>
                </a:solidFill>
              </a:defRPr>
            </a:lvl2pPr>
            <a:lvl3pPr lvl="2" algn="ctr" rtl="0">
              <a:spcBef>
                <a:spcPts val="400"/>
              </a:spcBef>
              <a:spcAft>
                <a:spcPts val="0"/>
              </a:spcAft>
              <a:buNone/>
              <a:defRPr sz="1400">
                <a:solidFill>
                  <a:srgbClr val="FFFFFF"/>
                </a:solidFill>
              </a:defRPr>
            </a:lvl3pPr>
            <a:lvl4pPr lvl="3" algn="ctr" rtl="0">
              <a:spcBef>
                <a:spcPts val="400"/>
              </a:spcBef>
              <a:spcAft>
                <a:spcPts val="0"/>
              </a:spcAft>
              <a:buNone/>
              <a:defRPr sz="1400">
                <a:solidFill>
                  <a:srgbClr val="FFFFFF"/>
                </a:solidFill>
              </a:defRPr>
            </a:lvl4pPr>
            <a:lvl5pPr lvl="4" algn="ctr" rtl="0">
              <a:spcBef>
                <a:spcPts val="400"/>
              </a:spcBef>
              <a:spcAft>
                <a:spcPts val="0"/>
              </a:spcAft>
              <a:buNone/>
              <a:defRPr sz="1400">
                <a:solidFill>
                  <a:srgbClr val="FFFFFF"/>
                </a:solidFill>
              </a:defRPr>
            </a:lvl5pPr>
            <a:lvl6pPr lvl="5" algn="ctr" rtl="0">
              <a:spcBef>
                <a:spcPts val="400"/>
              </a:spcBef>
              <a:spcAft>
                <a:spcPts val="0"/>
              </a:spcAft>
              <a:buNone/>
              <a:defRPr sz="1400">
                <a:solidFill>
                  <a:srgbClr val="FFFFFF"/>
                </a:solidFill>
              </a:defRPr>
            </a:lvl6pPr>
            <a:lvl7pPr lvl="6" algn="ctr" rtl="0">
              <a:spcBef>
                <a:spcPts val="400"/>
              </a:spcBef>
              <a:spcAft>
                <a:spcPts val="0"/>
              </a:spcAft>
              <a:buNone/>
              <a:defRPr sz="1400">
                <a:solidFill>
                  <a:srgbClr val="FFFFFF"/>
                </a:solidFill>
              </a:defRPr>
            </a:lvl7pPr>
            <a:lvl8pPr lvl="7" algn="ctr" rtl="0">
              <a:spcBef>
                <a:spcPts val="400"/>
              </a:spcBef>
              <a:spcAft>
                <a:spcPts val="0"/>
              </a:spcAft>
              <a:buNone/>
              <a:defRPr sz="1400">
                <a:solidFill>
                  <a:srgbClr val="FFFFFF"/>
                </a:solidFill>
              </a:defRPr>
            </a:lvl8pPr>
            <a:lvl9pPr lvl="8" algn="ctr" rtl="0">
              <a:spcBef>
                <a:spcPts val="400"/>
              </a:spcBef>
              <a:spcAft>
                <a:spcPts val="400"/>
              </a:spcAft>
              <a:buNone/>
              <a:defRPr sz="1400">
                <a:solidFill>
                  <a:srgbClr val="FFFFFF"/>
                </a:solidFill>
              </a:defRPr>
            </a:lvl9pPr>
          </a:lstStyle>
          <a:p>
            <a:endParaRPr/>
          </a:p>
        </p:txBody>
      </p:sp>
    </p:spTree>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matchingName="Interior data large pie 1">
  <p:cSld name="CUSTOM_4_11_1">
    <p:bg>
      <p:bgPr>
        <a:solidFill>
          <a:srgbClr val="353535"/>
        </a:solidFill>
        <a:effectLst/>
      </p:bgPr>
    </p:bg>
    <p:spTree>
      <p:nvGrpSpPr>
        <p:cNvPr id="1" name="Shape 3006"/>
        <p:cNvGrpSpPr/>
        <p:nvPr/>
      </p:nvGrpSpPr>
      <p:grpSpPr>
        <a:xfrm>
          <a:off x="0" y="0"/>
          <a:ext cx="0" cy="0"/>
          <a:chOff x="0" y="0"/>
          <a:chExt cx="0" cy="0"/>
        </a:xfrm>
      </p:grpSpPr>
      <p:cxnSp>
        <p:nvCxnSpPr>
          <p:cNvPr id="3007" name="Google Shape;3007;p282"/>
          <p:cNvCxnSpPr/>
          <p:nvPr/>
        </p:nvCxnSpPr>
        <p:spPr>
          <a:xfrm rot="10800000">
            <a:off x="335831" y="150"/>
            <a:ext cx="0" cy="664800"/>
          </a:xfrm>
          <a:prstGeom prst="straightConnector1">
            <a:avLst/>
          </a:prstGeom>
          <a:noFill/>
          <a:ln w="9525" cap="flat" cmpd="sng">
            <a:solidFill>
              <a:schemeClr val="accent1"/>
            </a:solidFill>
            <a:prstDash val="solid"/>
            <a:round/>
            <a:headEnd type="none" w="med" len="med"/>
            <a:tailEnd type="none" w="med" len="med"/>
          </a:ln>
        </p:spPr>
      </p:cxnSp>
      <p:cxnSp>
        <p:nvCxnSpPr>
          <p:cNvPr id="3008" name="Google Shape;3008;p282"/>
          <p:cNvCxnSpPr/>
          <p:nvPr/>
        </p:nvCxnSpPr>
        <p:spPr>
          <a:xfrm rot="10800000">
            <a:off x="335825" y="4801200"/>
            <a:ext cx="0" cy="342300"/>
          </a:xfrm>
          <a:prstGeom prst="straightConnector1">
            <a:avLst/>
          </a:prstGeom>
          <a:noFill/>
          <a:ln w="9525" cap="flat" cmpd="sng">
            <a:solidFill>
              <a:schemeClr val="accent1"/>
            </a:solidFill>
            <a:prstDash val="solid"/>
            <a:round/>
            <a:headEnd type="none" w="med" len="med"/>
            <a:tailEnd type="none" w="med" len="med"/>
          </a:ln>
        </p:spPr>
      </p:cxnSp>
      <p:sp>
        <p:nvSpPr>
          <p:cNvPr id="3009" name="Google Shape;3009;p282"/>
          <p:cNvSpPr txBox="1">
            <a:spLocks noGrp="1"/>
          </p:cNvSpPr>
          <p:nvPr>
            <p:ph type="subTitle" idx="1"/>
          </p:nvPr>
        </p:nvSpPr>
        <p:spPr>
          <a:xfrm>
            <a:off x="663788" y="4627163"/>
            <a:ext cx="6001800" cy="420000"/>
          </a:xfrm>
          <a:prstGeom prst="rect">
            <a:avLst/>
          </a:prstGeom>
        </p:spPr>
        <p:txBody>
          <a:bodyPr spcFirstLastPara="1" wrap="square" lIns="0" tIns="0" rIns="0" bIns="0" anchor="b" anchorCtr="0">
            <a:noAutofit/>
          </a:bodyPr>
          <a:lstStyle>
            <a:lvl1pPr lvl="0" rtl="0">
              <a:lnSpc>
                <a:spcPct val="115000"/>
              </a:lnSpc>
              <a:spcBef>
                <a:spcPts val="0"/>
              </a:spcBef>
              <a:spcAft>
                <a:spcPts val="0"/>
              </a:spcAft>
              <a:buNone/>
              <a:defRPr sz="600">
                <a:solidFill>
                  <a:srgbClr val="FFFFFF"/>
                </a:solidFill>
              </a:defRPr>
            </a:lvl1pPr>
            <a:lvl2pPr lvl="1" rtl="0">
              <a:lnSpc>
                <a:spcPct val="115000"/>
              </a:lnSpc>
              <a:spcBef>
                <a:spcPts val="0"/>
              </a:spcBef>
              <a:spcAft>
                <a:spcPts val="0"/>
              </a:spcAft>
              <a:buNone/>
              <a:defRPr sz="600">
                <a:solidFill>
                  <a:srgbClr val="FFFFFF"/>
                </a:solidFill>
              </a:defRPr>
            </a:lvl2pPr>
            <a:lvl3pPr lvl="2" rtl="0">
              <a:lnSpc>
                <a:spcPct val="115000"/>
              </a:lnSpc>
              <a:spcBef>
                <a:spcPts val="0"/>
              </a:spcBef>
              <a:spcAft>
                <a:spcPts val="0"/>
              </a:spcAft>
              <a:buNone/>
              <a:defRPr sz="600">
                <a:solidFill>
                  <a:srgbClr val="FFFFFF"/>
                </a:solidFill>
              </a:defRPr>
            </a:lvl3pPr>
            <a:lvl4pPr lvl="3" rtl="0">
              <a:lnSpc>
                <a:spcPct val="115000"/>
              </a:lnSpc>
              <a:spcBef>
                <a:spcPts val="0"/>
              </a:spcBef>
              <a:spcAft>
                <a:spcPts val="0"/>
              </a:spcAft>
              <a:buNone/>
              <a:defRPr sz="600">
                <a:solidFill>
                  <a:srgbClr val="FFFFFF"/>
                </a:solidFill>
              </a:defRPr>
            </a:lvl4pPr>
            <a:lvl5pPr lvl="4" rtl="0">
              <a:lnSpc>
                <a:spcPct val="115000"/>
              </a:lnSpc>
              <a:spcBef>
                <a:spcPts val="0"/>
              </a:spcBef>
              <a:spcAft>
                <a:spcPts val="0"/>
              </a:spcAft>
              <a:buNone/>
              <a:defRPr sz="600">
                <a:solidFill>
                  <a:srgbClr val="FFFFFF"/>
                </a:solidFill>
              </a:defRPr>
            </a:lvl5pPr>
            <a:lvl6pPr lvl="5" rtl="0">
              <a:lnSpc>
                <a:spcPct val="115000"/>
              </a:lnSpc>
              <a:spcBef>
                <a:spcPts val="0"/>
              </a:spcBef>
              <a:spcAft>
                <a:spcPts val="0"/>
              </a:spcAft>
              <a:buNone/>
              <a:defRPr sz="600">
                <a:solidFill>
                  <a:srgbClr val="FFFFFF"/>
                </a:solidFill>
              </a:defRPr>
            </a:lvl6pPr>
            <a:lvl7pPr lvl="6" rtl="0">
              <a:lnSpc>
                <a:spcPct val="115000"/>
              </a:lnSpc>
              <a:spcBef>
                <a:spcPts val="0"/>
              </a:spcBef>
              <a:spcAft>
                <a:spcPts val="0"/>
              </a:spcAft>
              <a:buNone/>
              <a:defRPr sz="600">
                <a:solidFill>
                  <a:srgbClr val="FFFFFF"/>
                </a:solidFill>
              </a:defRPr>
            </a:lvl7pPr>
            <a:lvl8pPr lvl="7" rtl="0">
              <a:lnSpc>
                <a:spcPct val="115000"/>
              </a:lnSpc>
              <a:spcBef>
                <a:spcPts val="0"/>
              </a:spcBef>
              <a:spcAft>
                <a:spcPts val="0"/>
              </a:spcAft>
              <a:buNone/>
              <a:defRPr sz="600">
                <a:solidFill>
                  <a:srgbClr val="FFFFFF"/>
                </a:solidFill>
              </a:defRPr>
            </a:lvl8pPr>
            <a:lvl9pPr lvl="8" rtl="0">
              <a:lnSpc>
                <a:spcPct val="115000"/>
              </a:lnSpc>
              <a:spcBef>
                <a:spcPts val="0"/>
              </a:spcBef>
              <a:spcAft>
                <a:spcPts val="0"/>
              </a:spcAft>
              <a:buNone/>
              <a:defRPr sz="600">
                <a:solidFill>
                  <a:srgbClr val="FFFFFF"/>
                </a:solidFill>
              </a:defRPr>
            </a:lvl9pPr>
          </a:lstStyle>
          <a:p>
            <a:endParaRPr/>
          </a:p>
        </p:txBody>
      </p:sp>
      <p:sp>
        <p:nvSpPr>
          <p:cNvPr id="3010" name="Google Shape;3010;p282"/>
          <p:cNvSpPr txBox="1">
            <a:spLocks noGrp="1"/>
          </p:cNvSpPr>
          <p:nvPr>
            <p:ph type="subTitle" idx="2"/>
          </p:nvPr>
        </p:nvSpPr>
        <p:spPr>
          <a:xfrm>
            <a:off x="665850" y="1947525"/>
            <a:ext cx="2387100" cy="2001600"/>
          </a:xfrm>
          <a:prstGeom prst="rect">
            <a:avLst/>
          </a:prstGeom>
        </p:spPr>
        <p:txBody>
          <a:bodyPr spcFirstLastPara="1" wrap="square" lIns="0" tIns="0" rIns="0" bIns="0" anchor="t" anchorCtr="0">
            <a:noAutofit/>
          </a:bodyPr>
          <a:lstStyle>
            <a:lvl1pPr lvl="0" rtl="0">
              <a:lnSpc>
                <a:spcPct val="155000"/>
              </a:lnSpc>
              <a:spcBef>
                <a:spcPts val="0"/>
              </a:spcBef>
              <a:spcAft>
                <a:spcPts val="0"/>
              </a:spcAft>
              <a:buNone/>
              <a:defRPr>
                <a:solidFill>
                  <a:srgbClr val="FFFFFF"/>
                </a:solidFill>
                <a:latin typeface="Red Hat Display"/>
                <a:ea typeface="Red Hat Display"/>
                <a:cs typeface="Red Hat Display"/>
                <a:sym typeface="Red Hat Display"/>
              </a:defRPr>
            </a:lvl1pPr>
            <a:lvl2pPr lvl="1" rtl="0">
              <a:lnSpc>
                <a:spcPct val="155000"/>
              </a:lnSpc>
              <a:spcBef>
                <a:spcPts val="0"/>
              </a:spcBef>
              <a:spcAft>
                <a:spcPts val="0"/>
              </a:spcAft>
              <a:buNone/>
              <a:defRPr>
                <a:solidFill>
                  <a:srgbClr val="FFFFFF"/>
                </a:solidFill>
                <a:latin typeface="Red Hat Display"/>
                <a:ea typeface="Red Hat Display"/>
                <a:cs typeface="Red Hat Display"/>
                <a:sym typeface="Red Hat Display"/>
              </a:defRPr>
            </a:lvl2pPr>
            <a:lvl3pPr lvl="2" rtl="0">
              <a:lnSpc>
                <a:spcPct val="155000"/>
              </a:lnSpc>
              <a:spcBef>
                <a:spcPts val="0"/>
              </a:spcBef>
              <a:spcAft>
                <a:spcPts val="0"/>
              </a:spcAft>
              <a:buNone/>
              <a:defRPr>
                <a:solidFill>
                  <a:srgbClr val="FFFFFF"/>
                </a:solidFill>
                <a:latin typeface="Red Hat Display"/>
                <a:ea typeface="Red Hat Display"/>
                <a:cs typeface="Red Hat Display"/>
                <a:sym typeface="Red Hat Display"/>
              </a:defRPr>
            </a:lvl3pPr>
            <a:lvl4pPr lvl="3" rtl="0">
              <a:lnSpc>
                <a:spcPct val="155000"/>
              </a:lnSpc>
              <a:spcBef>
                <a:spcPts val="0"/>
              </a:spcBef>
              <a:spcAft>
                <a:spcPts val="0"/>
              </a:spcAft>
              <a:buNone/>
              <a:defRPr>
                <a:solidFill>
                  <a:srgbClr val="FFFFFF"/>
                </a:solidFill>
                <a:latin typeface="Red Hat Display"/>
                <a:ea typeface="Red Hat Display"/>
                <a:cs typeface="Red Hat Display"/>
                <a:sym typeface="Red Hat Display"/>
              </a:defRPr>
            </a:lvl4pPr>
            <a:lvl5pPr lvl="4" rtl="0">
              <a:lnSpc>
                <a:spcPct val="155000"/>
              </a:lnSpc>
              <a:spcBef>
                <a:spcPts val="0"/>
              </a:spcBef>
              <a:spcAft>
                <a:spcPts val="0"/>
              </a:spcAft>
              <a:buNone/>
              <a:defRPr>
                <a:solidFill>
                  <a:srgbClr val="FFFFFF"/>
                </a:solidFill>
                <a:latin typeface="Red Hat Display"/>
                <a:ea typeface="Red Hat Display"/>
                <a:cs typeface="Red Hat Display"/>
                <a:sym typeface="Red Hat Display"/>
              </a:defRPr>
            </a:lvl5pPr>
            <a:lvl6pPr lvl="5" rtl="0">
              <a:lnSpc>
                <a:spcPct val="155000"/>
              </a:lnSpc>
              <a:spcBef>
                <a:spcPts val="0"/>
              </a:spcBef>
              <a:spcAft>
                <a:spcPts val="0"/>
              </a:spcAft>
              <a:buNone/>
              <a:defRPr>
                <a:solidFill>
                  <a:srgbClr val="FFFFFF"/>
                </a:solidFill>
                <a:latin typeface="Red Hat Display"/>
                <a:ea typeface="Red Hat Display"/>
                <a:cs typeface="Red Hat Display"/>
                <a:sym typeface="Red Hat Display"/>
              </a:defRPr>
            </a:lvl6pPr>
            <a:lvl7pPr lvl="6" rtl="0">
              <a:lnSpc>
                <a:spcPct val="155000"/>
              </a:lnSpc>
              <a:spcBef>
                <a:spcPts val="0"/>
              </a:spcBef>
              <a:spcAft>
                <a:spcPts val="0"/>
              </a:spcAft>
              <a:buNone/>
              <a:defRPr>
                <a:solidFill>
                  <a:srgbClr val="FFFFFF"/>
                </a:solidFill>
                <a:latin typeface="Red Hat Display"/>
                <a:ea typeface="Red Hat Display"/>
                <a:cs typeface="Red Hat Display"/>
                <a:sym typeface="Red Hat Display"/>
              </a:defRPr>
            </a:lvl7pPr>
            <a:lvl8pPr lvl="7" rtl="0">
              <a:lnSpc>
                <a:spcPct val="155000"/>
              </a:lnSpc>
              <a:spcBef>
                <a:spcPts val="0"/>
              </a:spcBef>
              <a:spcAft>
                <a:spcPts val="0"/>
              </a:spcAft>
              <a:buNone/>
              <a:defRPr>
                <a:solidFill>
                  <a:srgbClr val="FFFFFF"/>
                </a:solidFill>
                <a:latin typeface="Red Hat Display"/>
                <a:ea typeface="Red Hat Display"/>
                <a:cs typeface="Red Hat Display"/>
                <a:sym typeface="Red Hat Display"/>
              </a:defRPr>
            </a:lvl8pPr>
            <a:lvl9pPr lvl="8" rtl="0">
              <a:lnSpc>
                <a:spcPct val="155000"/>
              </a:lnSpc>
              <a:spcBef>
                <a:spcPts val="0"/>
              </a:spcBef>
              <a:spcAft>
                <a:spcPts val="0"/>
              </a:spcAft>
              <a:buNone/>
              <a:defRPr>
                <a:solidFill>
                  <a:srgbClr val="FFFFFF"/>
                </a:solidFill>
                <a:latin typeface="Red Hat Display"/>
                <a:ea typeface="Red Hat Display"/>
                <a:cs typeface="Red Hat Display"/>
                <a:sym typeface="Red Hat Display"/>
              </a:defRPr>
            </a:lvl9pPr>
          </a:lstStyle>
          <a:p>
            <a:endParaRPr/>
          </a:p>
        </p:txBody>
      </p:sp>
      <p:sp>
        <p:nvSpPr>
          <p:cNvPr id="3011" name="Google Shape;3011;p282"/>
          <p:cNvSpPr txBox="1">
            <a:spLocks noGrp="1"/>
          </p:cNvSpPr>
          <p:nvPr>
            <p:ph type="subTitle" idx="3"/>
          </p:nvPr>
        </p:nvSpPr>
        <p:spPr>
          <a:xfrm>
            <a:off x="6808678" y="2286319"/>
            <a:ext cx="685800" cy="3966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None/>
              <a:defRPr sz="800">
                <a:solidFill>
                  <a:srgbClr val="FFFFFF"/>
                </a:solidFill>
              </a:defRPr>
            </a:lvl1pPr>
            <a:lvl2pPr lvl="1" rtl="0">
              <a:lnSpc>
                <a:spcPct val="100000"/>
              </a:lnSpc>
              <a:spcBef>
                <a:spcPts val="0"/>
              </a:spcBef>
              <a:spcAft>
                <a:spcPts val="0"/>
              </a:spcAft>
              <a:buNone/>
              <a:defRPr sz="800" b="1">
                <a:solidFill>
                  <a:srgbClr val="FFFFFF"/>
                </a:solidFill>
              </a:defRPr>
            </a:lvl2pPr>
            <a:lvl3pPr lvl="2" rtl="0">
              <a:lnSpc>
                <a:spcPct val="100000"/>
              </a:lnSpc>
              <a:spcBef>
                <a:spcPts val="0"/>
              </a:spcBef>
              <a:spcAft>
                <a:spcPts val="0"/>
              </a:spcAft>
              <a:buNone/>
              <a:defRPr sz="800" b="1">
                <a:solidFill>
                  <a:srgbClr val="FFFFFF"/>
                </a:solidFill>
              </a:defRPr>
            </a:lvl3pPr>
            <a:lvl4pPr lvl="3" rtl="0">
              <a:lnSpc>
                <a:spcPct val="100000"/>
              </a:lnSpc>
              <a:spcBef>
                <a:spcPts val="0"/>
              </a:spcBef>
              <a:spcAft>
                <a:spcPts val="0"/>
              </a:spcAft>
              <a:buNone/>
              <a:defRPr sz="800" b="1">
                <a:solidFill>
                  <a:srgbClr val="FFFFFF"/>
                </a:solidFill>
              </a:defRPr>
            </a:lvl4pPr>
            <a:lvl5pPr lvl="4" rtl="0">
              <a:lnSpc>
                <a:spcPct val="100000"/>
              </a:lnSpc>
              <a:spcBef>
                <a:spcPts val="0"/>
              </a:spcBef>
              <a:spcAft>
                <a:spcPts val="0"/>
              </a:spcAft>
              <a:buNone/>
              <a:defRPr sz="800" b="1">
                <a:solidFill>
                  <a:srgbClr val="FFFFFF"/>
                </a:solidFill>
              </a:defRPr>
            </a:lvl5pPr>
            <a:lvl6pPr lvl="5" rtl="0">
              <a:lnSpc>
                <a:spcPct val="100000"/>
              </a:lnSpc>
              <a:spcBef>
                <a:spcPts val="0"/>
              </a:spcBef>
              <a:spcAft>
                <a:spcPts val="0"/>
              </a:spcAft>
              <a:buNone/>
              <a:defRPr sz="800" b="1">
                <a:solidFill>
                  <a:srgbClr val="FFFFFF"/>
                </a:solidFill>
              </a:defRPr>
            </a:lvl6pPr>
            <a:lvl7pPr lvl="6" rtl="0">
              <a:lnSpc>
                <a:spcPct val="100000"/>
              </a:lnSpc>
              <a:spcBef>
                <a:spcPts val="0"/>
              </a:spcBef>
              <a:spcAft>
                <a:spcPts val="0"/>
              </a:spcAft>
              <a:buNone/>
              <a:defRPr sz="800" b="1">
                <a:solidFill>
                  <a:srgbClr val="FFFFFF"/>
                </a:solidFill>
              </a:defRPr>
            </a:lvl7pPr>
            <a:lvl8pPr lvl="7" rtl="0">
              <a:lnSpc>
                <a:spcPct val="100000"/>
              </a:lnSpc>
              <a:spcBef>
                <a:spcPts val="0"/>
              </a:spcBef>
              <a:spcAft>
                <a:spcPts val="0"/>
              </a:spcAft>
              <a:buNone/>
              <a:defRPr sz="800" b="1">
                <a:solidFill>
                  <a:srgbClr val="FFFFFF"/>
                </a:solidFill>
              </a:defRPr>
            </a:lvl8pPr>
            <a:lvl9pPr lvl="8" rtl="0">
              <a:lnSpc>
                <a:spcPct val="100000"/>
              </a:lnSpc>
              <a:spcBef>
                <a:spcPts val="0"/>
              </a:spcBef>
              <a:spcAft>
                <a:spcPts val="0"/>
              </a:spcAft>
              <a:buNone/>
              <a:defRPr sz="800" b="1">
                <a:solidFill>
                  <a:srgbClr val="FFFFFF"/>
                </a:solidFill>
              </a:defRPr>
            </a:lvl9pPr>
          </a:lstStyle>
          <a:p>
            <a:endParaRPr/>
          </a:p>
        </p:txBody>
      </p:sp>
      <p:sp>
        <p:nvSpPr>
          <p:cNvPr id="3012" name="Google Shape;3012;p282"/>
          <p:cNvSpPr txBox="1">
            <a:spLocks noGrp="1"/>
          </p:cNvSpPr>
          <p:nvPr>
            <p:ph type="subTitle" idx="4"/>
          </p:nvPr>
        </p:nvSpPr>
        <p:spPr>
          <a:xfrm>
            <a:off x="7713384" y="2286319"/>
            <a:ext cx="685800" cy="3966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None/>
              <a:defRPr sz="800">
                <a:solidFill>
                  <a:srgbClr val="FFFFFF"/>
                </a:solidFill>
              </a:defRPr>
            </a:lvl1pPr>
            <a:lvl2pPr lvl="1" rtl="0">
              <a:lnSpc>
                <a:spcPct val="100000"/>
              </a:lnSpc>
              <a:spcBef>
                <a:spcPts val="0"/>
              </a:spcBef>
              <a:spcAft>
                <a:spcPts val="0"/>
              </a:spcAft>
              <a:buNone/>
              <a:defRPr sz="800" b="1">
                <a:solidFill>
                  <a:srgbClr val="FFFFFF"/>
                </a:solidFill>
              </a:defRPr>
            </a:lvl2pPr>
            <a:lvl3pPr lvl="2" rtl="0">
              <a:lnSpc>
                <a:spcPct val="100000"/>
              </a:lnSpc>
              <a:spcBef>
                <a:spcPts val="0"/>
              </a:spcBef>
              <a:spcAft>
                <a:spcPts val="0"/>
              </a:spcAft>
              <a:buNone/>
              <a:defRPr sz="800" b="1">
                <a:solidFill>
                  <a:srgbClr val="FFFFFF"/>
                </a:solidFill>
              </a:defRPr>
            </a:lvl3pPr>
            <a:lvl4pPr lvl="3" rtl="0">
              <a:lnSpc>
                <a:spcPct val="100000"/>
              </a:lnSpc>
              <a:spcBef>
                <a:spcPts val="0"/>
              </a:spcBef>
              <a:spcAft>
                <a:spcPts val="0"/>
              </a:spcAft>
              <a:buNone/>
              <a:defRPr sz="800" b="1">
                <a:solidFill>
                  <a:srgbClr val="FFFFFF"/>
                </a:solidFill>
              </a:defRPr>
            </a:lvl4pPr>
            <a:lvl5pPr lvl="4" rtl="0">
              <a:lnSpc>
                <a:spcPct val="100000"/>
              </a:lnSpc>
              <a:spcBef>
                <a:spcPts val="0"/>
              </a:spcBef>
              <a:spcAft>
                <a:spcPts val="0"/>
              </a:spcAft>
              <a:buNone/>
              <a:defRPr sz="800" b="1">
                <a:solidFill>
                  <a:srgbClr val="FFFFFF"/>
                </a:solidFill>
              </a:defRPr>
            </a:lvl5pPr>
            <a:lvl6pPr lvl="5" rtl="0">
              <a:lnSpc>
                <a:spcPct val="100000"/>
              </a:lnSpc>
              <a:spcBef>
                <a:spcPts val="0"/>
              </a:spcBef>
              <a:spcAft>
                <a:spcPts val="0"/>
              </a:spcAft>
              <a:buNone/>
              <a:defRPr sz="800" b="1">
                <a:solidFill>
                  <a:srgbClr val="FFFFFF"/>
                </a:solidFill>
              </a:defRPr>
            </a:lvl6pPr>
            <a:lvl7pPr lvl="6" rtl="0">
              <a:lnSpc>
                <a:spcPct val="100000"/>
              </a:lnSpc>
              <a:spcBef>
                <a:spcPts val="0"/>
              </a:spcBef>
              <a:spcAft>
                <a:spcPts val="0"/>
              </a:spcAft>
              <a:buNone/>
              <a:defRPr sz="800" b="1">
                <a:solidFill>
                  <a:srgbClr val="FFFFFF"/>
                </a:solidFill>
              </a:defRPr>
            </a:lvl7pPr>
            <a:lvl8pPr lvl="7" rtl="0">
              <a:lnSpc>
                <a:spcPct val="100000"/>
              </a:lnSpc>
              <a:spcBef>
                <a:spcPts val="0"/>
              </a:spcBef>
              <a:spcAft>
                <a:spcPts val="0"/>
              </a:spcAft>
              <a:buNone/>
              <a:defRPr sz="800" b="1">
                <a:solidFill>
                  <a:srgbClr val="FFFFFF"/>
                </a:solidFill>
              </a:defRPr>
            </a:lvl8pPr>
            <a:lvl9pPr lvl="8" rtl="0">
              <a:lnSpc>
                <a:spcPct val="100000"/>
              </a:lnSpc>
              <a:spcBef>
                <a:spcPts val="0"/>
              </a:spcBef>
              <a:spcAft>
                <a:spcPts val="0"/>
              </a:spcAft>
              <a:buNone/>
              <a:defRPr sz="800" b="1">
                <a:solidFill>
                  <a:srgbClr val="FFFFFF"/>
                </a:solidFill>
              </a:defRPr>
            </a:lvl9pPr>
          </a:lstStyle>
          <a:p>
            <a:endParaRPr/>
          </a:p>
        </p:txBody>
      </p:sp>
      <p:sp>
        <p:nvSpPr>
          <p:cNvPr id="3013" name="Google Shape;3013;p282"/>
          <p:cNvSpPr txBox="1">
            <a:spLocks noGrp="1"/>
          </p:cNvSpPr>
          <p:nvPr>
            <p:ph type="subTitle" idx="5"/>
          </p:nvPr>
        </p:nvSpPr>
        <p:spPr>
          <a:xfrm>
            <a:off x="6808678" y="2881220"/>
            <a:ext cx="685800" cy="3966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None/>
              <a:defRPr sz="800">
                <a:solidFill>
                  <a:srgbClr val="FFFFFF"/>
                </a:solidFill>
              </a:defRPr>
            </a:lvl1pPr>
            <a:lvl2pPr lvl="1" rtl="0">
              <a:lnSpc>
                <a:spcPct val="100000"/>
              </a:lnSpc>
              <a:spcBef>
                <a:spcPts val="0"/>
              </a:spcBef>
              <a:spcAft>
                <a:spcPts val="0"/>
              </a:spcAft>
              <a:buNone/>
              <a:defRPr sz="800" b="1">
                <a:solidFill>
                  <a:srgbClr val="FFFFFF"/>
                </a:solidFill>
              </a:defRPr>
            </a:lvl2pPr>
            <a:lvl3pPr lvl="2" rtl="0">
              <a:lnSpc>
                <a:spcPct val="100000"/>
              </a:lnSpc>
              <a:spcBef>
                <a:spcPts val="0"/>
              </a:spcBef>
              <a:spcAft>
                <a:spcPts val="0"/>
              </a:spcAft>
              <a:buNone/>
              <a:defRPr sz="800" b="1">
                <a:solidFill>
                  <a:srgbClr val="FFFFFF"/>
                </a:solidFill>
              </a:defRPr>
            </a:lvl3pPr>
            <a:lvl4pPr lvl="3" rtl="0">
              <a:lnSpc>
                <a:spcPct val="100000"/>
              </a:lnSpc>
              <a:spcBef>
                <a:spcPts val="0"/>
              </a:spcBef>
              <a:spcAft>
                <a:spcPts val="0"/>
              </a:spcAft>
              <a:buNone/>
              <a:defRPr sz="800" b="1">
                <a:solidFill>
                  <a:srgbClr val="FFFFFF"/>
                </a:solidFill>
              </a:defRPr>
            </a:lvl4pPr>
            <a:lvl5pPr lvl="4" rtl="0">
              <a:lnSpc>
                <a:spcPct val="100000"/>
              </a:lnSpc>
              <a:spcBef>
                <a:spcPts val="0"/>
              </a:spcBef>
              <a:spcAft>
                <a:spcPts val="0"/>
              </a:spcAft>
              <a:buNone/>
              <a:defRPr sz="800" b="1">
                <a:solidFill>
                  <a:srgbClr val="FFFFFF"/>
                </a:solidFill>
              </a:defRPr>
            </a:lvl5pPr>
            <a:lvl6pPr lvl="5" rtl="0">
              <a:lnSpc>
                <a:spcPct val="100000"/>
              </a:lnSpc>
              <a:spcBef>
                <a:spcPts val="0"/>
              </a:spcBef>
              <a:spcAft>
                <a:spcPts val="0"/>
              </a:spcAft>
              <a:buNone/>
              <a:defRPr sz="800" b="1">
                <a:solidFill>
                  <a:srgbClr val="FFFFFF"/>
                </a:solidFill>
              </a:defRPr>
            </a:lvl6pPr>
            <a:lvl7pPr lvl="6" rtl="0">
              <a:lnSpc>
                <a:spcPct val="100000"/>
              </a:lnSpc>
              <a:spcBef>
                <a:spcPts val="0"/>
              </a:spcBef>
              <a:spcAft>
                <a:spcPts val="0"/>
              </a:spcAft>
              <a:buNone/>
              <a:defRPr sz="800" b="1">
                <a:solidFill>
                  <a:srgbClr val="FFFFFF"/>
                </a:solidFill>
              </a:defRPr>
            </a:lvl7pPr>
            <a:lvl8pPr lvl="7" rtl="0">
              <a:lnSpc>
                <a:spcPct val="100000"/>
              </a:lnSpc>
              <a:spcBef>
                <a:spcPts val="0"/>
              </a:spcBef>
              <a:spcAft>
                <a:spcPts val="0"/>
              </a:spcAft>
              <a:buNone/>
              <a:defRPr sz="800" b="1">
                <a:solidFill>
                  <a:srgbClr val="FFFFFF"/>
                </a:solidFill>
              </a:defRPr>
            </a:lvl8pPr>
            <a:lvl9pPr lvl="8" rtl="0">
              <a:lnSpc>
                <a:spcPct val="100000"/>
              </a:lnSpc>
              <a:spcBef>
                <a:spcPts val="0"/>
              </a:spcBef>
              <a:spcAft>
                <a:spcPts val="0"/>
              </a:spcAft>
              <a:buNone/>
              <a:defRPr sz="800" b="1">
                <a:solidFill>
                  <a:srgbClr val="FFFFFF"/>
                </a:solidFill>
              </a:defRPr>
            </a:lvl9pPr>
          </a:lstStyle>
          <a:p>
            <a:endParaRPr/>
          </a:p>
        </p:txBody>
      </p:sp>
      <p:sp>
        <p:nvSpPr>
          <p:cNvPr id="3014" name="Google Shape;3014;p282"/>
          <p:cNvSpPr txBox="1">
            <a:spLocks noGrp="1"/>
          </p:cNvSpPr>
          <p:nvPr>
            <p:ph type="subTitle" idx="6"/>
          </p:nvPr>
        </p:nvSpPr>
        <p:spPr>
          <a:xfrm>
            <a:off x="7713384" y="2881220"/>
            <a:ext cx="685800" cy="3966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None/>
              <a:defRPr sz="800">
                <a:solidFill>
                  <a:srgbClr val="FFFFFF"/>
                </a:solidFill>
              </a:defRPr>
            </a:lvl1pPr>
            <a:lvl2pPr lvl="1" rtl="0">
              <a:lnSpc>
                <a:spcPct val="100000"/>
              </a:lnSpc>
              <a:spcBef>
                <a:spcPts val="0"/>
              </a:spcBef>
              <a:spcAft>
                <a:spcPts val="0"/>
              </a:spcAft>
              <a:buNone/>
              <a:defRPr sz="800" b="1">
                <a:solidFill>
                  <a:srgbClr val="FFFFFF"/>
                </a:solidFill>
              </a:defRPr>
            </a:lvl2pPr>
            <a:lvl3pPr lvl="2" rtl="0">
              <a:lnSpc>
                <a:spcPct val="100000"/>
              </a:lnSpc>
              <a:spcBef>
                <a:spcPts val="0"/>
              </a:spcBef>
              <a:spcAft>
                <a:spcPts val="0"/>
              </a:spcAft>
              <a:buNone/>
              <a:defRPr sz="800" b="1">
                <a:solidFill>
                  <a:srgbClr val="FFFFFF"/>
                </a:solidFill>
              </a:defRPr>
            </a:lvl3pPr>
            <a:lvl4pPr lvl="3" rtl="0">
              <a:lnSpc>
                <a:spcPct val="100000"/>
              </a:lnSpc>
              <a:spcBef>
                <a:spcPts val="0"/>
              </a:spcBef>
              <a:spcAft>
                <a:spcPts val="0"/>
              </a:spcAft>
              <a:buNone/>
              <a:defRPr sz="800" b="1">
                <a:solidFill>
                  <a:srgbClr val="FFFFFF"/>
                </a:solidFill>
              </a:defRPr>
            </a:lvl4pPr>
            <a:lvl5pPr lvl="4" rtl="0">
              <a:lnSpc>
                <a:spcPct val="100000"/>
              </a:lnSpc>
              <a:spcBef>
                <a:spcPts val="0"/>
              </a:spcBef>
              <a:spcAft>
                <a:spcPts val="0"/>
              </a:spcAft>
              <a:buNone/>
              <a:defRPr sz="800" b="1">
                <a:solidFill>
                  <a:srgbClr val="FFFFFF"/>
                </a:solidFill>
              </a:defRPr>
            </a:lvl5pPr>
            <a:lvl6pPr lvl="5" rtl="0">
              <a:lnSpc>
                <a:spcPct val="100000"/>
              </a:lnSpc>
              <a:spcBef>
                <a:spcPts val="0"/>
              </a:spcBef>
              <a:spcAft>
                <a:spcPts val="0"/>
              </a:spcAft>
              <a:buNone/>
              <a:defRPr sz="800" b="1">
                <a:solidFill>
                  <a:srgbClr val="FFFFFF"/>
                </a:solidFill>
              </a:defRPr>
            </a:lvl6pPr>
            <a:lvl7pPr lvl="6" rtl="0">
              <a:lnSpc>
                <a:spcPct val="100000"/>
              </a:lnSpc>
              <a:spcBef>
                <a:spcPts val="0"/>
              </a:spcBef>
              <a:spcAft>
                <a:spcPts val="0"/>
              </a:spcAft>
              <a:buNone/>
              <a:defRPr sz="800" b="1">
                <a:solidFill>
                  <a:srgbClr val="FFFFFF"/>
                </a:solidFill>
              </a:defRPr>
            </a:lvl7pPr>
            <a:lvl8pPr lvl="7" rtl="0">
              <a:lnSpc>
                <a:spcPct val="100000"/>
              </a:lnSpc>
              <a:spcBef>
                <a:spcPts val="0"/>
              </a:spcBef>
              <a:spcAft>
                <a:spcPts val="0"/>
              </a:spcAft>
              <a:buNone/>
              <a:defRPr sz="800" b="1">
                <a:solidFill>
                  <a:srgbClr val="FFFFFF"/>
                </a:solidFill>
              </a:defRPr>
            </a:lvl8pPr>
            <a:lvl9pPr lvl="8" rtl="0">
              <a:lnSpc>
                <a:spcPct val="100000"/>
              </a:lnSpc>
              <a:spcBef>
                <a:spcPts val="0"/>
              </a:spcBef>
              <a:spcAft>
                <a:spcPts val="0"/>
              </a:spcAft>
              <a:buNone/>
              <a:defRPr sz="800" b="1">
                <a:solidFill>
                  <a:srgbClr val="FFFFFF"/>
                </a:solidFill>
              </a:defRPr>
            </a:lvl9pPr>
          </a:lstStyle>
          <a:p>
            <a:endParaRPr/>
          </a:p>
        </p:txBody>
      </p:sp>
      <p:sp>
        <p:nvSpPr>
          <p:cNvPr id="3015" name="Google Shape;3015;p282"/>
          <p:cNvSpPr txBox="1">
            <a:spLocks noGrp="1"/>
          </p:cNvSpPr>
          <p:nvPr>
            <p:ph type="subTitle" idx="7"/>
          </p:nvPr>
        </p:nvSpPr>
        <p:spPr>
          <a:xfrm>
            <a:off x="6808678" y="3452645"/>
            <a:ext cx="685800" cy="3966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None/>
              <a:defRPr sz="800">
                <a:solidFill>
                  <a:srgbClr val="FFFFFF"/>
                </a:solidFill>
              </a:defRPr>
            </a:lvl1pPr>
            <a:lvl2pPr lvl="1" rtl="0">
              <a:lnSpc>
                <a:spcPct val="100000"/>
              </a:lnSpc>
              <a:spcBef>
                <a:spcPts val="0"/>
              </a:spcBef>
              <a:spcAft>
                <a:spcPts val="0"/>
              </a:spcAft>
              <a:buNone/>
              <a:defRPr sz="800" b="1">
                <a:solidFill>
                  <a:srgbClr val="FFFFFF"/>
                </a:solidFill>
              </a:defRPr>
            </a:lvl2pPr>
            <a:lvl3pPr lvl="2" rtl="0">
              <a:lnSpc>
                <a:spcPct val="100000"/>
              </a:lnSpc>
              <a:spcBef>
                <a:spcPts val="0"/>
              </a:spcBef>
              <a:spcAft>
                <a:spcPts val="0"/>
              </a:spcAft>
              <a:buNone/>
              <a:defRPr sz="800" b="1">
                <a:solidFill>
                  <a:srgbClr val="FFFFFF"/>
                </a:solidFill>
              </a:defRPr>
            </a:lvl3pPr>
            <a:lvl4pPr lvl="3" rtl="0">
              <a:lnSpc>
                <a:spcPct val="100000"/>
              </a:lnSpc>
              <a:spcBef>
                <a:spcPts val="0"/>
              </a:spcBef>
              <a:spcAft>
                <a:spcPts val="0"/>
              </a:spcAft>
              <a:buNone/>
              <a:defRPr sz="800" b="1">
                <a:solidFill>
                  <a:srgbClr val="FFFFFF"/>
                </a:solidFill>
              </a:defRPr>
            </a:lvl4pPr>
            <a:lvl5pPr lvl="4" rtl="0">
              <a:lnSpc>
                <a:spcPct val="100000"/>
              </a:lnSpc>
              <a:spcBef>
                <a:spcPts val="0"/>
              </a:spcBef>
              <a:spcAft>
                <a:spcPts val="0"/>
              </a:spcAft>
              <a:buNone/>
              <a:defRPr sz="800" b="1">
                <a:solidFill>
                  <a:srgbClr val="FFFFFF"/>
                </a:solidFill>
              </a:defRPr>
            </a:lvl5pPr>
            <a:lvl6pPr lvl="5" rtl="0">
              <a:lnSpc>
                <a:spcPct val="100000"/>
              </a:lnSpc>
              <a:spcBef>
                <a:spcPts val="0"/>
              </a:spcBef>
              <a:spcAft>
                <a:spcPts val="0"/>
              </a:spcAft>
              <a:buNone/>
              <a:defRPr sz="800" b="1">
                <a:solidFill>
                  <a:srgbClr val="FFFFFF"/>
                </a:solidFill>
              </a:defRPr>
            </a:lvl6pPr>
            <a:lvl7pPr lvl="6" rtl="0">
              <a:lnSpc>
                <a:spcPct val="100000"/>
              </a:lnSpc>
              <a:spcBef>
                <a:spcPts val="0"/>
              </a:spcBef>
              <a:spcAft>
                <a:spcPts val="0"/>
              </a:spcAft>
              <a:buNone/>
              <a:defRPr sz="800" b="1">
                <a:solidFill>
                  <a:srgbClr val="FFFFFF"/>
                </a:solidFill>
              </a:defRPr>
            </a:lvl7pPr>
            <a:lvl8pPr lvl="7" rtl="0">
              <a:lnSpc>
                <a:spcPct val="100000"/>
              </a:lnSpc>
              <a:spcBef>
                <a:spcPts val="0"/>
              </a:spcBef>
              <a:spcAft>
                <a:spcPts val="0"/>
              </a:spcAft>
              <a:buNone/>
              <a:defRPr sz="800" b="1">
                <a:solidFill>
                  <a:srgbClr val="FFFFFF"/>
                </a:solidFill>
              </a:defRPr>
            </a:lvl8pPr>
            <a:lvl9pPr lvl="8" rtl="0">
              <a:lnSpc>
                <a:spcPct val="100000"/>
              </a:lnSpc>
              <a:spcBef>
                <a:spcPts val="0"/>
              </a:spcBef>
              <a:spcAft>
                <a:spcPts val="0"/>
              </a:spcAft>
              <a:buNone/>
              <a:defRPr sz="800" b="1">
                <a:solidFill>
                  <a:srgbClr val="FFFFFF"/>
                </a:solidFill>
              </a:defRPr>
            </a:lvl9pPr>
          </a:lstStyle>
          <a:p>
            <a:endParaRPr/>
          </a:p>
        </p:txBody>
      </p:sp>
      <p:sp>
        <p:nvSpPr>
          <p:cNvPr id="3016" name="Google Shape;3016;p282"/>
          <p:cNvSpPr txBox="1">
            <a:spLocks noGrp="1"/>
          </p:cNvSpPr>
          <p:nvPr>
            <p:ph type="subTitle" idx="8"/>
          </p:nvPr>
        </p:nvSpPr>
        <p:spPr>
          <a:xfrm>
            <a:off x="7713384" y="3452645"/>
            <a:ext cx="685800" cy="3966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None/>
              <a:defRPr sz="800">
                <a:solidFill>
                  <a:srgbClr val="FFFFFF"/>
                </a:solidFill>
              </a:defRPr>
            </a:lvl1pPr>
            <a:lvl2pPr lvl="1" rtl="0">
              <a:lnSpc>
                <a:spcPct val="100000"/>
              </a:lnSpc>
              <a:spcBef>
                <a:spcPts val="0"/>
              </a:spcBef>
              <a:spcAft>
                <a:spcPts val="0"/>
              </a:spcAft>
              <a:buNone/>
              <a:defRPr sz="800" b="1">
                <a:solidFill>
                  <a:srgbClr val="FFFFFF"/>
                </a:solidFill>
              </a:defRPr>
            </a:lvl2pPr>
            <a:lvl3pPr lvl="2" rtl="0">
              <a:lnSpc>
                <a:spcPct val="100000"/>
              </a:lnSpc>
              <a:spcBef>
                <a:spcPts val="0"/>
              </a:spcBef>
              <a:spcAft>
                <a:spcPts val="0"/>
              </a:spcAft>
              <a:buNone/>
              <a:defRPr sz="800" b="1">
                <a:solidFill>
                  <a:srgbClr val="FFFFFF"/>
                </a:solidFill>
              </a:defRPr>
            </a:lvl3pPr>
            <a:lvl4pPr lvl="3" rtl="0">
              <a:lnSpc>
                <a:spcPct val="100000"/>
              </a:lnSpc>
              <a:spcBef>
                <a:spcPts val="0"/>
              </a:spcBef>
              <a:spcAft>
                <a:spcPts val="0"/>
              </a:spcAft>
              <a:buNone/>
              <a:defRPr sz="800" b="1">
                <a:solidFill>
                  <a:srgbClr val="FFFFFF"/>
                </a:solidFill>
              </a:defRPr>
            </a:lvl4pPr>
            <a:lvl5pPr lvl="4" rtl="0">
              <a:lnSpc>
                <a:spcPct val="100000"/>
              </a:lnSpc>
              <a:spcBef>
                <a:spcPts val="0"/>
              </a:spcBef>
              <a:spcAft>
                <a:spcPts val="0"/>
              </a:spcAft>
              <a:buNone/>
              <a:defRPr sz="800" b="1">
                <a:solidFill>
                  <a:srgbClr val="FFFFFF"/>
                </a:solidFill>
              </a:defRPr>
            </a:lvl5pPr>
            <a:lvl6pPr lvl="5" rtl="0">
              <a:lnSpc>
                <a:spcPct val="100000"/>
              </a:lnSpc>
              <a:spcBef>
                <a:spcPts val="0"/>
              </a:spcBef>
              <a:spcAft>
                <a:spcPts val="0"/>
              </a:spcAft>
              <a:buNone/>
              <a:defRPr sz="800" b="1">
                <a:solidFill>
                  <a:srgbClr val="FFFFFF"/>
                </a:solidFill>
              </a:defRPr>
            </a:lvl6pPr>
            <a:lvl7pPr lvl="6" rtl="0">
              <a:lnSpc>
                <a:spcPct val="100000"/>
              </a:lnSpc>
              <a:spcBef>
                <a:spcPts val="0"/>
              </a:spcBef>
              <a:spcAft>
                <a:spcPts val="0"/>
              </a:spcAft>
              <a:buNone/>
              <a:defRPr sz="800" b="1">
                <a:solidFill>
                  <a:srgbClr val="FFFFFF"/>
                </a:solidFill>
              </a:defRPr>
            </a:lvl7pPr>
            <a:lvl8pPr lvl="7" rtl="0">
              <a:lnSpc>
                <a:spcPct val="100000"/>
              </a:lnSpc>
              <a:spcBef>
                <a:spcPts val="0"/>
              </a:spcBef>
              <a:spcAft>
                <a:spcPts val="0"/>
              </a:spcAft>
              <a:buNone/>
              <a:defRPr sz="800" b="1">
                <a:solidFill>
                  <a:srgbClr val="FFFFFF"/>
                </a:solidFill>
              </a:defRPr>
            </a:lvl8pPr>
            <a:lvl9pPr lvl="8" rtl="0">
              <a:lnSpc>
                <a:spcPct val="100000"/>
              </a:lnSpc>
              <a:spcBef>
                <a:spcPts val="0"/>
              </a:spcBef>
              <a:spcAft>
                <a:spcPts val="0"/>
              </a:spcAft>
              <a:buNone/>
              <a:defRPr sz="800" b="1">
                <a:solidFill>
                  <a:srgbClr val="FFFFFF"/>
                </a:solidFill>
              </a:defRPr>
            </a:lvl9pPr>
          </a:lstStyle>
          <a:p>
            <a:endParaRPr/>
          </a:p>
        </p:txBody>
      </p:sp>
      <p:sp>
        <p:nvSpPr>
          <p:cNvPr id="3017" name="Google Shape;3017;p282"/>
          <p:cNvSpPr txBox="1">
            <a:spLocks noGrp="1"/>
          </p:cNvSpPr>
          <p:nvPr>
            <p:ph type="subTitle" idx="9"/>
          </p:nvPr>
        </p:nvSpPr>
        <p:spPr>
          <a:xfrm>
            <a:off x="335831" y="41580"/>
            <a:ext cx="3861600" cy="612300"/>
          </a:xfrm>
          <a:prstGeom prst="rect">
            <a:avLst/>
          </a:prstGeom>
        </p:spPr>
        <p:txBody>
          <a:bodyPr spcFirstLastPara="1" wrap="square" lIns="329175" tIns="68575" rIns="68575" bIns="68575" anchor="ctr" anchorCtr="0">
            <a:noAutofit/>
          </a:bodyPr>
          <a:lstStyle>
            <a:lvl1pPr lvl="0" rtl="0">
              <a:lnSpc>
                <a:spcPct val="100000"/>
              </a:lnSpc>
              <a:spcBef>
                <a:spcPts val="0"/>
              </a:spcBef>
              <a:spcAft>
                <a:spcPts val="0"/>
              </a:spcAft>
              <a:buClr>
                <a:srgbClr val="FFFFFF"/>
              </a:buClr>
              <a:buSzPts val="800"/>
              <a:buFont typeface="Red Hat Display Medium"/>
              <a:buNone/>
              <a:defRPr sz="800">
                <a:solidFill>
                  <a:srgbClr val="FFFFFF"/>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rgbClr val="FFFFFF"/>
              </a:buClr>
              <a:buSzPts val="800"/>
              <a:buFont typeface="Red Hat Display Medium"/>
              <a:buNone/>
              <a:defRPr sz="800">
                <a:solidFill>
                  <a:srgbClr val="FFFFFF"/>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rgbClr val="FFFFFF"/>
              </a:buClr>
              <a:buSzPts val="800"/>
              <a:buFont typeface="Red Hat Display Medium"/>
              <a:buNone/>
              <a:defRPr sz="800">
                <a:solidFill>
                  <a:srgbClr val="FFFFFF"/>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rgbClr val="FFFFFF"/>
              </a:buClr>
              <a:buSzPts val="800"/>
              <a:buFont typeface="Red Hat Display Medium"/>
              <a:buNone/>
              <a:defRPr sz="800">
                <a:solidFill>
                  <a:srgbClr val="FFFFFF"/>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rgbClr val="FFFFFF"/>
              </a:buClr>
              <a:buSzPts val="800"/>
              <a:buFont typeface="Red Hat Display Medium"/>
              <a:buNone/>
              <a:defRPr sz="800">
                <a:solidFill>
                  <a:srgbClr val="FFFFFF"/>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rgbClr val="FFFFFF"/>
              </a:buClr>
              <a:buSzPts val="800"/>
              <a:buFont typeface="Red Hat Display Medium"/>
              <a:buNone/>
              <a:defRPr sz="800">
                <a:solidFill>
                  <a:srgbClr val="FFFFFF"/>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rgbClr val="FFFFFF"/>
              </a:buClr>
              <a:buSzPts val="800"/>
              <a:buFont typeface="Red Hat Display Medium"/>
              <a:buNone/>
              <a:defRPr sz="800">
                <a:solidFill>
                  <a:srgbClr val="FFFFFF"/>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rgbClr val="FFFFFF"/>
              </a:buClr>
              <a:buSzPts val="800"/>
              <a:buFont typeface="Red Hat Display Medium"/>
              <a:buNone/>
              <a:defRPr sz="800">
                <a:solidFill>
                  <a:srgbClr val="FFFFFF"/>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rgbClr val="FFFFFF"/>
              </a:buClr>
              <a:buSzPts val="800"/>
              <a:buFont typeface="Red Hat Display Medium"/>
              <a:buNone/>
              <a:defRPr sz="800">
                <a:solidFill>
                  <a:srgbClr val="FFFFFF"/>
                </a:solidFill>
                <a:latin typeface="Red Hat Display Medium"/>
                <a:ea typeface="Red Hat Display Medium"/>
                <a:cs typeface="Red Hat Display Medium"/>
                <a:sym typeface="Red Hat Display Medium"/>
              </a:defRPr>
            </a:lvl9pPr>
          </a:lstStyle>
          <a:p>
            <a:endParaRPr/>
          </a:p>
        </p:txBody>
      </p:sp>
      <p:sp>
        <p:nvSpPr>
          <p:cNvPr id="3018" name="Google Shape;3018;p282"/>
          <p:cNvSpPr txBox="1">
            <a:spLocks noGrp="1"/>
          </p:cNvSpPr>
          <p:nvPr>
            <p:ph type="title"/>
          </p:nvPr>
        </p:nvSpPr>
        <p:spPr>
          <a:xfrm>
            <a:off x="663788" y="825263"/>
            <a:ext cx="7816500" cy="414900"/>
          </a:xfrm>
          <a:prstGeom prst="rect">
            <a:avLst/>
          </a:prstGeom>
        </p:spPr>
        <p:txBody>
          <a:bodyPr spcFirstLastPara="1" wrap="square" lIns="0" tIns="0" rIns="0" bIns="0" anchor="t" anchorCtr="0">
            <a:noAutofit/>
          </a:bodyPr>
          <a:lstStyle>
            <a:lvl1pPr lvl="0" algn="ctr" rtl="0">
              <a:lnSpc>
                <a:spcPct val="130000"/>
              </a:lnSpc>
              <a:spcBef>
                <a:spcPts val="0"/>
              </a:spcBef>
              <a:spcAft>
                <a:spcPts val="0"/>
              </a:spcAft>
              <a:buNone/>
              <a:defRPr sz="2100">
                <a:solidFill>
                  <a:srgbClr val="FFFFFF"/>
                </a:solidFill>
                <a:latin typeface="Red Hat Display Medium"/>
                <a:ea typeface="Red Hat Display Medium"/>
                <a:cs typeface="Red Hat Display Medium"/>
                <a:sym typeface="Red Hat Display Medium"/>
              </a:defRPr>
            </a:lvl1pPr>
            <a:lvl2pPr lvl="1" algn="ctr" rtl="0">
              <a:lnSpc>
                <a:spcPct val="130000"/>
              </a:lnSpc>
              <a:spcBef>
                <a:spcPts val="0"/>
              </a:spcBef>
              <a:spcAft>
                <a:spcPts val="0"/>
              </a:spcAft>
              <a:buNone/>
              <a:defRPr sz="2000">
                <a:solidFill>
                  <a:srgbClr val="FFFFFF"/>
                </a:solidFill>
                <a:latin typeface="Red Hat Display Medium"/>
                <a:ea typeface="Red Hat Display Medium"/>
                <a:cs typeface="Red Hat Display Medium"/>
                <a:sym typeface="Red Hat Display Medium"/>
              </a:defRPr>
            </a:lvl2pPr>
            <a:lvl3pPr lvl="2" algn="ctr" rtl="0">
              <a:lnSpc>
                <a:spcPct val="130000"/>
              </a:lnSpc>
              <a:spcBef>
                <a:spcPts val="0"/>
              </a:spcBef>
              <a:spcAft>
                <a:spcPts val="0"/>
              </a:spcAft>
              <a:buNone/>
              <a:defRPr sz="2000">
                <a:solidFill>
                  <a:srgbClr val="FFFFFF"/>
                </a:solidFill>
                <a:latin typeface="Red Hat Display Medium"/>
                <a:ea typeface="Red Hat Display Medium"/>
                <a:cs typeface="Red Hat Display Medium"/>
                <a:sym typeface="Red Hat Display Medium"/>
              </a:defRPr>
            </a:lvl3pPr>
            <a:lvl4pPr lvl="3" algn="ctr" rtl="0">
              <a:lnSpc>
                <a:spcPct val="130000"/>
              </a:lnSpc>
              <a:spcBef>
                <a:spcPts val="0"/>
              </a:spcBef>
              <a:spcAft>
                <a:spcPts val="0"/>
              </a:spcAft>
              <a:buNone/>
              <a:defRPr sz="2000">
                <a:solidFill>
                  <a:srgbClr val="FFFFFF"/>
                </a:solidFill>
                <a:latin typeface="Red Hat Display Medium"/>
                <a:ea typeface="Red Hat Display Medium"/>
                <a:cs typeface="Red Hat Display Medium"/>
                <a:sym typeface="Red Hat Display Medium"/>
              </a:defRPr>
            </a:lvl4pPr>
            <a:lvl5pPr lvl="4" algn="ctr" rtl="0">
              <a:lnSpc>
                <a:spcPct val="130000"/>
              </a:lnSpc>
              <a:spcBef>
                <a:spcPts val="0"/>
              </a:spcBef>
              <a:spcAft>
                <a:spcPts val="0"/>
              </a:spcAft>
              <a:buNone/>
              <a:defRPr sz="2000">
                <a:solidFill>
                  <a:srgbClr val="FFFFFF"/>
                </a:solidFill>
                <a:latin typeface="Red Hat Display Medium"/>
                <a:ea typeface="Red Hat Display Medium"/>
                <a:cs typeface="Red Hat Display Medium"/>
                <a:sym typeface="Red Hat Display Medium"/>
              </a:defRPr>
            </a:lvl5pPr>
            <a:lvl6pPr lvl="5" algn="ctr" rtl="0">
              <a:lnSpc>
                <a:spcPct val="130000"/>
              </a:lnSpc>
              <a:spcBef>
                <a:spcPts val="0"/>
              </a:spcBef>
              <a:spcAft>
                <a:spcPts val="0"/>
              </a:spcAft>
              <a:buNone/>
              <a:defRPr sz="2000">
                <a:solidFill>
                  <a:srgbClr val="FFFFFF"/>
                </a:solidFill>
                <a:latin typeface="Red Hat Display Medium"/>
                <a:ea typeface="Red Hat Display Medium"/>
                <a:cs typeface="Red Hat Display Medium"/>
                <a:sym typeface="Red Hat Display Medium"/>
              </a:defRPr>
            </a:lvl6pPr>
            <a:lvl7pPr lvl="6" algn="ctr" rtl="0">
              <a:lnSpc>
                <a:spcPct val="130000"/>
              </a:lnSpc>
              <a:spcBef>
                <a:spcPts val="0"/>
              </a:spcBef>
              <a:spcAft>
                <a:spcPts val="0"/>
              </a:spcAft>
              <a:buNone/>
              <a:defRPr sz="2000">
                <a:solidFill>
                  <a:srgbClr val="FFFFFF"/>
                </a:solidFill>
                <a:latin typeface="Red Hat Display Medium"/>
                <a:ea typeface="Red Hat Display Medium"/>
                <a:cs typeface="Red Hat Display Medium"/>
                <a:sym typeface="Red Hat Display Medium"/>
              </a:defRPr>
            </a:lvl7pPr>
            <a:lvl8pPr lvl="7" algn="ctr" rtl="0">
              <a:lnSpc>
                <a:spcPct val="130000"/>
              </a:lnSpc>
              <a:spcBef>
                <a:spcPts val="0"/>
              </a:spcBef>
              <a:spcAft>
                <a:spcPts val="0"/>
              </a:spcAft>
              <a:buNone/>
              <a:defRPr sz="2000">
                <a:solidFill>
                  <a:srgbClr val="FFFFFF"/>
                </a:solidFill>
                <a:latin typeface="Red Hat Display Medium"/>
                <a:ea typeface="Red Hat Display Medium"/>
                <a:cs typeface="Red Hat Display Medium"/>
                <a:sym typeface="Red Hat Display Medium"/>
              </a:defRPr>
            </a:lvl8pPr>
            <a:lvl9pPr lvl="8" algn="ctr" rtl="0">
              <a:lnSpc>
                <a:spcPct val="130000"/>
              </a:lnSpc>
              <a:spcBef>
                <a:spcPts val="0"/>
              </a:spcBef>
              <a:spcAft>
                <a:spcPts val="0"/>
              </a:spcAft>
              <a:buNone/>
              <a:defRPr sz="2000">
                <a:solidFill>
                  <a:srgbClr val="FFFFFF"/>
                </a:solidFill>
                <a:latin typeface="Red Hat Display Medium"/>
                <a:ea typeface="Red Hat Display Medium"/>
                <a:cs typeface="Red Hat Display Medium"/>
                <a:sym typeface="Red Hat Display Medium"/>
              </a:defRPr>
            </a:lvl9pPr>
          </a:lstStyle>
          <a:p>
            <a:endParaRPr/>
          </a:p>
        </p:txBody>
      </p:sp>
      <p:pic>
        <p:nvPicPr>
          <p:cNvPr id="3019" name="Google Shape;3019;p282"/>
          <p:cNvPicPr preferRelativeResize="0"/>
          <p:nvPr/>
        </p:nvPicPr>
        <p:blipFill>
          <a:blip r:embed="rId2">
            <a:alphaModFix/>
          </a:blip>
          <a:stretch>
            <a:fillRect/>
          </a:stretch>
        </p:blipFill>
        <p:spPr>
          <a:xfrm>
            <a:off x="8033460" y="4734378"/>
            <a:ext cx="731888" cy="172209"/>
          </a:xfrm>
          <a:prstGeom prst="rect">
            <a:avLst/>
          </a:prstGeom>
          <a:noFill/>
          <a:ln>
            <a:noFill/>
          </a:ln>
        </p:spPr>
      </p:pic>
      <p:sp>
        <p:nvSpPr>
          <p:cNvPr id="3020" name="Google Shape;3020;p282"/>
          <p:cNvSpPr txBox="1">
            <a:spLocks noGrp="1"/>
          </p:cNvSpPr>
          <p:nvPr>
            <p:ph type="sldNum" idx="12"/>
          </p:nvPr>
        </p:nvSpPr>
        <p:spPr>
          <a:xfrm>
            <a:off x="61481" y="4627167"/>
            <a:ext cx="548700" cy="107700"/>
          </a:xfrm>
          <a:prstGeom prst="rect">
            <a:avLst/>
          </a:prstGeom>
          <a:noFill/>
          <a:ln>
            <a:noFill/>
          </a:ln>
        </p:spPr>
        <p:txBody>
          <a:bodyPr spcFirstLastPara="1" wrap="square" lIns="0" tIns="0" rIns="0" bIns="0" anchor="b" anchorCtr="0">
            <a:noAutofit/>
          </a:bodyPr>
          <a:lstStyle>
            <a:lvl1pPr lvl="0" algn="ctr" rtl="0">
              <a:buNone/>
              <a:defRPr sz="600">
                <a:solidFill>
                  <a:srgbClr val="FFFFFF"/>
                </a:solidFill>
                <a:latin typeface="Red Hat Display Medium"/>
                <a:ea typeface="Red Hat Display Medium"/>
                <a:cs typeface="Red Hat Display Medium"/>
                <a:sym typeface="Red Hat Display Medium"/>
              </a:defRPr>
            </a:lvl1pPr>
            <a:lvl2pPr lvl="1" algn="ctr" rtl="0">
              <a:buNone/>
              <a:defRPr sz="600">
                <a:solidFill>
                  <a:srgbClr val="FFFFFF"/>
                </a:solidFill>
                <a:latin typeface="Red Hat Display Medium"/>
                <a:ea typeface="Red Hat Display Medium"/>
                <a:cs typeface="Red Hat Display Medium"/>
                <a:sym typeface="Red Hat Display Medium"/>
              </a:defRPr>
            </a:lvl2pPr>
            <a:lvl3pPr lvl="2" algn="ctr" rtl="0">
              <a:buNone/>
              <a:defRPr sz="600">
                <a:solidFill>
                  <a:srgbClr val="FFFFFF"/>
                </a:solidFill>
                <a:latin typeface="Red Hat Display Medium"/>
                <a:ea typeface="Red Hat Display Medium"/>
                <a:cs typeface="Red Hat Display Medium"/>
                <a:sym typeface="Red Hat Display Medium"/>
              </a:defRPr>
            </a:lvl3pPr>
            <a:lvl4pPr lvl="3" algn="ctr" rtl="0">
              <a:buNone/>
              <a:defRPr sz="600">
                <a:solidFill>
                  <a:srgbClr val="FFFFFF"/>
                </a:solidFill>
                <a:latin typeface="Red Hat Display Medium"/>
                <a:ea typeface="Red Hat Display Medium"/>
                <a:cs typeface="Red Hat Display Medium"/>
                <a:sym typeface="Red Hat Display Medium"/>
              </a:defRPr>
            </a:lvl4pPr>
            <a:lvl5pPr lvl="4" algn="ctr" rtl="0">
              <a:buNone/>
              <a:defRPr sz="600">
                <a:solidFill>
                  <a:srgbClr val="FFFFFF"/>
                </a:solidFill>
                <a:latin typeface="Red Hat Display Medium"/>
                <a:ea typeface="Red Hat Display Medium"/>
                <a:cs typeface="Red Hat Display Medium"/>
                <a:sym typeface="Red Hat Display Medium"/>
              </a:defRPr>
            </a:lvl5pPr>
            <a:lvl6pPr lvl="5" algn="ctr" rtl="0">
              <a:buNone/>
              <a:defRPr sz="600">
                <a:solidFill>
                  <a:srgbClr val="FFFFFF"/>
                </a:solidFill>
                <a:latin typeface="Red Hat Display Medium"/>
                <a:ea typeface="Red Hat Display Medium"/>
                <a:cs typeface="Red Hat Display Medium"/>
                <a:sym typeface="Red Hat Display Medium"/>
              </a:defRPr>
            </a:lvl6pPr>
            <a:lvl7pPr lvl="6" algn="ctr" rtl="0">
              <a:buNone/>
              <a:defRPr sz="600">
                <a:solidFill>
                  <a:srgbClr val="FFFFFF"/>
                </a:solidFill>
                <a:latin typeface="Red Hat Display Medium"/>
                <a:ea typeface="Red Hat Display Medium"/>
                <a:cs typeface="Red Hat Display Medium"/>
                <a:sym typeface="Red Hat Display Medium"/>
              </a:defRPr>
            </a:lvl7pPr>
            <a:lvl8pPr lvl="7" algn="ctr" rtl="0">
              <a:buNone/>
              <a:defRPr sz="600">
                <a:solidFill>
                  <a:srgbClr val="FFFFFF"/>
                </a:solidFill>
                <a:latin typeface="Red Hat Display Medium"/>
                <a:ea typeface="Red Hat Display Medium"/>
                <a:cs typeface="Red Hat Display Medium"/>
                <a:sym typeface="Red Hat Display Medium"/>
              </a:defRPr>
            </a:lvl8pPr>
            <a:lvl9pPr lvl="8" algn="ctr" rtl="0">
              <a:buNone/>
              <a:defRPr sz="600">
                <a:solidFill>
                  <a:srgbClr val="FFFFFF"/>
                </a:solidFill>
                <a:latin typeface="Red Hat Display Medium"/>
                <a:ea typeface="Red Hat Display Medium"/>
                <a:cs typeface="Red Hat Display Medium"/>
                <a:sym typeface="Red Hat Display Medium"/>
              </a:defRPr>
            </a:lvl9pPr>
          </a:lstStyle>
          <a:p>
            <a:pPr marL="0" lvl="0" indent="0" algn="ctr" rtl="0">
              <a:spcBef>
                <a:spcPts val="0"/>
              </a:spcBef>
              <a:spcAft>
                <a:spcPts val="0"/>
              </a:spcAft>
              <a:buNone/>
            </a:pPr>
            <a:fld id="{00000000-1234-1234-1234-123412341234}" type="slidenum">
              <a:rPr lang="en"/>
              <a:t>‹#›</a:t>
            </a:fld>
            <a:endParaRPr/>
          </a:p>
        </p:txBody>
      </p:sp>
      <p:sp>
        <p:nvSpPr>
          <p:cNvPr id="3021" name="Google Shape;3021;p282"/>
          <p:cNvSpPr txBox="1">
            <a:spLocks noGrp="1"/>
          </p:cNvSpPr>
          <p:nvPr>
            <p:ph type="subTitle" idx="13"/>
          </p:nvPr>
        </p:nvSpPr>
        <p:spPr>
          <a:xfrm>
            <a:off x="663844" y="1240163"/>
            <a:ext cx="7816500" cy="219000"/>
          </a:xfrm>
          <a:prstGeom prst="rect">
            <a:avLst/>
          </a:prstGeom>
        </p:spPr>
        <p:txBody>
          <a:bodyPr spcFirstLastPara="1" wrap="square" lIns="0" tIns="0" rIns="0" bIns="0" anchor="t" anchorCtr="0">
            <a:noAutofit/>
          </a:bodyPr>
          <a:lstStyle>
            <a:lvl1pPr lvl="0" algn="ctr" rtl="0">
              <a:spcBef>
                <a:spcPts val="0"/>
              </a:spcBef>
              <a:spcAft>
                <a:spcPts val="0"/>
              </a:spcAft>
              <a:buNone/>
              <a:defRPr sz="1400">
                <a:solidFill>
                  <a:schemeClr val="accent1"/>
                </a:solidFill>
              </a:defRPr>
            </a:lvl1pPr>
            <a:lvl2pPr lvl="1" algn="ctr" rtl="0">
              <a:spcBef>
                <a:spcPts val="400"/>
              </a:spcBef>
              <a:spcAft>
                <a:spcPts val="0"/>
              </a:spcAft>
              <a:buNone/>
              <a:defRPr sz="1400">
                <a:solidFill>
                  <a:srgbClr val="FFFFFF"/>
                </a:solidFill>
              </a:defRPr>
            </a:lvl2pPr>
            <a:lvl3pPr lvl="2" algn="ctr" rtl="0">
              <a:spcBef>
                <a:spcPts val="400"/>
              </a:spcBef>
              <a:spcAft>
                <a:spcPts val="0"/>
              </a:spcAft>
              <a:buNone/>
              <a:defRPr sz="1400">
                <a:solidFill>
                  <a:srgbClr val="FFFFFF"/>
                </a:solidFill>
              </a:defRPr>
            </a:lvl3pPr>
            <a:lvl4pPr lvl="3" algn="ctr" rtl="0">
              <a:spcBef>
                <a:spcPts val="400"/>
              </a:spcBef>
              <a:spcAft>
                <a:spcPts val="0"/>
              </a:spcAft>
              <a:buNone/>
              <a:defRPr sz="1400">
                <a:solidFill>
                  <a:srgbClr val="FFFFFF"/>
                </a:solidFill>
              </a:defRPr>
            </a:lvl4pPr>
            <a:lvl5pPr lvl="4" algn="ctr" rtl="0">
              <a:spcBef>
                <a:spcPts val="400"/>
              </a:spcBef>
              <a:spcAft>
                <a:spcPts val="0"/>
              </a:spcAft>
              <a:buNone/>
              <a:defRPr sz="1400">
                <a:solidFill>
                  <a:srgbClr val="FFFFFF"/>
                </a:solidFill>
              </a:defRPr>
            </a:lvl5pPr>
            <a:lvl6pPr lvl="5" algn="ctr" rtl="0">
              <a:spcBef>
                <a:spcPts val="400"/>
              </a:spcBef>
              <a:spcAft>
                <a:spcPts val="0"/>
              </a:spcAft>
              <a:buNone/>
              <a:defRPr sz="1400">
                <a:solidFill>
                  <a:srgbClr val="FFFFFF"/>
                </a:solidFill>
              </a:defRPr>
            </a:lvl6pPr>
            <a:lvl7pPr lvl="6" algn="ctr" rtl="0">
              <a:spcBef>
                <a:spcPts val="400"/>
              </a:spcBef>
              <a:spcAft>
                <a:spcPts val="0"/>
              </a:spcAft>
              <a:buNone/>
              <a:defRPr sz="1400">
                <a:solidFill>
                  <a:srgbClr val="FFFFFF"/>
                </a:solidFill>
              </a:defRPr>
            </a:lvl7pPr>
            <a:lvl8pPr lvl="7" algn="ctr" rtl="0">
              <a:spcBef>
                <a:spcPts val="400"/>
              </a:spcBef>
              <a:spcAft>
                <a:spcPts val="0"/>
              </a:spcAft>
              <a:buNone/>
              <a:defRPr sz="1400">
                <a:solidFill>
                  <a:srgbClr val="FFFFFF"/>
                </a:solidFill>
              </a:defRPr>
            </a:lvl8pPr>
            <a:lvl9pPr lvl="8" algn="ctr" rtl="0">
              <a:spcBef>
                <a:spcPts val="400"/>
              </a:spcBef>
              <a:spcAft>
                <a:spcPts val="400"/>
              </a:spcAft>
              <a:buNone/>
              <a:defRPr sz="1400">
                <a:solidFill>
                  <a:srgbClr val="FFFFFF"/>
                </a:solidFill>
              </a:defRPr>
            </a:lvl9pPr>
          </a:lstStyle>
          <a:p>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matchingName="Interior data two callouts 1">
  <p:cSld name="CUSTOM_4_13_1">
    <p:bg>
      <p:bgPr>
        <a:solidFill>
          <a:srgbClr val="353535"/>
        </a:solidFill>
        <a:effectLst/>
      </p:bgPr>
    </p:bg>
    <p:spTree>
      <p:nvGrpSpPr>
        <p:cNvPr id="1" name="Shape 3022"/>
        <p:cNvGrpSpPr/>
        <p:nvPr/>
      </p:nvGrpSpPr>
      <p:grpSpPr>
        <a:xfrm>
          <a:off x="0" y="0"/>
          <a:ext cx="0" cy="0"/>
          <a:chOff x="0" y="0"/>
          <a:chExt cx="0" cy="0"/>
        </a:xfrm>
      </p:grpSpPr>
      <p:sp>
        <p:nvSpPr>
          <p:cNvPr id="3023" name="Google Shape;3023;p283"/>
          <p:cNvSpPr txBox="1">
            <a:spLocks noGrp="1"/>
          </p:cNvSpPr>
          <p:nvPr>
            <p:ph type="subTitle" idx="1"/>
          </p:nvPr>
        </p:nvSpPr>
        <p:spPr>
          <a:xfrm>
            <a:off x="3416662" y="1827319"/>
            <a:ext cx="2261100" cy="930600"/>
          </a:xfrm>
          <a:prstGeom prst="rect">
            <a:avLst/>
          </a:prstGeom>
        </p:spPr>
        <p:txBody>
          <a:bodyPr spcFirstLastPara="1" wrap="square" lIns="0" tIns="0" rIns="0" bIns="0" anchor="t" anchorCtr="0">
            <a:noAutofit/>
          </a:bodyPr>
          <a:lstStyle>
            <a:lvl1pPr lvl="0" rtl="0">
              <a:spcBef>
                <a:spcPts val="0"/>
              </a:spcBef>
              <a:spcAft>
                <a:spcPts val="0"/>
              </a:spcAft>
              <a:buNone/>
              <a:defRPr sz="6000">
                <a:solidFill>
                  <a:schemeClr val="accent1"/>
                </a:solidFill>
              </a:defRPr>
            </a:lvl1pPr>
            <a:lvl2pPr lvl="1" rtl="0">
              <a:spcBef>
                <a:spcPts val="400"/>
              </a:spcBef>
              <a:spcAft>
                <a:spcPts val="0"/>
              </a:spcAft>
              <a:buNone/>
              <a:defRPr sz="6000">
                <a:solidFill>
                  <a:schemeClr val="accent1"/>
                </a:solidFill>
              </a:defRPr>
            </a:lvl2pPr>
            <a:lvl3pPr lvl="2" rtl="0">
              <a:spcBef>
                <a:spcPts val="400"/>
              </a:spcBef>
              <a:spcAft>
                <a:spcPts val="0"/>
              </a:spcAft>
              <a:buNone/>
              <a:defRPr sz="6000">
                <a:solidFill>
                  <a:schemeClr val="accent1"/>
                </a:solidFill>
              </a:defRPr>
            </a:lvl3pPr>
            <a:lvl4pPr lvl="3" rtl="0">
              <a:spcBef>
                <a:spcPts val="400"/>
              </a:spcBef>
              <a:spcAft>
                <a:spcPts val="0"/>
              </a:spcAft>
              <a:buNone/>
              <a:defRPr sz="6000">
                <a:solidFill>
                  <a:schemeClr val="accent1"/>
                </a:solidFill>
              </a:defRPr>
            </a:lvl4pPr>
            <a:lvl5pPr lvl="4" rtl="0">
              <a:spcBef>
                <a:spcPts val="400"/>
              </a:spcBef>
              <a:spcAft>
                <a:spcPts val="0"/>
              </a:spcAft>
              <a:buNone/>
              <a:defRPr sz="6000">
                <a:solidFill>
                  <a:schemeClr val="accent1"/>
                </a:solidFill>
              </a:defRPr>
            </a:lvl5pPr>
            <a:lvl6pPr lvl="5" rtl="0">
              <a:spcBef>
                <a:spcPts val="400"/>
              </a:spcBef>
              <a:spcAft>
                <a:spcPts val="0"/>
              </a:spcAft>
              <a:buNone/>
              <a:defRPr sz="6000">
                <a:solidFill>
                  <a:schemeClr val="accent1"/>
                </a:solidFill>
              </a:defRPr>
            </a:lvl6pPr>
            <a:lvl7pPr lvl="6" rtl="0">
              <a:spcBef>
                <a:spcPts val="400"/>
              </a:spcBef>
              <a:spcAft>
                <a:spcPts val="0"/>
              </a:spcAft>
              <a:buNone/>
              <a:defRPr sz="6000">
                <a:solidFill>
                  <a:schemeClr val="accent1"/>
                </a:solidFill>
              </a:defRPr>
            </a:lvl7pPr>
            <a:lvl8pPr lvl="7" rtl="0">
              <a:spcBef>
                <a:spcPts val="400"/>
              </a:spcBef>
              <a:spcAft>
                <a:spcPts val="0"/>
              </a:spcAft>
              <a:buNone/>
              <a:defRPr sz="6000">
                <a:solidFill>
                  <a:schemeClr val="accent1"/>
                </a:solidFill>
              </a:defRPr>
            </a:lvl8pPr>
            <a:lvl9pPr lvl="8" rtl="0">
              <a:spcBef>
                <a:spcPts val="400"/>
              </a:spcBef>
              <a:spcAft>
                <a:spcPts val="400"/>
              </a:spcAft>
              <a:buNone/>
              <a:defRPr sz="6000">
                <a:solidFill>
                  <a:schemeClr val="accent1"/>
                </a:solidFill>
              </a:defRPr>
            </a:lvl9pPr>
          </a:lstStyle>
          <a:p>
            <a:endParaRPr/>
          </a:p>
        </p:txBody>
      </p:sp>
      <p:sp>
        <p:nvSpPr>
          <p:cNvPr id="3024" name="Google Shape;3024;p283"/>
          <p:cNvSpPr txBox="1">
            <a:spLocks noGrp="1"/>
          </p:cNvSpPr>
          <p:nvPr>
            <p:ph type="subTitle" idx="2"/>
          </p:nvPr>
        </p:nvSpPr>
        <p:spPr>
          <a:xfrm>
            <a:off x="5979694" y="1827319"/>
            <a:ext cx="2261100" cy="930600"/>
          </a:xfrm>
          <a:prstGeom prst="rect">
            <a:avLst/>
          </a:prstGeom>
        </p:spPr>
        <p:txBody>
          <a:bodyPr spcFirstLastPara="1" wrap="square" lIns="0" tIns="0" rIns="0" bIns="0" anchor="t" anchorCtr="0">
            <a:noAutofit/>
          </a:bodyPr>
          <a:lstStyle>
            <a:lvl1pPr lvl="0" rtl="0">
              <a:spcBef>
                <a:spcPts val="0"/>
              </a:spcBef>
              <a:spcAft>
                <a:spcPts val="0"/>
              </a:spcAft>
              <a:buNone/>
              <a:defRPr sz="6000">
                <a:solidFill>
                  <a:schemeClr val="accent1"/>
                </a:solidFill>
              </a:defRPr>
            </a:lvl1pPr>
            <a:lvl2pPr lvl="1" rtl="0">
              <a:spcBef>
                <a:spcPts val="400"/>
              </a:spcBef>
              <a:spcAft>
                <a:spcPts val="0"/>
              </a:spcAft>
              <a:buNone/>
              <a:defRPr sz="6000">
                <a:solidFill>
                  <a:schemeClr val="accent1"/>
                </a:solidFill>
              </a:defRPr>
            </a:lvl2pPr>
            <a:lvl3pPr lvl="2" rtl="0">
              <a:spcBef>
                <a:spcPts val="400"/>
              </a:spcBef>
              <a:spcAft>
                <a:spcPts val="0"/>
              </a:spcAft>
              <a:buNone/>
              <a:defRPr sz="6000">
                <a:solidFill>
                  <a:schemeClr val="accent1"/>
                </a:solidFill>
              </a:defRPr>
            </a:lvl3pPr>
            <a:lvl4pPr lvl="3" rtl="0">
              <a:spcBef>
                <a:spcPts val="400"/>
              </a:spcBef>
              <a:spcAft>
                <a:spcPts val="0"/>
              </a:spcAft>
              <a:buNone/>
              <a:defRPr sz="6000">
                <a:solidFill>
                  <a:schemeClr val="accent1"/>
                </a:solidFill>
              </a:defRPr>
            </a:lvl4pPr>
            <a:lvl5pPr lvl="4" rtl="0">
              <a:spcBef>
                <a:spcPts val="400"/>
              </a:spcBef>
              <a:spcAft>
                <a:spcPts val="0"/>
              </a:spcAft>
              <a:buNone/>
              <a:defRPr sz="6000">
                <a:solidFill>
                  <a:schemeClr val="accent1"/>
                </a:solidFill>
              </a:defRPr>
            </a:lvl5pPr>
            <a:lvl6pPr lvl="5" rtl="0">
              <a:spcBef>
                <a:spcPts val="400"/>
              </a:spcBef>
              <a:spcAft>
                <a:spcPts val="0"/>
              </a:spcAft>
              <a:buNone/>
              <a:defRPr sz="6000">
                <a:solidFill>
                  <a:schemeClr val="accent1"/>
                </a:solidFill>
              </a:defRPr>
            </a:lvl6pPr>
            <a:lvl7pPr lvl="6" rtl="0">
              <a:spcBef>
                <a:spcPts val="400"/>
              </a:spcBef>
              <a:spcAft>
                <a:spcPts val="0"/>
              </a:spcAft>
              <a:buNone/>
              <a:defRPr sz="6000">
                <a:solidFill>
                  <a:schemeClr val="accent1"/>
                </a:solidFill>
              </a:defRPr>
            </a:lvl7pPr>
            <a:lvl8pPr lvl="7" rtl="0">
              <a:spcBef>
                <a:spcPts val="400"/>
              </a:spcBef>
              <a:spcAft>
                <a:spcPts val="0"/>
              </a:spcAft>
              <a:buNone/>
              <a:defRPr sz="6000">
                <a:solidFill>
                  <a:schemeClr val="accent1"/>
                </a:solidFill>
              </a:defRPr>
            </a:lvl8pPr>
            <a:lvl9pPr lvl="8" rtl="0">
              <a:spcBef>
                <a:spcPts val="400"/>
              </a:spcBef>
              <a:spcAft>
                <a:spcPts val="400"/>
              </a:spcAft>
              <a:buNone/>
              <a:defRPr sz="6000">
                <a:solidFill>
                  <a:schemeClr val="accent1"/>
                </a:solidFill>
              </a:defRPr>
            </a:lvl9pPr>
          </a:lstStyle>
          <a:p>
            <a:endParaRPr/>
          </a:p>
        </p:txBody>
      </p:sp>
      <p:cxnSp>
        <p:nvCxnSpPr>
          <p:cNvPr id="3025" name="Google Shape;3025;p283"/>
          <p:cNvCxnSpPr/>
          <p:nvPr/>
        </p:nvCxnSpPr>
        <p:spPr>
          <a:xfrm rot="10800000">
            <a:off x="335831" y="150"/>
            <a:ext cx="0" cy="664800"/>
          </a:xfrm>
          <a:prstGeom prst="straightConnector1">
            <a:avLst/>
          </a:prstGeom>
          <a:noFill/>
          <a:ln w="9525" cap="flat" cmpd="sng">
            <a:solidFill>
              <a:schemeClr val="accent1"/>
            </a:solidFill>
            <a:prstDash val="solid"/>
            <a:round/>
            <a:headEnd type="none" w="med" len="med"/>
            <a:tailEnd type="none" w="med" len="med"/>
          </a:ln>
        </p:spPr>
      </p:cxnSp>
      <p:cxnSp>
        <p:nvCxnSpPr>
          <p:cNvPr id="3026" name="Google Shape;3026;p283"/>
          <p:cNvCxnSpPr/>
          <p:nvPr/>
        </p:nvCxnSpPr>
        <p:spPr>
          <a:xfrm rot="10800000">
            <a:off x="335825" y="4801200"/>
            <a:ext cx="0" cy="342300"/>
          </a:xfrm>
          <a:prstGeom prst="straightConnector1">
            <a:avLst/>
          </a:prstGeom>
          <a:noFill/>
          <a:ln w="9525" cap="flat" cmpd="sng">
            <a:solidFill>
              <a:schemeClr val="accent1"/>
            </a:solidFill>
            <a:prstDash val="solid"/>
            <a:round/>
            <a:headEnd type="none" w="med" len="med"/>
            <a:tailEnd type="none" w="med" len="med"/>
          </a:ln>
        </p:spPr>
      </p:cxnSp>
      <p:sp>
        <p:nvSpPr>
          <p:cNvPr id="3027" name="Google Shape;3027;p283"/>
          <p:cNvSpPr txBox="1">
            <a:spLocks noGrp="1"/>
          </p:cNvSpPr>
          <p:nvPr>
            <p:ph type="subTitle" idx="3"/>
          </p:nvPr>
        </p:nvSpPr>
        <p:spPr>
          <a:xfrm>
            <a:off x="663788" y="4627163"/>
            <a:ext cx="6001800" cy="420000"/>
          </a:xfrm>
          <a:prstGeom prst="rect">
            <a:avLst/>
          </a:prstGeom>
        </p:spPr>
        <p:txBody>
          <a:bodyPr spcFirstLastPara="1" wrap="square" lIns="0" tIns="0" rIns="0" bIns="0" anchor="b" anchorCtr="0">
            <a:noAutofit/>
          </a:bodyPr>
          <a:lstStyle>
            <a:lvl1pPr lvl="0" rtl="0">
              <a:lnSpc>
                <a:spcPct val="115000"/>
              </a:lnSpc>
              <a:spcBef>
                <a:spcPts val="0"/>
              </a:spcBef>
              <a:spcAft>
                <a:spcPts val="0"/>
              </a:spcAft>
              <a:buNone/>
              <a:defRPr sz="600">
                <a:solidFill>
                  <a:srgbClr val="FFFFFF"/>
                </a:solidFill>
              </a:defRPr>
            </a:lvl1pPr>
            <a:lvl2pPr lvl="1" rtl="0">
              <a:lnSpc>
                <a:spcPct val="115000"/>
              </a:lnSpc>
              <a:spcBef>
                <a:spcPts val="0"/>
              </a:spcBef>
              <a:spcAft>
                <a:spcPts val="0"/>
              </a:spcAft>
              <a:buNone/>
              <a:defRPr sz="600">
                <a:solidFill>
                  <a:srgbClr val="FFFFFF"/>
                </a:solidFill>
              </a:defRPr>
            </a:lvl2pPr>
            <a:lvl3pPr lvl="2" rtl="0">
              <a:lnSpc>
                <a:spcPct val="115000"/>
              </a:lnSpc>
              <a:spcBef>
                <a:spcPts val="0"/>
              </a:spcBef>
              <a:spcAft>
                <a:spcPts val="0"/>
              </a:spcAft>
              <a:buNone/>
              <a:defRPr sz="600">
                <a:solidFill>
                  <a:srgbClr val="FFFFFF"/>
                </a:solidFill>
              </a:defRPr>
            </a:lvl3pPr>
            <a:lvl4pPr lvl="3" rtl="0">
              <a:lnSpc>
                <a:spcPct val="115000"/>
              </a:lnSpc>
              <a:spcBef>
                <a:spcPts val="0"/>
              </a:spcBef>
              <a:spcAft>
                <a:spcPts val="0"/>
              </a:spcAft>
              <a:buNone/>
              <a:defRPr sz="600">
                <a:solidFill>
                  <a:srgbClr val="FFFFFF"/>
                </a:solidFill>
              </a:defRPr>
            </a:lvl4pPr>
            <a:lvl5pPr lvl="4" rtl="0">
              <a:lnSpc>
                <a:spcPct val="115000"/>
              </a:lnSpc>
              <a:spcBef>
                <a:spcPts val="0"/>
              </a:spcBef>
              <a:spcAft>
                <a:spcPts val="0"/>
              </a:spcAft>
              <a:buNone/>
              <a:defRPr sz="600">
                <a:solidFill>
                  <a:srgbClr val="FFFFFF"/>
                </a:solidFill>
              </a:defRPr>
            </a:lvl5pPr>
            <a:lvl6pPr lvl="5" rtl="0">
              <a:lnSpc>
                <a:spcPct val="115000"/>
              </a:lnSpc>
              <a:spcBef>
                <a:spcPts val="0"/>
              </a:spcBef>
              <a:spcAft>
                <a:spcPts val="0"/>
              </a:spcAft>
              <a:buNone/>
              <a:defRPr sz="600">
                <a:solidFill>
                  <a:srgbClr val="FFFFFF"/>
                </a:solidFill>
              </a:defRPr>
            </a:lvl6pPr>
            <a:lvl7pPr lvl="6" rtl="0">
              <a:lnSpc>
                <a:spcPct val="115000"/>
              </a:lnSpc>
              <a:spcBef>
                <a:spcPts val="0"/>
              </a:spcBef>
              <a:spcAft>
                <a:spcPts val="0"/>
              </a:spcAft>
              <a:buNone/>
              <a:defRPr sz="600">
                <a:solidFill>
                  <a:srgbClr val="FFFFFF"/>
                </a:solidFill>
              </a:defRPr>
            </a:lvl7pPr>
            <a:lvl8pPr lvl="7" rtl="0">
              <a:lnSpc>
                <a:spcPct val="115000"/>
              </a:lnSpc>
              <a:spcBef>
                <a:spcPts val="0"/>
              </a:spcBef>
              <a:spcAft>
                <a:spcPts val="0"/>
              </a:spcAft>
              <a:buNone/>
              <a:defRPr sz="600">
                <a:solidFill>
                  <a:srgbClr val="FFFFFF"/>
                </a:solidFill>
              </a:defRPr>
            </a:lvl8pPr>
            <a:lvl9pPr lvl="8" rtl="0">
              <a:lnSpc>
                <a:spcPct val="115000"/>
              </a:lnSpc>
              <a:spcBef>
                <a:spcPts val="0"/>
              </a:spcBef>
              <a:spcAft>
                <a:spcPts val="0"/>
              </a:spcAft>
              <a:buNone/>
              <a:defRPr sz="600">
                <a:solidFill>
                  <a:srgbClr val="FFFFFF"/>
                </a:solidFill>
              </a:defRPr>
            </a:lvl9pPr>
          </a:lstStyle>
          <a:p>
            <a:endParaRPr/>
          </a:p>
        </p:txBody>
      </p:sp>
      <p:sp>
        <p:nvSpPr>
          <p:cNvPr id="3028" name="Google Shape;3028;p283"/>
          <p:cNvSpPr txBox="1">
            <a:spLocks noGrp="1"/>
          </p:cNvSpPr>
          <p:nvPr>
            <p:ph type="subTitle" idx="4"/>
          </p:nvPr>
        </p:nvSpPr>
        <p:spPr>
          <a:xfrm>
            <a:off x="665850" y="1947525"/>
            <a:ext cx="2387100" cy="2001600"/>
          </a:xfrm>
          <a:prstGeom prst="rect">
            <a:avLst/>
          </a:prstGeom>
        </p:spPr>
        <p:txBody>
          <a:bodyPr spcFirstLastPara="1" wrap="square" lIns="0" tIns="0" rIns="0" bIns="0" anchor="t" anchorCtr="0">
            <a:noAutofit/>
          </a:bodyPr>
          <a:lstStyle>
            <a:lvl1pPr lvl="0" rtl="0">
              <a:lnSpc>
                <a:spcPct val="155000"/>
              </a:lnSpc>
              <a:spcBef>
                <a:spcPts val="0"/>
              </a:spcBef>
              <a:spcAft>
                <a:spcPts val="0"/>
              </a:spcAft>
              <a:buNone/>
              <a:defRPr>
                <a:solidFill>
                  <a:srgbClr val="FFFFFF"/>
                </a:solidFill>
                <a:latin typeface="Red Hat Display"/>
                <a:ea typeface="Red Hat Display"/>
                <a:cs typeface="Red Hat Display"/>
                <a:sym typeface="Red Hat Display"/>
              </a:defRPr>
            </a:lvl1pPr>
            <a:lvl2pPr lvl="1" rtl="0">
              <a:lnSpc>
                <a:spcPct val="155000"/>
              </a:lnSpc>
              <a:spcBef>
                <a:spcPts val="0"/>
              </a:spcBef>
              <a:spcAft>
                <a:spcPts val="0"/>
              </a:spcAft>
              <a:buNone/>
              <a:defRPr>
                <a:solidFill>
                  <a:srgbClr val="FFFFFF"/>
                </a:solidFill>
                <a:latin typeface="Red Hat Display"/>
                <a:ea typeface="Red Hat Display"/>
                <a:cs typeface="Red Hat Display"/>
                <a:sym typeface="Red Hat Display"/>
              </a:defRPr>
            </a:lvl2pPr>
            <a:lvl3pPr lvl="2" rtl="0">
              <a:lnSpc>
                <a:spcPct val="155000"/>
              </a:lnSpc>
              <a:spcBef>
                <a:spcPts val="0"/>
              </a:spcBef>
              <a:spcAft>
                <a:spcPts val="0"/>
              </a:spcAft>
              <a:buNone/>
              <a:defRPr>
                <a:solidFill>
                  <a:srgbClr val="FFFFFF"/>
                </a:solidFill>
                <a:latin typeface="Red Hat Display"/>
                <a:ea typeface="Red Hat Display"/>
                <a:cs typeface="Red Hat Display"/>
                <a:sym typeface="Red Hat Display"/>
              </a:defRPr>
            </a:lvl3pPr>
            <a:lvl4pPr lvl="3" rtl="0">
              <a:lnSpc>
                <a:spcPct val="155000"/>
              </a:lnSpc>
              <a:spcBef>
                <a:spcPts val="0"/>
              </a:spcBef>
              <a:spcAft>
                <a:spcPts val="0"/>
              </a:spcAft>
              <a:buNone/>
              <a:defRPr>
                <a:solidFill>
                  <a:srgbClr val="FFFFFF"/>
                </a:solidFill>
                <a:latin typeface="Red Hat Display"/>
                <a:ea typeface="Red Hat Display"/>
                <a:cs typeface="Red Hat Display"/>
                <a:sym typeface="Red Hat Display"/>
              </a:defRPr>
            </a:lvl4pPr>
            <a:lvl5pPr lvl="4" rtl="0">
              <a:lnSpc>
                <a:spcPct val="155000"/>
              </a:lnSpc>
              <a:spcBef>
                <a:spcPts val="0"/>
              </a:spcBef>
              <a:spcAft>
                <a:spcPts val="0"/>
              </a:spcAft>
              <a:buNone/>
              <a:defRPr>
                <a:solidFill>
                  <a:srgbClr val="FFFFFF"/>
                </a:solidFill>
                <a:latin typeface="Red Hat Display"/>
                <a:ea typeface="Red Hat Display"/>
                <a:cs typeface="Red Hat Display"/>
                <a:sym typeface="Red Hat Display"/>
              </a:defRPr>
            </a:lvl5pPr>
            <a:lvl6pPr lvl="5" rtl="0">
              <a:lnSpc>
                <a:spcPct val="155000"/>
              </a:lnSpc>
              <a:spcBef>
                <a:spcPts val="0"/>
              </a:spcBef>
              <a:spcAft>
                <a:spcPts val="0"/>
              </a:spcAft>
              <a:buNone/>
              <a:defRPr>
                <a:solidFill>
                  <a:srgbClr val="FFFFFF"/>
                </a:solidFill>
                <a:latin typeface="Red Hat Display"/>
                <a:ea typeface="Red Hat Display"/>
                <a:cs typeface="Red Hat Display"/>
                <a:sym typeface="Red Hat Display"/>
              </a:defRPr>
            </a:lvl6pPr>
            <a:lvl7pPr lvl="6" rtl="0">
              <a:lnSpc>
                <a:spcPct val="155000"/>
              </a:lnSpc>
              <a:spcBef>
                <a:spcPts val="0"/>
              </a:spcBef>
              <a:spcAft>
                <a:spcPts val="0"/>
              </a:spcAft>
              <a:buNone/>
              <a:defRPr>
                <a:solidFill>
                  <a:srgbClr val="FFFFFF"/>
                </a:solidFill>
                <a:latin typeface="Red Hat Display"/>
                <a:ea typeface="Red Hat Display"/>
                <a:cs typeface="Red Hat Display"/>
                <a:sym typeface="Red Hat Display"/>
              </a:defRPr>
            </a:lvl7pPr>
            <a:lvl8pPr lvl="7" rtl="0">
              <a:lnSpc>
                <a:spcPct val="155000"/>
              </a:lnSpc>
              <a:spcBef>
                <a:spcPts val="0"/>
              </a:spcBef>
              <a:spcAft>
                <a:spcPts val="0"/>
              </a:spcAft>
              <a:buNone/>
              <a:defRPr>
                <a:solidFill>
                  <a:srgbClr val="FFFFFF"/>
                </a:solidFill>
                <a:latin typeface="Red Hat Display"/>
                <a:ea typeface="Red Hat Display"/>
                <a:cs typeface="Red Hat Display"/>
                <a:sym typeface="Red Hat Display"/>
              </a:defRPr>
            </a:lvl8pPr>
            <a:lvl9pPr lvl="8" rtl="0">
              <a:lnSpc>
                <a:spcPct val="155000"/>
              </a:lnSpc>
              <a:spcBef>
                <a:spcPts val="0"/>
              </a:spcBef>
              <a:spcAft>
                <a:spcPts val="0"/>
              </a:spcAft>
              <a:buNone/>
              <a:defRPr>
                <a:solidFill>
                  <a:srgbClr val="FFFFFF"/>
                </a:solidFill>
                <a:latin typeface="Red Hat Display"/>
                <a:ea typeface="Red Hat Display"/>
                <a:cs typeface="Red Hat Display"/>
                <a:sym typeface="Red Hat Display"/>
              </a:defRPr>
            </a:lvl9pPr>
          </a:lstStyle>
          <a:p>
            <a:endParaRPr/>
          </a:p>
        </p:txBody>
      </p:sp>
      <p:cxnSp>
        <p:nvCxnSpPr>
          <p:cNvPr id="3029" name="Google Shape;3029;p283"/>
          <p:cNvCxnSpPr/>
          <p:nvPr/>
        </p:nvCxnSpPr>
        <p:spPr>
          <a:xfrm>
            <a:off x="5914388" y="2758013"/>
            <a:ext cx="0" cy="1053600"/>
          </a:xfrm>
          <a:prstGeom prst="straightConnector1">
            <a:avLst/>
          </a:prstGeom>
          <a:noFill/>
          <a:ln w="9525" cap="flat" cmpd="sng">
            <a:solidFill>
              <a:srgbClr val="FFFFFF"/>
            </a:solidFill>
            <a:prstDash val="dot"/>
            <a:round/>
            <a:headEnd type="none" w="med" len="med"/>
            <a:tailEnd type="none" w="med" len="med"/>
          </a:ln>
        </p:spPr>
      </p:cxnSp>
      <p:sp>
        <p:nvSpPr>
          <p:cNvPr id="3030" name="Google Shape;3030;p283"/>
          <p:cNvSpPr txBox="1">
            <a:spLocks noGrp="1"/>
          </p:cNvSpPr>
          <p:nvPr>
            <p:ph type="subTitle" idx="5"/>
          </p:nvPr>
        </p:nvSpPr>
        <p:spPr>
          <a:xfrm>
            <a:off x="3465563" y="2758041"/>
            <a:ext cx="2212200" cy="241500"/>
          </a:xfrm>
          <a:prstGeom prst="rect">
            <a:avLst/>
          </a:prstGeom>
        </p:spPr>
        <p:txBody>
          <a:bodyPr spcFirstLastPara="1" wrap="square" lIns="0" tIns="0" rIns="0" bIns="0" anchor="b" anchorCtr="0">
            <a:noAutofit/>
          </a:bodyPr>
          <a:lstStyle>
            <a:lvl1pPr lvl="0" rtl="0">
              <a:lnSpc>
                <a:spcPct val="114000"/>
              </a:lnSpc>
              <a:spcBef>
                <a:spcPts val="0"/>
              </a:spcBef>
              <a:spcAft>
                <a:spcPts val="0"/>
              </a:spcAft>
              <a:buNone/>
              <a:defRPr sz="1100">
                <a:solidFill>
                  <a:srgbClr val="FFFFFF"/>
                </a:solidFill>
                <a:latin typeface="Red Hat Display Medium"/>
                <a:ea typeface="Red Hat Display Medium"/>
                <a:cs typeface="Red Hat Display Medium"/>
                <a:sym typeface="Red Hat Display Medium"/>
              </a:defRPr>
            </a:lvl1pPr>
            <a:lvl2pPr lvl="1" rtl="0">
              <a:lnSpc>
                <a:spcPct val="114000"/>
              </a:lnSpc>
              <a:spcBef>
                <a:spcPts val="0"/>
              </a:spcBef>
              <a:spcAft>
                <a:spcPts val="0"/>
              </a:spcAft>
              <a:buNone/>
              <a:defRPr sz="1100">
                <a:solidFill>
                  <a:srgbClr val="FFFFFF"/>
                </a:solidFill>
                <a:latin typeface="Red Hat Display Medium"/>
                <a:ea typeface="Red Hat Display Medium"/>
                <a:cs typeface="Red Hat Display Medium"/>
                <a:sym typeface="Red Hat Display Medium"/>
              </a:defRPr>
            </a:lvl2pPr>
            <a:lvl3pPr lvl="2" rtl="0">
              <a:lnSpc>
                <a:spcPct val="114000"/>
              </a:lnSpc>
              <a:spcBef>
                <a:spcPts val="0"/>
              </a:spcBef>
              <a:spcAft>
                <a:spcPts val="0"/>
              </a:spcAft>
              <a:buNone/>
              <a:defRPr sz="1100">
                <a:solidFill>
                  <a:srgbClr val="FFFFFF"/>
                </a:solidFill>
                <a:latin typeface="Red Hat Display Medium"/>
                <a:ea typeface="Red Hat Display Medium"/>
                <a:cs typeface="Red Hat Display Medium"/>
                <a:sym typeface="Red Hat Display Medium"/>
              </a:defRPr>
            </a:lvl3pPr>
            <a:lvl4pPr lvl="3" rtl="0">
              <a:lnSpc>
                <a:spcPct val="114000"/>
              </a:lnSpc>
              <a:spcBef>
                <a:spcPts val="0"/>
              </a:spcBef>
              <a:spcAft>
                <a:spcPts val="0"/>
              </a:spcAft>
              <a:buNone/>
              <a:defRPr sz="1100">
                <a:solidFill>
                  <a:srgbClr val="FFFFFF"/>
                </a:solidFill>
                <a:latin typeface="Red Hat Display Medium"/>
                <a:ea typeface="Red Hat Display Medium"/>
                <a:cs typeface="Red Hat Display Medium"/>
                <a:sym typeface="Red Hat Display Medium"/>
              </a:defRPr>
            </a:lvl4pPr>
            <a:lvl5pPr lvl="4" rtl="0">
              <a:lnSpc>
                <a:spcPct val="114000"/>
              </a:lnSpc>
              <a:spcBef>
                <a:spcPts val="0"/>
              </a:spcBef>
              <a:spcAft>
                <a:spcPts val="0"/>
              </a:spcAft>
              <a:buNone/>
              <a:defRPr sz="1100">
                <a:solidFill>
                  <a:srgbClr val="FFFFFF"/>
                </a:solidFill>
                <a:latin typeface="Red Hat Display Medium"/>
                <a:ea typeface="Red Hat Display Medium"/>
                <a:cs typeface="Red Hat Display Medium"/>
                <a:sym typeface="Red Hat Display Medium"/>
              </a:defRPr>
            </a:lvl5pPr>
            <a:lvl6pPr lvl="5" rtl="0">
              <a:lnSpc>
                <a:spcPct val="114000"/>
              </a:lnSpc>
              <a:spcBef>
                <a:spcPts val="0"/>
              </a:spcBef>
              <a:spcAft>
                <a:spcPts val="0"/>
              </a:spcAft>
              <a:buNone/>
              <a:defRPr sz="1100">
                <a:solidFill>
                  <a:srgbClr val="FFFFFF"/>
                </a:solidFill>
                <a:latin typeface="Red Hat Display Medium"/>
                <a:ea typeface="Red Hat Display Medium"/>
                <a:cs typeface="Red Hat Display Medium"/>
                <a:sym typeface="Red Hat Display Medium"/>
              </a:defRPr>
            </a:lvl6pPr>
            <a:lvl7pPr lvl="6" rtl="0">
              <a:lnSpc>
                <a:spcPct val="114000"/>
              </a:lnSpc>
              <a:spcBef>
                <a:spcPts val="0"/>
              </a:spcBef>
              <a:spcAft>
                <a:spcPts val="0"/>
              </a:spcAft>
              <a:buNone/>
              <a:defRPr sz="1100">
                <a:solidFill>
                  <a:srgbClr val="FFFFFF"/>
                </a:solidFill>
                <a:latin typeface="Red Hat Display Medium"/>
                <a:ea typeface="Red Hat Display Medium"/>
                <a:cs typeface="Red Hat Display Medium"/>
                <a:sym typeface="Red Hat Display Medium"/>
              </a:defRPr>
            </a:lvl7pPr>
            <a:lvl8pPr lvl="7" rtl="0">
              <a:lnSpc>
                <a:spcPct val="114000"/>
              </a:lnSpc>
              <a:spcBef>
                <a:spcPts val="0"/>
              </a:spcBef>
              <a:spcAft>
                <a:spcPts val="0"/>
              </a:spcAft>
              <a:buNone/>
              <a:defRPr sz="1100">
                <a:solidFill>
                  <a:srgbClr val="FFFFFF"/>
                </a:solidFill>
                <a:latin typeface="Red Hat Display Medium"/>
                <a:ea typeface="Red Hat Display Medium"/>
                <a:cs typeface="Red Hat Display Medium"/>
                <a:sym typeface="Red Hat Display Medium"/>
              </a:defRPr>
            </a:lvl8pPr>
            <a:lvl9pPr lvl="8" rtl="0">
              <a:lnSpc>
                <a:spcPct val="114000"/>
              </a:lnSpc>
              <a:spcBef>
                <a:spcPts val="0"/>
              </a:spcBef>
              <a:spcAft>
                <a:spcPts val="0"/>
              </a:spcAft>
              <a:buNone/>
              <a:defRPr sz="1100">
                <a:solidFill>
                  <a:srgbClr val="FFFFFF"/>
                </a:solidFill>
                <a:latin typeface="Red Hat Display Medium"/>
                <a:ea typeface="Red Hat Display Medium"/>
                <a:cs typeface="Red Hat Display Medium"/>
                <a:sym typeface="Red Hat Display Medium"/>
              </a:defRPr>
            </a:lvl9pPr>
          </a:lstStyle>
          <a:p>
            <a:endParaRPr/>
          </a:p>
        </p:txBody>
      </p:sp>
      <p:sp>
        <p:nvSpPr>
          <p:cNvPr id="3031" name="Google Shape;3031;p283"/>
          <p:cNvSpPr txBox="1">
            <a:spLocks noGrp="1"/>
          </p:cNvSpPr>
          <p:nvPr>
            <p:ph type="subTitle" idx="6"/>
          </p:nvPr>
        </p:nvSpPr>
        <p:spPr>
          <a:xfrm>
            <a:off x="3465563" y="3124959"/>
            <a:ext cx="2212200" cy="686400"/>
          </a:xfrm>
          <a:prstGeom prst="rect">
            <a:avLst/>
          </a:prstGeom>
        </p:spPr>
        <p:txBody>
          <a:bodyPr spcFirstLastPara="1" wrap="square" lIns="0" tIns="0" rIns="0" bIns="0" anchor="t" anchorCtr="0">
            <a:noAutofit/>
          </a:bodyPr>
          <a:lstStyle>
            <a:lvl1pPr lvl="0" rtl="0">
              <a:spcBef>
                <a:spcPts val="0"/>
              </a:spcBef>
              <a:spcAft>
                <a:spcPts val="0"/>
              </a:spcAft>
              <a:buNone/>
              <a:defRPr sz="1100">
                <a:solidFill>
                  <a:srgbClr val="FFFFFF"/>
                </a:solidFill>
              </a:defRPr>
            </a:lvl1pPr>
            <a:lvl2pPr lvl="1" rtl="0">
              <a:spcBef>
                <a:spcPts val="400"/>
              </a:spcBef>
              <a:spcAft>
                <a:spcPts val="0"/>
              </a:spcAft>
              <a:buNone/>
              <a:defRPr sz="1100">
                <a:solidFill>
                  <a:srgbClr val="FFFFFF"/>
                </a:solidFill>
              </a:defRPr>
            </a:lvl2pPr>
            <a:lvl3pPr lvl="2" rtl="0">
              <a:spcBef>
                <a:spcPts val="400"/>
              </a:spcBef>
              <a:spcAft>
                <a:spcPts val="0"/>
              </a:spcAft>
              <a:buNone/>
              <a:defRPr sz="1100">
                <a:solidFill>
                  <a:srgbClr val="FFFFFF"/>
                </a:solidFill>
              </a:defRPr>
            </a:lvl3pPr>
            <a:lvl4pPr lvl="3" rtl="0">
              <a:spcBef>
                <a:spcPts val="400"/>
              </a:spcBef>
              <a:spcAft>
                <a:spcPts val="0"/>
              </a:spcAft>
              <a:buNone/>
              <a:defRPr sz="1100">
                <a:solidFill>
                  <a:srgbClr val="FFFFFF"/>
                </a:solidFill>
              </a:defRPr>
            </a:lvl4pPr>
            <a:lvl5pPr lvl="4" rtl="0">
              <a:spcBef>
                <a:spcPts val="400"/>
              </a:spcBef>
              <a:spcAft>
                <a:spcPts val="0"/>
              </a:spcAft>
              <a:buNone/>
              <a:defRPr sz="1100">
                <a:solidFill>
                  <a:srgbClr val="FFFFFF"/>
                </a:solidFill>
              </a:defRPr>
            </a:lvl5pPr>
            <a:lvl6pPr lvl="5" rtl="0">
              <a:spcBef>
                <a:spcPts val="400"/>
              </a:spcBef>
              <a:spcAft>
                <a:spcPts val="0"/>
              </a:spcAft>
              <a:buNone/>
              <a:defRPr sz="1100">
                <a:solidFill>
                  <a:srgbClr val="FFFFFF"/>
                </a:solidFill>
              </a:defRPr>
            </a:lvl6pPr>
            <a:lvl7pPr lvl="6" rtl="0">
              <a:spcBef>
                <a:spcPts val="400"/>
              </a:spcBef>
              <a:spcAft>
                <a:spcPts val="0"/>
              </a:spcAft>
              <a:buNone/>
              <a:defRPr sz="1100">
                <a:solidFill>
                  <a:srgbClr val="FFFFFF"/>
                </a:solidFill>
              </a:defRPr>
            </a:lvl7pPr>
            <a:lvl8pPr lvl="7" rtl="0">
              <a:spcBef>
                <a:spcPts val="400"/>
              </a:spcBef>
              <a:spcAft>
                <a:spcPts val="0"/>
              </a:spcAft>
              <a:buNone/>
              <a:defRPr sz="1100">
                <a:solidFill>
                  <a:srgbClr val="FFFFFF"/>
                </a:solidFill>
              </a:defRPr>
            </a:lvl8pPr>
            <a:lvl9pPr lvl="8" rtl="0">
              <a:spcBef>
                <a:spcPts val="400"/>
              </a:spcBef>
              <a:spcAft>
                <a:spcPts val="400"/>
              </a:spcAft>
              <a:buNone/>
              <a:defRPr sz="1100">
                <a:solidFill>
                  <a:srgbClr val="FFFFFF"/>
                </a:solidFill>
              </a:defRPr>
            </a:lvl9pPr>
          </a:lstStyle>
          <a:p>
            <a:endParaRPr/>
          </a:p>
        </p:txBody>
      </p:sp>
      <p:sp>
        <p:nvSpPr>
          <p:cNvPr id="3032" name="Google Shape;3032;p283"/>
          <p:cNvSpPr txBox="1">
            <a:spLocks noGrp="1"/>
          </p:cNvSpPr>
          <p:nvPr>
            <p:ph type="subTitle" idx="7"/>
          </p:nvPr>
        </p:nvSpPr>
        <p:spPr>
          <a:xfrm>
            <a:off x="6038381" y="2758041"/>
            <a:ext cx="2212200" cy="241500"/>
          </a:xfrm>
          <a:prstGeom prst="rect">
            <a:avLst/>
          </a:prstGeom>
        </p:spPr>
        <p:txBody>
          <a:bodyPr spcFirstLastPara="1" wrap="square" lIns="0" tIns="0" rIns="0" bIns="0" anchor="b" anchorCtr="0">
            <a:noAutofit/>
          </a:bodyPr>
          <a:lstStyle>
            <a:lvl1pPr lvl="0" rtl="0">
              <a:lnSpc>
                <a:spcPct val="114000"/>
              </a:lnSpc>
              <a:spcBef>
                <a:spcPts val="0"/>
              </a:spcBef>
              <a:spcAft>
                <a:spcPts val="0"/>
              </a:spcAft>
              <a:buNone/>
              <a:defRPr sz="1100">
                <a:solidFill>
                  <a:srgbClr val="FFFFFF"/>
                </a:solidFill>
                <a:latin typeface="Red Hat Display Medium"/>
                <a:ea typeface="Red Hat Display Medium"/>
                <a:cs typeface="Red Hat Display Medium"/>
                <a:sym typeface="Red Hat Display Medium"/>
              </a:defRPr>
            </a:lvl1pPr>
            <a:lvl2pPr lvl="1" rtl="0">
              <a:lnSpc>
                <a:spcPct val="114000"/>
              </a:lnSpc>
              <a:spcBef>
                <a:spcPts val="0"/>
              </a:spcBef>
              <a:spcAft>
                <a:spcPts val="0"/>
              </a:spcAft>
              <a:buNone/>
              <a:defRPr sz="1100">
                <a:solidFill>
                  <a:srgbClr val="FFFFFF"/>
                </a:solidFill>
                <a:latin typeface="Red Hat Display Medium"/>
                <a:ea typeface="Red Hat Display Medium"/>
                <a:cs typeface="Red Hat Display Medium"/>
                <a:sym typeface="Red Hat Display Medium"/>
              </a:defRPr>
            </a:lvl2pPr>
            <a:lvl3pPr lvl="2" rtl="0">
              <a:lnSpc>
                <a:spcPct val="114000"/>
              </a:lnSpc>
              <a:spcBef>
                <a:spcPts val="0"/>
              </a:spcBef>
              <a:spcAft>
                <a:spcPts val="0"/>
              </a:spcAft>
              <a:buNone/>
              <a:defRPr sz="1100">
                <a:solidFill>
                  <a:srgbClr val="FFFFFF"/>
                </a:solidFill>
                <a:latin typeface="Red Hat Display Medium"/>
                <a:ea typeface="Red Hat Display Medium"/>
                <a:cs typeface="Red Hat Display Medium"/>
                <a:sym typeface="Red Hat Display Medium"/>
              </a:defRPr>
            </a:lvl3pPr>
            <a:lvl4pPr lvl="3" rtl="0">
              <a:lnSpc>
                <a:spcPct val="114000"/>
              </a:lnSpc>
              <a:spcBef>
                <a:spcPts val="0"/>
              </a:spcBef>
              <a:spcAft>
                <a:spcPts val="0"/>
              </a:spcAft>
              <a:buNone/>
              <a:defRPr sz="1100">
                <a:solidFill>
                  <a:srgbClr val="FFFFFF"/>
                </a:solidFill>
                <a:latin typeface="Red Hat Display Medium"/>
                <a:ea typeface="Red Hat Display Medium"/>
                <a:cs typeface="Red Hat Display Medium"/>
                <a:sym typeface="Red Hat Display Medium"/>
              </a:defRPr>
            </a:lvl4pPr>
            <a:lvl5pPr lvl="4" rtl="0">
              <a:lnSpc>
                <a:spcPct val="114000"/>
              </a:lnSpc>
              <a:spcBef>
                <a:spcPts val="0"/>
              </a:spcBef>
              <a:spcAft>
                <a:spcPts val="0"/>
              </a:spcAft>
              <a:buNone/>
              <a:defRPr sz="1100">
                <a:solidFill>
                  <a:srgbClr val="FFFFFF"/>
                </a:solidFill>
                <a:latin typeface="Red Hat Display Medium"/>
                <a:ea typeface="Red Hat Display Medium"/>
                <a:cs typeface="Red Hat Display Medium"/>
                <a:sym typeface="Red Hat Display Medium"/>
              </a:defRPr>
            </a:lvl5pPr>
            <a:lvl6pPr lvl="5" rtl="0">
              <a:lnSpc>
                <a:spcPct val="114000"/>
              </a:lnSpc>
              <a:spcBef>
                <a:spcPts val="0"/>
              </a:spcBef>
              <a:spcAft>
                <a:spcPts val="0"/>
              </a:spcAft>
              <a:buNone/>
              <a:defRPr sz="1100">
                <a:solidFill>
                  <a:srgbClr val="FFFFFF"/>
                </a:solidFill>
                <a:latin typeface="Red Hat Display Medium"/>
                <a:ea typeface="Red Hat Display Medium"/>
                <a:cs typeface="Red Hat Display Medium"/>
                <a:sym typeface="Red Hat Display Medium"/>
              </a:defRPr>
            </a:lvl6pPr>
            <a:lvl7pPr lvl="6" rtl="0">
              <a:lnSpc>
                <a:spcPct val="114000"/>
              </a:lnSpc>
              <a:spcBef>
                <a:spcPts val="0"/>
              </a:spcBef>
              <a:spcAft>
                <a:spcPts val="0"/>
              </a:spcAft>
              <a:buNone/>
              <a:defRPr sz="1100">
                <a:solidFill>
                  <a:srgbClr val="FFFFFF"/>
                </a:solidFill>
                <a:latin typeface="Red Hat Display Medium"/>
                <a:ea typeface="Red Hat Display Medium"/>
                <a:cs typeface="Red Hat Display Medium"/>
                <a:sym typeface="Red Hat Display Medium"/>
              </a:defRPr>
            </a:lvl7pPr>
            <a:lvl8pPr lvl="7" rtl="0">
              <a:lnSpc>
                <a:spcPct val="114000"/>
              </a:lnSpc>
              <a:spcBef>
                <a:spcPts val="0"/>
              </a:spcBef>
              <a:spcAft>
                <a:spcPts val="0"/>
              </a:spcAft>
              <a:buNone/>
              <a:defRPr sz="1100">
                <a:solidFill>
                  <a:srgbClr val="FFFFFF"/>
                </a:solidFill>
                <a:latin typeface="Red Hat Display Medium"/>
                <a:ea typeface="Red Hat Display Medium"/>
                <a:cs typeface="Red Hat Display Medium"/>
                <a:sym typeface="Red Hat Display Medium"/>
              </a:defRPr>
            </a:lvl8pPr>
            <a:lvl9pPr lvl="8" rtl="0">
              <a:lnSpc>
                <a:spcPct val="114000"/>
              </a:lnSpc>
              <a:spcBef>
                <a:spcPts val="0"/>
              </a:spcBef>
              <a:spcAft>
                <a:spcPts val="0"/>
              </a:spcAft>
              <a:buNone/>
              <a:defRPr sz="1100">
                <a:solidFill>
                  <a:srgbClr val="FFFFFF"/>
                </a:solidFill>
                <a:latin typeface="Red Hat Display Medium"/>
                <a:ea typeface="Red Hat Display Medium"/>
                <a:cs typeface="Red Hat Display Medium"/>
                <a:sym typeface="Red Hat Display Medium"/>
              </a:defRPr>
            </a:lvl9pPr>
          </a:lstStyle>
          <a:p>
            <a:endParaRPr/>
          </a:p>
        </p:txBody>
      </p:sp>
      <p:sp>
        <p:nvSpPr>
          <p:cNvPr id="3033" name="Google Shape;3033;p283"/>
          <p:cNvSpPr txBox="1">
            <a:spLocks noGrp="1"/>
          </p:cNvSpPr>
          <p:nvPr>
            <p:ph type="subTitle" idx="8"/>
          </p:nvPr>
        </p:nvSpPr>
        <p:spPr>
          <a:xfrm>
            <a:off x="6038381" y="3124959"/>
            <a:ext cx="2212200" cy="686400"/>
          </a:xfrm>
          <a:prstGeom prst="rect">
            <a:avLst/>
          </a:prstGeom>
        </p:spPr>
        <p:txBody>
          <a:bodyPr spcFirstLastPara="1" wrap="square" lIns="0" tIns="0" rIns="0" bIns="0" anchor="t" anchorCtr="0">
            <a:noAutofit/>
          </a:bodyPr>
          <a:lstStyle>
            <a:lvl1pPr lvl="0" rtl="0">
              <a:spcBef>
                <a:spcPts val="0"/>
              </a:spcBef>
              <a:spcAft>
                <a:spcPts val="0"/>
              </a:spcAft>
              <a:buNone/>
              <a:defRPr sz="1100">
                <a:solidFill>
                  <a:srgbClr val="FFFFFF"/>
                </a:solidFill>
              </a:defRPr>
            </a:lvl1pPr>
            <a:lvl2pPr lvl="1" rtl="0">
              <a:spcBef>
                <a:spcPts val="400"/>
              </a:spcBef>
              <a:spcAft>
                <a:spcPts val="0"/>
              </a:spcAft>
              <a:buNone/>
              <a:defRPr sz="1100">
                <a:solidFill>
                  <a:srgbClr val="FFFFFF"/>
                </a:solidFill>
              </a:defRPr>
            </a:lvl2pPr>
            <a:lvl3pPr lvl="2" rtl="0">
              <a:spcBef>
                <a:spcPts val="400"/>
              </a:spcBef>
              <a:spcAft>
                <a:spcPts val="0"/>
              </a:spcAft>
              <a:buNone/>
              <a:defRPr sz="1100">
                <a:solidFill>
                  <a:srgbClr val="FFFFFF"/>
                </a:solidFill>
              </a:defRPr>
            </a:lvl3pPr>
            <a:lvl4pPr lvl="3" rtl="0">
              <a:spcBef>
                <a:spcPts val="400"/>
              </a:spcBef>
              <a:spcAft>
                <a:spcPts val="0"/>
              </a:spcAft>
              <a:buNone/>
              <a:defRPr sz="1100">
                <a:solidFill>
                  <a:srgbClr val="FFFFFF"/>
                </a:solidFill>
              </a:defRPr>
            </a:lvl4pPr>
            <a:lvl5pPr lvl="4" rtl="0">
              <a:spcBef>
                <a:spcPts val="400"/>
              </a:spcBef>
              <a:spcAft>
                <a:spcPts val="0"/>
              </a:spcAft>
              <a:buNone/>
              <a:defRPr sz="1100">
                <a:solidFill>
                  <a:srgbClr val="FFFFFF"/>
                </a:solidFill>
              </a:defRPr>
            </a:lvl5pPr>
            <a:lvl6pPr lvl="5" rtl="0">
              <a:spcBef>
                <a:spcPts val="400"/>
              </a:spcBef>
              <a:spcAft>
                <a:spcPts val="0"/>
              </a:spcAft>
              <a:buNone/>
              <a:defRPr sz="1100">
                <a:solidFill>
                  <a:srgbClr val="FFFFFF"/>
                </a:solidFill>
              </a:defRPr>
            </a:lvl6pPr>
            <a:lvl7pPr lvl="6" rtl="0">
              <a:spcBef>
                <a:spcPts val="400"/>
              </a:spcBef>
              <a:spcAft>
                <a:spcPts val="0"/>
              </a:spcAft>
              <a:buNone/>
              <a:defRPr sz="1100">
                <a:solidFill>
                  <a:srgbClr val="FFFFFF"/>
                </a:solidFill>
              </a:defRPr>
            </a:lvl7pPr>
            <a:lvl8pPr lvl="7" rtl="0">
              <a:spcBef>
                <a:spcPts val="400"/>
              </a:spcBef>
              <a:spcAft>
                <a:spcPts val="0"/>
              </a:spcAft>
              <a:buNone/>
              <a:defRPr sz="1100">
                <a:solidFill>
                  <a:srgbClr val="FFFFFF"/>
                </a:solidFill>
              </a:defRPr>
            </a:lvl8pPr>
            <a:lvl9pPr lvl="8" rtl="0">
              <a:spcBef>
                <a:spcPts val="400"/>
              </a:spcBef>
              <a:spcAft>
                <a:spcPts val="400"/>
              </a:spcAft>
              <a:buNone/>
              <a:defRPr sz="1100">
                <a:solidFill>
                  <a:srgbClr val="FFFFFF"/>
                </a:solidFill>
              </a:defRPr>
            </a:lvl9pPr>
          </a:lstStyle>
          <a:p>
            <a:endParaRPr/>
          </a:p>
        </p:txBody>
      </p:sp>
      <p:sp>
        <p:nvSpPr>
          <p:cNvPr id="3034" name="Google Shape;3034;p283"/>
          <p:cNvSpPr txBox="1">
            <a:spLocks noGrp="1"/>
          </p:cNvSpPr>
          <p:nvPr>
            <p:ph type="subTitle" idx="9"/>
          </p:nvPr>
        </p:nvSpPr>
        <p:spPr>
          <a:xfrm>
            <a:off x="335831" y="41580"/>
            <a:ext cx="3861600" cy="612300"/>
          </a:xfrm>
          <a:prstGeom prst="rect">
            <a:avLst/>
          </a:prstGeom>
        </p:spPr>
        <p:txBody>
          <a:bodyPr spcFirstLastPara="1" wrap="square" lIns="329175" tIns="68575" rIns="68575" bIns="68575" anchor="ctr" anchorCtr="0">
            <a:noAutofit/>
          </a:bodyPr>
          <a:lstStyle>
            <a:lvl1pPr lvl="0" rtl="0">
              <a:lnSpc>
                <a:spcPct val="100000"/>
              </a:lnSpc>
              <a:spcBef>
                <a:spcPts val="0"/>
              </a:spcBef>
              <a:spcAft>
                <a:spcPts val="0"/>
              </a:spcAft>
              <a:buClr>
                <a:srgbClr val="FFFFFF"/>
              </a:buClr>
              <a:buSzPts val="800"/>
              <a:buFont typeface="Red Hat Display Medium"/>
              <a:buNone/>
              <a:defRPr sz="800">
                <a:solidFill>
                  <a:srgbClr val="FFFFFF"/>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rgbClr val="FFFFFF"/>
              </a:buClr>
              <a:buSzPts val="800"/>
              <a:buFont typeface="Red Hat Display Medium"/>
              <a:buNone/>
              <a:defRPr sz="800">
                <a:solidFill>
                  <a:srgbClr val="FFFFFF"/>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rgbClr val="FFFFFF"/>
              </a:buClr>
              <a:buSzPts val="800"/>
              <a:buFont typeface="Red Hat Display Medium"/>
              <a:buNone/>
              <a:defRPr sz="800">
                <a:solidFill>
                  <a:srgbClr val="FFFFFF"/>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rgbClr val="FFFFFF"/>
              </a:buClr>
              <a:buSzPts val="800"/>
              <a:buFont typeface="Red Hat Display Medium"/>
              <a:buNone/>
              <a:defRPr sz="800">
                <a:solidFill>
                  <a:srgbClr val="FFFFFF"/>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rgbClr val="FFFFFF"/>
              </a:buClr>
              <a:buSzPts val="800"/>
              <a:buFont typeface="Red Hat Display Medium"/>
              <a:buNone/>
              <a:defRPr sz="800">
                <a:solidFill>
                  <a:srgbClr val="FFFFFF"/>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rgbClr val="FFFFFF"/>
              </a:buClr>
              <a:buSzPts val="800"/>
              <a:buFont typeface="Red Hat Display Medium"/>
              <a:buNone/>
              <a:defRPr sz="800">
                <a:solidFill>
                  <a:srgbClr val="FFFFFF"/>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rgbClr val="FFFFFF"/>
              </a:buClr>
              <a:buSzPts val="800"/>
              <a:buFont typeface="Red Hat Display Medium"/>
              <a:buNone/>
              <a:defRPr sz="800">
                <a:solidFill>
                  <a:srgbClr val="FFFFFF"/>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rgbClr val="FFFFFF"/>
              </a:buClr>
              <a:buSzPts val="800"/>
              <a:buFont typeface="Red Hat Display Medium"/>
              <a:buNone/>
              <a:defRPr sz="800">
                <a:solidFill>
                  <a:srgbClr val="FFFFFF"/>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rgbClr val="FFFFFF"/>
              </a:buClr>
              <a:buSzPts val="800"/>
              <a:buFont typeface="Red Hat Display Medium"/>
              <a:buNone/>
              <a:defRPr sz="800">
                <a:solidFill>
                  <a:srgbClr val="FFFFFF"/>
                </a:solidFill>
                <a:latin typeface="Red Hat Display Medium"/>
                <a:ea typeface="Red Hat Display Medium"/>
                <a:cs typeface="Red Hat Display Medium"/>
                <a:sym typeface="Red Hat Display Medium"/>
              </a:defRPr>
            </a:lvl9pPr>
          </a:lstStyle>
          <a:p>
            <a:endParaRPr/>
          </a:p>
        </p:txBody>
      </p:sp>
      <p:sp>
        <p:nvSpPr>
          <p:cNvPr id="3035" name="Google Shape;3035;p283"/>
          <p:cNvSpPr txBox="1">
            <a:spLocks noGrp="1"/>
          </p:cNvSpPr>
          <p:nvPr>
            <p:ph type="title"/>
          </p:nvPr>
        </p:nvSpPr>
        <p:spPr>
          <a:xfrm>
            <a:off x="663788" y="825263"/>
            <a:ext cx="7816500" cy="414900"/>
          </a:xfrm>
          <a:prstGeom prst="rect">
            <a:avLst/>
          </a:prstGeom>
        </p:spPr>
        <p:txBody>
          <a:bodyPr spcFirstLastPara="1" wrap="square" lIns="0" tIns="0" rIns="0" bIns="0" anchor="t" anchorCtr="0">
            <a:noAutofit/>
          </a:bodyPr>
          <a:lstStyle>
            <a:lvl1pPr lvl="0" algn="ctr" rtl="0">
              <a:lnSpc>
                <a:spcPct val="130000"/>
              </a:lnSpc>
              <a:spcBef>
                <a:spcPts val="0"/>
              </a:spcBef>
              <a:spcAft>
                <a:spcPts val="0"/>
              </a:spcAft>
              <a:buNone/>
              <a:defRPr sz="2100">
                <a:solidFill>
                  <a:srgbClr val="FFFFFF"/>
                </a:solidFill>
                <a:latin typeface="Red Hat Display Medium"/>
                <a:ea typeface="Red Hat Display Medium"/>
                <a:cs typeface="Red Hat Display Medium"/>
                <a:sym typeface="Red Hat Display Medium"/>
              </a:defRPr>
            </a:lvl1pPr>
            <a:lvl2pPr lvl="1" algn="ctr" rtl="0">
              <a:lnSpc>
                <a:spcPct val="130000"/>
              </a:lnSpc>
              <a:spcBef>
                <a:spcPts val="0"/>
              </a:spcBef>
              <a:spcAft>
                <a:spcPts val="0"/>
              </a:spcAft>
              <a:buNone/>
              <a:defRPr sz="2000">
                <a:solidFill>
                  <a:srgbClr val="FFFFFF"/>
                </a:solidFill>
                <a:latin typeface="Red Hat Display Medium"/>
                <a:ea typeface="Red Hat Display Medium"/>
                <a:cs typeface="Red Hat Display Medium"/>
                <a:sym typeface="Red Hat Display Medium"/>
              </a:defRPr>
            </a:lvl2pPr>
            <a:lvl3pPr lvl="2" algn="ctr" rtl="0">
              <a:lnSpc>
                <a:spcPct val="130000"/>
              </a:lnSpc>
              <a:spcBef>
                <a:spcPts val="0"/>
              </a:spcBef>
              <a:spcAft>
                <a:spcPts val="0"/>
              </a:spcAft>
              <a:buNone/>
              <a:defRPr sz="2000">
                <a:solidFill>
                  <a:srgbClr val="FFFFFF"/>
                </a:solidFill>
                <a:latin typeface="Red Hat Display Medium"/>
                <a:ea typeface="Red Hat Display Medium"/>
                <a:cs typeface="Red Hat Display Medium"/>
                <a:sym typeface="Red Hat Display Medium"/>
              </a:defRPr>
            </a:lvl3pPr>
            <a:lvl4pPr lvl="3" algn="ctr" rtl="0">
              <a:lnSpc>
                <a:spcPct val="130000"/>
              </a:lnSpc>
              <a:spcBef>
                <a:spcPts val="0"/>
              </a:spcBef>
              <a:spcAft>
                <a:spcPts val="0"/>
              </a:spcAft>
              <a:buNone/>
              <a:defRPr sz="2000">
                <a:solidFill>
                  <a:srgbClr val="FFFFFF"/>
                </a:solidFill>
                <a:latin typeface="Red Hat Display Medium"/>
                <a:ea typeface="Red Hat Display Medium"/>
                <a:cs typeface="Red Hat Display Medium"/>
                <a:sym typeface="Red Hat Display Medium"/>
              </a:defRPr>
            </a:lvl4pPr>
            <a:lvl5pPr lvl="4" algn="ctr" rtl="0">
              <a:lnSpc>
                <a:spcPct val="130000"/>
              </a:lnSpc>
              <a:spcBef>
                <a:spcPts val="0"/>
              </a:spcBef>
              <a:spcAft>
                <a:spcPts val="0"/>
              </a:spcAft>
              <a:buNone/>
              <a:defRPr sz="2000">
                <a:solidFill>
                  <a:srgbClr val="FFFFFF"/>
                </a:solidFill>
                <a:latin typeface="Red Hat Display Medium"/>
                <a:ea typeface="Red Hat Display Medium"/>
                <a:cs typeface="Red Hat Display Medium"/>
                <a:sym typeface="Red Hat Display Medium"/>
              </a:defRPr>
            </a:lvl5pPr>
            <a:lvl6pPr lvl="5" algn="ctr" rtl="0">
              <a:lnSpc>
                <a:spcPct val="130000"/>
              </a:lnSpc>
              <a:spcBef>
                <a:spcPts val="0"/>
              </a:spcBef>
              <a:spcAft>
                <a:spcPts val="0"/>
              </a:spcAft>
              <a:buNone/>
              <a:defRPr sz="2000">
                <a:solidFill>
                  <a:srgbClr val="FFFFFF"/>
                </a:solidFill>
                <a:latin typeface="Red Hat Display Medium"/>
                <a:ea typeface="Red Hat Display Medium"/>
                <a:cs typeface="Red Hat Display Medium"/>
                <a:sym typeface="Red Hat Display Medium"/>
              </a:defRPr>
            </a:lvl6pPr>
            <a:lvl7pPr lvl="6" algn="ctr" rtl="0">
              <a:lnSpc>
                <a:spcPct val="130000"/>
              </a:lnSpc>
              <a:spcBef>
                <a:spcPts val="0"/>
              </a:spcBef>
              <a:spcAft>
                <a:spcPts val="0"/>
              </a:spcAft>
              <a:buNone/>
              <a:defRPr sz="2000">
                <a:solidFill>
                  <a:srgbClr val="FFFFFF"/>
                </a:solidFill>
                <a:latin typeface="Red Hat Display Medium"/>
                <a:ea typeface="Red Hat Display Medium"/>
                <a:cs typeface="Red Hat Display Medium"/>
                <a:sym typeface="Red Hat Display Medium"/>
              </a:defRPr>
            </a:lvl7pPr>
            <a:lvl8pPr lvl="7" algn="ctr" rtl="0">
              <a:lnSpc>
                <a:spcPct val="130000"/>
              </a:lnSpc>
              <a:spcBef>
                <a:spcPts val="0"/>
              </a:spcBef>
              <a:spcAft>
                <a:spcPts val="0"/>
              </a:spcAft>
              <a:buNone/>
              <a:defRPr sz="2000">
                <a:solidFill>
                  <a:srgbClr val="FFFFFF"/>
                </a:solidFill>
                <a:latin typeface="Red Hat Display Medium"/>
                <a:ea typeface="Red Hat Display Medium"/>
                <a:cs typeface="Red Hat Display Medium"/>
                <a:sym typeface="Red Hat Display Medium"/>
              </a:defRPr>
            </a:lvl8pPr>
            <a:lvl9pPr lvl="8" algn="ctr" rtl="0">
              <a:lnSpc>
                <a:spcPct val="130000"/>
              </a:lnSpc>
              <a:spcBef>
                <a:spcPts val="0"/>
              </a:spcBef>
              <a:spcAft>
                <a:spcPts val="0"/>
              </a:spcAft>
              <a:buNone/>
              <a:defRPr sz="2000">
                <a:solidFill>
                  <a:srgbClr val="FFFFFF"/>
                </a:solidFill>
                <a:latin typeface="Red Hat Display Medium"/>
                <a:ea typeface="Red Hat Display Medium"/>
                <a:cs typeface="Red Hat Display Medium"/>
                <a:sym typeface="Red Hat Display Medium"/>
              </a:defRPr>
            </a:lvl9pPr>
          </a:lstStyle>
          <a:p>
            <a:endParaRPr/>
          </a:p>
        </p:txBody>
      </p:sp>
      <p:pic>
        <p:nvPicPr>
          <p:cNvPr id="3036" name="Google Shape;3036;p283"/>
          <p:cNvPicPr preferRelativeResize="0"/>
          <p:nvPr/>
        </p:nvPicPr>
        <p:blipFill>
          <a:blip r:embed="rId2">
            <a:alphaModFix/>
          </a:blip>
          <a:stretch>
            <a:fillRect/>
          </a:stretch>
        </p:blipFill>
        <p:spPr>
          <a:xfrm>
            <a:off x="8033460" y="4734378"/>
            <a:ext cx="731888" cy="172209"/>
          </a:xfrm>
          <a:prstGeom prst="rect">
            <a:avLst/>
          </a:prstGeom>
          <a:noFill/>
          <a:ln>
            <a:noFill/>
          </a:ln>
        </p:spPr>
      </p:pic>
      <p:sp>
        <p:nvSpPr>
          <p:cNvPr id="3037" name="Google Shape;3037;p283"/>
          <p:cNvSpPr txBox="1">
            <a:spLocks noGrp="1"/>
          </p:cNvSpPr>
          <p:nvPr>
            <p:ph type="sldNum" idx="12"/>
          </p:nvPr>
        </p:nvSpPr>
        <p:spPr>
          <a:xfrm>
            <a:off x="61481" y="4627167"/>
            <a:ext cx="548700" cy="107700"/>
          </a:xfrm>
          <a:prstGeom prst="rect">
            <a:avLst/>
          </a:prstGeom>
          <a:noFill/>
          <a:ln>
            <a:noFill/>
          </a:ln>
        </p:spPr>
        <p:txBody>
          <a:bodyPr spcFirstLastPara="1" wrap="square" lIns="0" tIns="0" rIns="0" bIns="0" anchor="b" anchorCtr="0">
            <a:noAutofit/>
          </a:bodyPr>
          <a:lstStyle>
            <a:lvl1pPr lvl="0" algn="ctr" rtl="0">
              <a:buNone/>
              <a:defRPr sz="600">
                <a:solidFill>
                  <a:srgbClr val="FFFFFF"/>
                </a:solidFill>
                <a:latin typeface="Red Hat Display Medium"/>
                <a:ea typeface="Red Hat Display Medium"/>
                <a:cs typeface="Red Hat Display Medium"/>
                <a:sym typeface="Red Hat Display Medium"/>
              </a:defRPr>
            </a:lvl1pPr>
            <a:lvl2pPr lvl="1" algn="ctr" rtl="0">
              <a:buNone/>
              <a:defRPr sz="600">
                <a:solidFill>
                  <a:srgbClr val="FFFFFF"/>
                </a:solidFill>
                <a:latin typeface="Red Hat Display Medium"/>
                <a:ea typeface="Red Hat Display Medium"/>
                <a:cs typeface="Red Hat Display Medium"/>
                <a:sym typeface="Red Hat Display Medium"/>
              </a:defRPr>
            </a:lvl2pPr>
            <a:lvl3pPr lvl="2" algn="ctr" rtl="0">
              <a:buNone/>
              <a:defRPr sz="600">
                <a:solidFill>
                  <a:srgbClr val="FFFFFF"/>
                </a:solidFill>
                <a:latin typeface="Red Hat Display Medium"/>
                <a:ea typeface="Red Hat Display Medium"/>
                <a:cs typeface="Red Hat Display Medium"/>
                <a:sym typeface="Red Hat Display Medium"/>
              </a:defRPr>
            </a:lvl3pPr>
            <a:lvl4pPr lvl="3" algn="ctr" rtl="0">
              <a:buNone/>
              <a:defRPr sz="600">
                <a:solidFill>
                  <a:srgbClr val="FFFFFF"/>
                </a:solidFill>
                <a:latin typeface="Red Hat Display Medium"/>
                <a:ea typeface="Red Hat Display Medium"/>
                <a:cs typeface="Red Hat Display Medium"/>
                <a:sym typeface="Red Hat Display Medium"/>
              </a:defRPr>
            </a:lvl4pPr>
            <a:lvl5pPr lvl="4" algn="ctr" rtl="0">
              <a:buNone/>
              <a:defRPr sz="600">
                <a:solidFill>
                  <a:srgbClr val="FFFFFF"/>
                </a:solidFill>
                <a:latin typeface="Red Hat Display Medium"/>
                <a:ea typeface="Red Hat Display Medium"/>
                <a:cs typeface="Red Hat Display Medium"/>
                <a:sym typeface="Red Hat Display Medium"/>
              </a:defRPr>
            </a:lvl5pPr>
            <a:lvl6pPr lvl="5" algn="ctr" rtl="0">
              <a:buNone/>
              <a:defRPr sz="600">
                <a:solidFill>
                  <a:srgbClr val="FFFFFF"/>
                </a:solidFill>
                <a:latin typeface="Red Hat Display Medium"/>
                <a:ea typeface="Red Hat Display Medium"/>
                <a:cs typeface="Red Hat Display Medium"/>
                <a:sym typeface="Red Hat Display Medium"/>
              </a:defRPr>
            </a:lvl6pPr>
            <a:lvl7pPr lvl="6" algn="ctr" rtl="0">
              <a:buNone/>
              <a:defRPr sz="600">
                <a:solidFill>
                  <a:srgbClr val="FFFFFF"/>
                </a:solidFill>
                <a:latin typeface="Red Hat Display Medium"/>
                <a:ea typeface="Red Hat Display Medium"/>
                <a:cs typeface="Red Hat Display Medium"/>
                <a:sym typeface="Red Hat Display Medium"/>
              </a:defRPr>
            </a:lvl7pPr>
            <a:lvl8pPr lvl="7" algn="ctr" rtl="0">
              <a:buNone/>
              <a:defRPr sz="600">
                <a:solidFill>
                  <a:srgbClr val="FFFFFF"/>
                </a:solidFill>
                <a:latin typeface="Red Hat Display Medium"/>
                <a:ea typeface="Red Hat Display Medium"/>
                <a:cs typeface="Red Hat Display Medium"/>
                <a:sym typeface="Red Hat Display Medium"/>
              </a:defRPr>
            </a:lvl8pPr>
            <a:lvl9pPr lvl="8" algn="ctr" rtl="0">
              <a:buNone/>
              <a:defRPr sz="600">
                <a:solidFill>
                  <a:srgbClr val="FFFFFF"/>
                </a:solidFill>
                <a:latin typeface="Red Hat Display Medium"/>
                <a:ea typeface="Red Hat Display Medium"/>
                <a:cs typeface="Red Hat Display Medium"/>
                <a:sym typeface="Red Hat Display Medium"/>
              </a:defRPr>
            </a:lvl9pPr>
          </a:lstStyle>
          <a:p>
            <a:pPr marL="0" lvl="0" indent="0" algn="ctr" rtl="0">
              <a:spcBef>
                <a:spcPts val="0"/>
              </a:spcBef>
              <a:spcAft>
                <a:spcPts val="0"/>
              </a:spcAft>
              <a:buNone/>
            </a:pPr>
            <a:fld id="{00000000-1234-1234-1234-123412341234}" type="slidenum">
              <a:rPr lang="en"/>
              <a:t>‹#›</a:t>
            </a:fld>
            <a:endParaRPr/>
          </a:p>
        </p:txBody>
      </p:sp>
      <p:sp>
        <p:nvSpPr>
          <p:cNvPr id="3038" name="Google Shape;3038;p283"/>
          <p:cNvSpPr txBox="1">
            <a:spLocks noGrp="1"/>
          </p:cNvSpPr>
          <p:nvPr>
            <p:ph type="subTitle" idx="13"/>
          </p:nvPr>
        </p:nvSpPr>
        <p:spPr>
          <a:xfrm>
            <a:off x="663844" y="1240163"/>
            <a:ext cx="7816500" cy="219000"/>
          </a:xfrm>
          <a:prstGeom prst="rect">
            <a:avLst/>
          </a:prstGeom>
        </p:spPr>
        <p:txBody>
          <a:bodyPr spcFirstLastPara="1" wrap="square" lIns="0" tIns="0" rIns="0" bIns="0" anchor="t" anchorCtr="0">
            <a:noAutofit/>
          </a:bodyPr>
          <a:lstStyle>
            <a:lvl1pPr lvl="0" algn="ctr" rtl="0">
              <a:spcBef>
                <a:spcPts val="0"/>
              </a:spcBef>
              <a:spcAft>
                <a:spcPts val="0"/>
              </a:spcAft>
              <a:buNone/>
              <a:defRPr sz="1400">
                <a:solidFill>
                  <a:schemeClr val="accent1"/>
                </a:solidFill>
              </a:defRPr>
            </a:lvl1pPr>
            <a:lvl2pPr lvl="1" algn="ctr" rtl="0">
              <a:spcBef>
                <a:spcPts val="400"/>
              </a:spcBef>
              <a:spcAft>
                <a:spcPts val="0"/>
              </a:spcAft>
              <a:buNone/>
              <a:defRPr sz="1400">
                <a:solidFill>
                  <a:srgbClr val="FFFFFF"/>
                </a:solidFill>
              </a:defRPr>
            </a:lvl2pPr>
            <a:lvl3pPr lvl="2" algn="ctr" rtl="0">
              <a:spcBef>
                <a:spcPts val="400"/>
              </a:spcBef>
              <a:spcAft>
                <a:spcPts val="0"/>
              </a:spcAft>
              <a:buNone/>
              <a:defRPr sz="1400">
                <a:solidFill>
                  <a:srgbClr val="FFFFFF"/>
                </a:solidFill>
              </a:defRPr>
            </a:lvl3pPr>
            <a:lvl4pPr lvl="3" algn="ctr" rtl="0">
              <a:spcBef>
                <a:spcPts val="400"/>
              </a:spcBef>
              <a:spcAft>
                <a:spcPts val="0"/>
              </a:spcAft>
              <a:buNone/>
              <a:defRPr sz="1400">
                <a:solidFill>
                  <a:srgbClr val="FFFFFF"/>
                </a:solidFill>
              </a:defRPr>
            </a:lvl4pPr>
            <a:lvl5pPr lvl="4" algn="ctr" rtl="0">
              <a:spcBef>
                <a:spcPts val="400"/>
              </a:spcBef>
              <a:spcAft>
                <a:spcPts val="0"/>
              </a:spcAft>
              <a:buNone/>
              <a:defRPr sz="1400">
                <a:solidFill>
                  <a:srgbClr val="FFFFFF"/>
                </a:solidFill>
              </a:defRPr>
            </a:lvl5pPr>
            <a:lvl6pPr lvl="5" algn="ctr" rtl="0">
              <a:spcBef>
                <a:spcPts val="400"/>
              </a:spcBef>
              <a:spcAft>
                <a:spcPts val="0"/>
              </a:spcAft>
              <a:buNone/>
              <a:defRPr sz="1400">
                <a:solidFill>
                  <a:srgbClr val="FFFFFF"/>
                </a:solidFill>
              </a:defRPr>
            </a:lvl6pPr>
            <a:lvl7pPr lvl="6" algn="ctr" rtl="0">
              <a:spcBef>
                <a:spcPts val="400"/>
              </a:spcBef>
              <a:spcAft>
                <a:spcPts val="0"/>
              </a:spcAft>
              <a:buNone/>
              <a:defRPr sz="1400">
                <a:solidFill>
                  <a:srgbClr val="FFFFFF"/>
                </a:solidFill>
              </a:defRPr>
            </a:lvl7pPr>
            <a:lvl8pPr lvl="7" algn="ctr" rtl="0">
              <a:spcBef>
                <a:spcPts val="400"/>
              </a:spcBef>
              <a:spcAft>
                <a:spcPts val="0"/>
              </a:spcAft>
              <a:buNone/>
              <a:defRPr sz="1400">
                <a:solidFill>
                  <a:srgbClr val="FFFFFF"/>
                </a:solidFill>
              </a:defRPr>
            </a:lvl8pPr>
            <a:lvl9pPr lvl="8" algn="ctr" rtl="0">
              <a:spcBef>
                <a:spcPts val="400"/>
              </a:spcBef>
              <a:spcAft>
                <a:spcPts val="400"/>
              </a:spcAft>
              <a:buNone/>
              <a:defRPr sz="1400">
                <a:solidFill>
                  <a:srgbClr val="FFFFFF"/>
                </a:solidFill>
              </a:defRPr>
            </a:lvl9pPr>
          </a:lstStyle>
          <a:p>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matchingName="Interior data three callouts 1">
  <p:cSld name="CUSTOM_4_14_1">
    <p:bg>
      <p:bgPr>
        <a:solidFill>
          <a:srgbClr val="353535"/>
        </a:solidFill>
        <a:effectLst/>
      </p:bgPr>
    </p:bg>
    <p:spTree>
      <p:nvGrpSpPr>
        <p:cNvPr id="1" name="Shape 3039"/>
        <p:cNvGrpSpPr/>
        <p:nvPr/>
      </p:nvGrpSpPr>
      <p:grpSpPr>
        <a:xfrm>
          <a:off x="0" y="0"/>
          <a:ext cx="0" cy="0"/>
          <a:chOff x="0" y="0"/>
          <a:chExt cx="0" cy="0"/>
        </a:xfrm>
      </p:grpSpPr>
      <p:sp>
        <p:nvSpPr>
          <p:cNvPr id="3040" name="Google Shape;3040;p284"/>
          <p:cNvSpPr txBox="1">
            <a:spLocks noGrp="1"/>
          </p:cNvSpPr>
          <p:nvPr>
            <p:ph type="subTitle" idx="1"/>
          </p:nvPr>
        </p:nvSpPr>
        <p:spPr>
          <a:xfrm>
            <a:off x="756675" y="1827319"/>
            <a:ext cx="2261100" cy="930600"/>
          </a:xfrm>
          <a:prstGeom prst="rect">
            <a:avLst/>
          </a:prstGeom>
        </p:spPr>
        <p:txBody>
          <a:bodyPr spcFirstLastPara="1" wrap="square" lIns="0" tIns="0" rIns="0" bIns="0" anchor="t" anchorCtr="0">
            <a:noAutofit/>
          </a:bodyPr>
          <a:lstStyle>
            <a:lvl1pPr lvl="0" algn="ctr" rtl="0">
              <a:spcBef>
                <a:spcPts val="0"/>
              </a:spcBef>
              <a:spcAft>
                <a:spcPts val="0"/>
              </a:spcAft>
              <a:buNone/>
              <a:defRPr sz="6000">
                <a:solidFill>
                  <a:srgbClr val="EE0000"/>
                </a:solidFill>
              </a:defRPr>
            </a:lvl1pPr>
            <a:lvl2pPr lvl="1" algn="ctr" rtl="0">
              <a:spcBef>
                <a:spcPts val="400"/>
              </a:spcBef>
              <a:spcAft>
                <a:spcPts val="0"/>
              </a:spcAft>
              <a:buNone/>
              <a:defRPr sz="6000">
                <a:solidFill>
                  <a:srgbClr val="EE0000"/>
                </a:solidFill>
              </a:defRPr>
            </a:lvl2pPr>
            <a:lvl3pPr lvl="2" algn="ctr" rtl="0">
              <a:spcBef>
                <a:spcPts val="400"/>
              </a:spcBef>
              <a:spcAft>
                <a:spcPts val="0"/>
              </a:spcAft>
              <a:buNone/>
              <a:defRPr sz="6000">
                <a:solidFill>
                  <a:srgbClr val="EE0000"/>
                </a:solidFill>
              </a:defRPr>
            </a:lvl3pPr>
            <a:lvl4pPr lvl="3" algn="ctr" rtl="0">
              <a:spcBef>
                <a:spcPts val="400"/>
              </a:spcBef>
              <a:spcAft>
                <a:spcPts val="0"/>
              </a:spcAft>
              <a:buNone/>
              <a:defRPr sz="6000">
                <a:solidFill>
                  <a:srgbClr val="EE0000"/>
                </a:solidFill>
              </a:defRPr>
            </a:lvl4pPr>
            <a:lvl5pPr lvl="4" algn="ctr" rtl="0">
              <a:spcBef>
                <a:spcPts val="400"/>
              </a:spcBef>
              <a:spcAft>
                <a:spcPts val="0"/>
              </a:spcAft>
              <a:buNone/>
              <a:defRPr sz="6000">
                <a:solidFill>
                  <a:srgbClr val="EE0000"/>
                </a:solidFill>
              </a:defRPr>
            </a:lvl5pPr>
            <a:lvl6pPr lvl="5" algn="ctr" rtl="0">
              <a:spcBef>
                <a:spcPts val="400"/>
              </a:spcBef>
              <a:spcAft>
                <a:spcPts val="0"/>
              </a:spcAft>
              <a:buNone/>
              <a:defRPr sz="6000">
                <a:solidFill>
                  <a:srgbClr val="EE0000"/>
                </a:solidFill>
              </a:defRPr>
            </a:lvl6pPr>
            <a:lvl7pPr lvl="6" algn="ctr" rtl="0">
              <a:spcBef>
                <a:spcPts val="400"/>
              </a:spcBef>
              <a:spcAft>
                <a:spcPts val="0"/>
              </a:spcAft>
              <a:buNone/>
              <a:defRPr sz="6000">
                <a:solidFill>
                  <a:srgbClr val="EE0000"/>
                </a:solidFill>
              </a:defRPr>
            </a:lvl7pPr>
            <a:lvl8pPr lvl="7" algn="ctr" rtl="0">
              <a:spcBef>
                <a:spcPts val="400"/>
              </a:spcBef>
              <a:spcAft>
                <a:spcPts val="0"/>
              </a:spcAft>
              <a:buNone/>
              <a:defRPr sz="6000">
                <a:solidFill>
                  <a:srgbClr val="EE0000"/>
                </a:solidFill>
              </a:defRPr>
            </a:lvl8pPr>
            <a:lvl9pPr lvl="8" algn="ctr" rtl="0">
              <a:spcBef>
                <a:spcPts val="400"/>
              </a:spcBef>
              <a:spcAft>
                <a:spcPts val="400"/>
              </a:spcAft>
              <a:buNone/>
              <a:defRPr sz="6000">
                <a:solidFill>
                  <a:srgbClr val="EE0000"/>
                </a:solidFill>
              </a:defRPr>
            </a:lvl9pPr>
          </a:lstStyle>
          <a:p>
            <a:endParaRPr/>
          </a:p>
        </p:txBody>
      </p:sp>
      <p:sp>
        <p:nvSpPr>
          <p:cNvPr id="3041" name="Google Shape;3041;p284"/>
          <p:cNvSpPr txBox="1">
            <a:spLocks noGrp="1"/>
          </p:cNvSpPr>
          <p:nvPr>
            <p:ph type="subTitle" idx="2"/>
          </p:nvPr>
        </p:nvSpPr>
        <p:spPr>
          <a:xfrm>
            <a:off x="3441488" y="1827319"/>
            <a:ext cx="2261100" cy="930600"/>
          </a:xfrm>
          <a:prstGeom prst="rect">
            <a:avLst/>
          </a:prstGeom>
        </p:spPr>
        <p:txBody>
          <a:bodyPr spcFirstLastPara="1" wrap="square" lIns="0" tIns="0" rIns="0" bIns="0" anchor="t" anchorCtr="0">
            <a:noAutofit/>
          </a:bodyPr>
          <a:lstStyle>
            <a:lvl1pPr lvl="0" algn="ctr" rtl="0">
              <a:spcBef>
                <a:spcPts val="0"/>
              </a:spcBef>
              <a:spcAft>
                <a:spcPts val="0"/>
              </a:spcAft>
              <a:buNone/>
              <a:defRPr sz="6000">
                <a:solidFill>
                  <a:srgbClr val="EE0000"/>
                </a:solidFill>
              </a:defRPr>
            </a:lvl1pPr>
            <a:lvl2pPr lvl="1" algn="ctr" rtl="0">
              <a:spcBef>
                <a:spcPts val="400"/>
              </a:spcBef>
              <a:spcAft>
                <a:spcPts val="0"/>
              </a:spcAft>
              <a:buNone/>
              <a:defRPr sz="6000">
                <a:solidFill>
                  <a:srgbClr val="FFFFFF"/>
                </a:solidFill>
              </a:defRPr>
            </a:lvl2pPr>
            <a:lvl3pPr lvl="2" algn="ctr" rtl="0">
              <a:spcBef>
                <a:spcPts val="400"/>
              </a:spcBef>
              <a:spcAft>
                <a:spcPts val="0"/>
              </a:spcAft>
              <a:buNone/>
              <a:defRPr sz="6000">
                <a:solidFill>
                  <a:srgbClr val="FFFFFF"/>
                </a:solidFill>
              </a:defRPr>
            </a:lvl3pPr>
            <a:lvl4pPr lvl="3" algn="ctr" rtl="0">
              <a:spcBef>
                <a:spcPts val="400"/>
              </a:spcBef>
              <a:spcAft>
                <a:spcPts val="0"/>
              </a:spcAft>
              <a:buNone/>
              <a:defRPr sz="6000">
                <a:solidFill>
                  <a:srgbClr val="FFFFFF"/>
                </a:solidFill>
              </a:defRPr>
            </a:lvl4pPr>
            <a:lvl5pPr lvl="4" algn="ctr" rtl="0">
              <a:spcBef>
                <a:spcPts val="400"/>
              </a:spcBef>
              <a:spcAft>
                <a:spcPts val="0"/>
              </a:spcAft>
              <a:buNone/>
              <a:defRPr sz="6000">
                <a:solidFill>
                  <a:srgbClr val="FFFFFF"/>
                </a:solidFill>
              </a:defRPr>
            </a:lvl5pPr>
            <a:lvl6pPr lvl="5" algn="ctr" rtl="0">
              <a:spcBef>
                <a:spcPts val="400"/>
              </a:spcBef>
              <a:spcAft>
                <a:spcPts val="0"/>
              </a:spcAft>
              <a:buNone/>
              <a:defRPr sz="6000">
                <a:solidFill>
                  <a:srgbClr val="FFFFFF"/>
                </a:solidFill>
              </a:defRPr>
            </a:lvl6pPr>
            <a:lvl7pPr lvl="6" algn="ctr" rtl="0">
              <a:spcBef>
                <a:spcPts val="400"/>
              </a:spcBef>
              <a:spcAft>
                <a:spcPts val="0"/>
              </a:spcAft>
              <a:buNone/>
              <a:defRPr sz="6000">
                <a:solidFill>
                  <a:srgbClr val="FFFFFF"/>
                </a:solidFill>
              </a:defRPr>
            </a:lvl7pPr>
            <a:lvl8pPr lvl="7" algn="ctr" rtl="0">
              <a:spcBef>
                <a:spcPts val="400"/>
              </a:spcBef>
              <a:spcAft>
                <a:spcPts val="0"/>
              </a:spcAft>
              <a:buNone/>
              <a:defRPr sz="6000">
                <a:solidFill>
                  <a:srgbClr val="FFFFFF"/>
                </a:solidFill>
              </a:defRPr>
            </a:lvl8pPr>
            <a:lvl9pPr lvl="8" algn="ctr" rtl="0">
              <a:spcBef>
                <a:spcPts val="400"/>
              </a:spcBef>
              <a:spcAft>
                <a:spcPts val="400"/>
              </a:spcAft>
              <a:buNone/>
              <a:defRPr sz="6000">
                <a:solidFill>
                  <a:srgbClr val="FFFFFF"/>
                </a:solidFill>
              </a:defRPr>
            </a:lvl9pPr>
          </a:lstStyle>
          <a:p>
            <a:endParaRPr/>
          </a:p>
        </p:txBody>
      </p:sp>
      <p:sp>
        <p:nvSpPr>
          <p:cNvPr id="3042" name="Google Shape;3042;p284"/>
          <p:cNvSpPr txBox="1">
            <a:spLocks noGrp="1"/>
          </p:cNvSpPr>
          <p:nvPr>
            <p:ph type="subTitle" idx="3"/>
          </p:nvPr>
        </p:nvSpPr>
        <p:spPr>
          <a:xfrm>
            <a:off x="6126263" y="1827319"/>
            <a:ext cx="2261100" cy="930600"/>
          </a:xfrm>
          <a:prstGeom prst="rect">
            <a:avLst/>
          </a:prstGeom>
        </p:spPr>
        <p:txBody>
          <a:bodyPr spcFirstLastPara="1" wrap="square" lIns="0" tIns="0" rIns="0" bIns="0" anchor="t" anchorCtr="0">
            <a:noAutofit/>
          </a:bodyPr>
          <a:lstStyle>
            <a:lvl1pPr lvl="0" algn="ctr" rtl="0">
              <a:spcBef>
                <a:spcPts val="0"/>
              </a:spcBef>
              <a:spcAft>
                <a:spcPts val="0"/>
              </a:spcAft>
              <a:buNone/>
              <a:defRPr sz="6000">
                <a:solidFill>
                  <a:srgbClr val="EE0000"/>
                </a:solidFill>
              </a:defRPr>
            </a:lvl1pPr>
            <a:lvl2pPr lvl="1" algn="ctr" rtl="0">
              <a:spcBef>
                <a:spcPts val="400"/>
              </a:spcBef>
              <a:spcAft>
                <a:spcPts val="0"/>
              </a:spcAft>
              <a:buNone/>
              <a:defRPr sz="6000">
                <a:solidFill>
                  <a:srgbClr val="EE0000"/>
                </a:solidFill>
              </a:defRPr>
            </a:lvl2pPr>
            <a:lvl3pPr lvl="2" algn="ctr" rtl="0">
              <a:spcBef>
                <a:spcPts val="400"/>
              </a:spcBef>
              <a:spcAft>
                <a:spcPts val="0"/>
              </a:spcAft>
              <a:buNone/>
              <a:defRPr sz="6000">
                <a:solidFill>
                  <a:srgbClr val="EE0000"/>
                </a:solidFill>
              </a:defRPr>
            </a:lvl3pPr>
            <a:lvl4pPr lvl="3" algn="ctr" rtl="0">
              <a:spcBef>
                <a:spcPts val="400"/>
              </a:spcBef>
              <a:spcAft>
                <a:spcPts val="0"/>
              </a:spcAft>
              <a:buNone/>
              <a:defRPr sz="6000">
                <a:solidFill>
                  <a:srgbClr val="EE0000"/>
                </a:solidFill>
              </a:defRPr>
            </a:lvl4pPr>
            <a:lvl5pPr lvl="4" algn="ctr" rtl="0">
              <a:spcBef>
                <a:spcPts val="400"/>
              </a:spcBef>
              <a:spcAft>
                <a:spcPts val="0"/>
              </a:spcAft>
              <a:buNone/>
              <a:defRPr sz="6000">
                <a:solidFill>
                  <a:srgbClr val="EE0000"/>
                </a:solidFill>
              </a:defRPr>
            </a:lvl5pPr>
            <a:lvl6pPr lvl="5" algn="ctr" rtl="0">
              <a:spcBef>
                <a:spcPts val="400"/>
              </a:spcBef>
              <a:spcAft>
                <a:spcPts val="0"/>
              </a:spcAft>
              <a:buNone/>
              <a:defRPr sz="6000">
                <a:solidFill>
                  <a:srgbClr val="EE0000"/>
                </a:solidFill>
              </a:defRPr>
            </a:lvl6pPr>
            <a:lvl7pPr lvl="6" algn="ctr" rtl="0">
              <a:spcBef>
                <a:spcPts val="400"/>
              </a:spcBef>
              <a:spcAft>
                <a:spcPts val="0"/>
              </a:spcAft>
              <a:buNone/>
              <a:defRPr sz="6000">
                <a:solidFill>
                  <a:srgbClr val="EE0000"/>
                </a:solidFill>
              </a:defRPr>
            </a:lvl7pPr>
            <a:lvl8pPr lvl="7" algn="ctr" rtl="0">
              <a:spcBef>
                <a:spcPts val="400"/>
              </a:spcBef>
              <a:spcAft>
                <a:spcPts val="0"/>
              </a:spcAft>
              <a:buNone/>
              <a:defRPr sz="6000">
                <a:solidFill>
                  <a:srgbClr val="EE0000"/>
                </a:solidFill>
              </a:defRPr>
            </a:lvl8pPr>
            <a:lvl9pPr lvl="8" algn="ctr" rtl="0">
              <a:spcBef>
                <a:spcPts val="400"/>
              </a:spcBef>
              <a:spcAft>
                <a:spcPts val="400"/>
              </a:spcAft>
              <a:buNone/>
              <a:defRPr sz="6000">
                <a:solidFill>
                  <a:srgbClr val="EE0000"/>
                </a:solidFill>
              </a:defRPr>
            </a:lvl9pPr>
          </a:lstStyle>
          <a:p>
            <a:endParaRPr/>
          </a:p>
        </p:txBody>
      </p:sp>
      <p:cxnSp>
        <p:nvCxnSpPr>
          <p:cNvPr id="3043" name="Google Shape;3043;p284"/>
          <p:cNvCxnSpPr/>
          <p:nvPr/>
        </p:nvCxnSpPr>
        <p:spPr>
          <a:xfrm rot="10800000">
            <a:off x="335831" y="150"/>
            <a:ext cx="0" cy="664800"/>
          </a:xfrm>
          <a:prstGeom prst="straightConnector1">
            <a:avLst/>
          </a:prstGeom>
          <a:noFill/>
          <a:ln w="9525" cap="flat" cmpd="sng">
            <a:solidFill>
              <a:schemeClr val="accent1"/>
            </a:solidFill>
            <a:prstDash val="solid"/>
            <a:round/>
            <a:headEnd type="none" w="med" len="med"/>
            <a:tailEnd type="none" w="med" len="med"/>
          </a:ln>
        </p:spPr>
      </p:cxnSp>
      <p:cxnSp>
        <p:nvCxnSpPr>
          <p:cNvPr id="3044" name="Google Shape;3044;p284"/>
          <p:cNvCxnSpPr/>
          <p:nvPr/>
        </p:nvCxnSpPr>
        <p:spPr>
          <a:xfrm rot="10800000">
            <a:off x="335825" y="4801200"/>
            <a:ext cx="0" cy="342300"/>
          </a:xfrm>
          <a:prstGeom prst="straightConnector1">
            <a:avLst/>
          </a:prstGeom>
          <a:noFill/>
          <a:ln w="9525" cap="flat" cmpd="sng">
            <a:solidFill>
              <a:schemeClr val="accent1"/>
            </a:solidFill>
            <a:prstDash val="solid"/>
            <a:round/>
            <a:headEnd type="none" w="med" len="med"/>
            <a:tailEnd type="none" w="med" len="med"/>
          </a:ln>
        </p:spPr>
      </p:cxnSp>
      <p:sp>
        <p:nvSpPr>
          <p:cNvPr id="3045" name="Google Shape;3045;p284"/>
          <p:cNvSpPr txBox="1">
            <a:spLocks noGrp="1"/>
          </p:cNvSpPr>
          <p:nvPr>
            <p:ph type="subTitle" idx="4"/>
          </p:nvPr>
        </p:nvSpPr>
        <p:spPr>
          <a:xfrm>
            <a:off x="663788" y="4627163"/>
            <a:ext cx="6001800" cy="420000"/>
          </a:xfrm>
          <a:prstGeom prst="rect">
            <a:avLst/>
          </a:prstGeom>
        </p:spPr>
        <p:txBody>
          <a:bodyPr spcFirstLastPara="1" wrap="square" lIns="0" tIns="0" rIns="0" bIns="0" anchor="b" anchorCtr="0">
            <a:noAutofit/>
          </a:bodyPr>
          <a:lstStyle>
            <a:lvl1pPr lvl="0" rtl="0">
              <a:lnSpc>
                <a:spcPct val="115000"/>
              </a:lnSpc>
              <a:spcBef>
                <a:spcPts val="0"/>
              </a:spcBef>
              <a:spcAft>
                <a:spcPts val="0"/>
              </a:spcAft>
              <a:buNone/>
              <a:defRPr sz="600">
                <a:solidFill>
                  <a:srgbClr val="EE0000"/>
                </a:solidFill>
              </a:defRPr>
            </a:lvl1pPr>
            <a:lvl2pPr lvl="1" rtl="0">
              <a:lnSpc>
                <a:spcPct val="115000"/>
              </a:lnSpc>
              <a:spcBef>
                <a:spcPts val="0"/>
              </a:spcBef>
              <a:spcAft>
                <a:spcPts val="0"/>
              </a:spcAft>
              <a:buNone/>
              <a:defRPr sz="600">
                <a:solidFill>
                  <a:srgbClr val="EE0000"/>
                </a:solidFill>
              </a:defRPr>
            </a:lvl2pPr>
            <a:lvl3pPr lvl="2" rtl="0">
              <a:lnSpc>
                <a:spcPct val="115000"/>
              </a:lnSpc>
              <a:spcBef>
                <a:spcPts val="0"/>
              </a:spcBef>
              <a:spcAft>
                <a:spcPts val="0"/>
              </a:spcAft>
              <a:buNone/>
              <a:defRPr sz="600">
                <a:solidFill>
                  <a:srgbClr val="EE0000"/>
                </a:solidFill>
              </a:defRPr>
            </a:lvl3pPr>
            <a:lvl4pPr lvl="3" rtl="0">
              <a:lnSpc>
                <a:spcPct val="115000"/>
              </a:lnSpc>
              <a:spcBef>
                <a:spcPts val="0"/>
              </a:spcBef>
              <a:spcAft>
                <a:spcPts val="0"/>
              </a:spcAft>
              <a:buNone/>
              <a:defRPr sz="600">
                <a:solidFill>
                  <a:srgbClr val="EE0000"/>
                </a:solidFill>
              </a:defRPr>
            </a:lvl4pPr>
            <a:lvl5pPr lvl="4" rtl="0">
              <a:lnSpc>
                <a:spcPct val="115000"/>
              </a:lnSpc>
              <a:spcBef>
                <a:spcPts val="0"/>
              </a:spcBef>
              <a:spcAft>
                <a:spcPts val="0"/>
              </a:spcAft>
              <a:buNone/>
              <a:defRPr sz="600">
                <a:solidFill>
                  <a:srgbClr val="EE0000"/>
                </a:solidFill>
              </a:defRPr>
            </a:lvl5pPr>
            <a:lvl6pPr lvl="5" rtl="0">
              <a:lnSpc>
                <a:spcPct val="115000"/>
              </a:lnSpc>
              <a:spcBef>
                <a:spcPts val="0"/>
              </a:spcBef>
              <a:spcAft>
                <a:spcPts val="0"/>
              </a:spcAft>
              <a:buNone/>
              <a:defRPr sz="600">
                <a:solidFill>
                  <a:srgbClr val="EE0000"/>
                </a:solidFill>
              </a:defRPr>
            </a:lvl6pPr>
            <a:lvl7pPr lvl="6" rtl="0">
              <a:lnSpc>
                <a:spcPct val="115000"/>
              </a:lnSpc>
              <a:spcBef>
                <a:spcPts val="0"/>
              </a:spcBef>
              <a:spcAft>
                <a:spcPts val="0"/>
              </a:spcAft>
              <a:buNone/>
              <a:defRPr sz="600">
                <a:solidFill>
                  <a:srgbClr val="EE0000"/>
                </a:solidFill>
              </a:defRPr>
            </a:lvl7pPr>
            <a:lvl8pPr lvl="7" rtl="0">
              <a:lnSpc>
                <a:spcPct val="115000"/>
              </a:lnSpc>
              <a:spcBef>
                <a:spcPts val="0"/>
              </a:spcBef>
              <a:spcAft>
                <a:spcPts val="0"/>
              </a:spcAft>
              <a:buNone/>
              <a:defRPr sz="600">
                <a:solidFill>
                  <a:srgbClr val="EE0000"/>
                </a:solidFill>
              </a:defRPr>
            </a:lvl8pPr>
            <a:lvl9pPr lvl="8" rtl="0">
              <a:lnSpc>
                <a:spcPct val="115000"/>
              </a:lnSpc>
              <a:spcBef>
                <a:spcPts val="0"/>
              </a:spcBef>
              <a:spcAft>
                <a:spcPts val="0"/>
              </a:spcAft>
              <a:buNone/>
              <a:defRPr sz="600">
                <a:solidFill>
                  <a:srgbClr val="EE0000"/>
                </a:solidFill>
              </a:defRPr>
            </a:lvl9pPr>
          </a:lstStyle>
          <a:p>
            <a:endParaRPr/>
          </a:p>
        </p:txBody>
      </p:sp>
      <p:cxnSp>
        <p:nvCxnSpPr>
          <p:cNvPr id="3046" name="Google Shape;3046;p284"/>
          <p:cNvCxnSpPr/>
          <p:nvPr/>
        </p:nvCxnSpPr>
        <p:spPr>
          <a:xfrm>
            <a:off x="3229609" y="1995769"/>
            <a:ext cx="0" cy="1917600"/>
          </a:xfrm>
          <a:prstGeom prst="straightConnector1">
            <a:avLst/>
          </a:prstGeom>
          <a:noFill/>
          <a:ln w="9525" cap="flat" cmpd="sng">
            <a:solidFill>
              <a:srgbClr val="FFFFFF"/>
            </a:solidFill>
            <a:prstDash val="dot"/>
            <a:round/>
            <a:headEnd type="none" w="med" len="med"/>
            <a:tailEnd type="none" w="med" len="med"/>
          </a:ln>
        </p:spPr>
      </p:cxnSp>
      <p:cxnSp>
        <p:nvCxnSpPr>
          <p:cNvPr id="3047" name="Google Shape;3047;p284"/>
          <p:cNvCxnSpPr/>
          <p:nvPr/>
        </p:nvCxnSpPr>
        <p:spPr>
          <a:xfrm>
            <a:off x="5914384" y="1995769"/>
            <a:ext cx="0" cy="1917600"/>
          </a:xfrm>
          <a:prstGeom prst="straightConnector1">
            <a:avLst/>
          </a:prstGeom>
          <a:noFill/>
          <a:ln w="9525" cap="flat" cmpd="sng">
            <a:solidFill>
              <a:srgbClr val="FFFFFF"/>
            </a:solidFill>
            <a:prstDash val="dot"/>
            <a:round/>
            <a:headEnd type="none" w="med" len="med"/>
            <a:tailEnd type="none" w="med" len="med"/>
          </a:ln>
        </p:spPr>
      </p:cxnSp>
      <p:sp>
        <p:nvSpPr>
          <p:cNvPr id="3048" name="Google Shape;3048;p284"/>
          <p:cNvSpPr txBox="1">
            <a:spLocks noGrp="1"/>
          </p:cNvSpPr>
          <p:nvPr>
            <p:ph type="subTitle" idx="5"/>
          </p:nvPr>
        </p:nvSpPr>
        <p:spPr>
          <a:xfrm>
            <a:off x="3351225" y="2757900"/>
            <a:ext cx="2441400" cy="241500"/>
          </a:xfrm>
          <a:prstGeom prst="rect">
            <a:avLst/>
          </a:prstGeom>
        </p:spPr>
        <p:txBody>
          <a:bodyPr spcFirstLastPara="1" wrap="square" lIns="0" tIns="0" rIns="0" bIns="0" anchor="b" anchorCtr="0">
            <a:noAutofit/>
          </a:bodyPr>
          <a:lstStyle>
            <a:lvl1pPr lvl="0" algn="ctr" rtl="0">
              <a:lnSpc>
                <a:spcPct val="114000"/>
              </a:lnSpc>
              <a:spcBef>
                <a:spcPts val="0"/>
              </a:spcBef>
              <a:spcAft>
                <a:spcPts val="0"/>
              </a:spcAft>
              <a:buNone/>
              <a:defRPr sz="1100">
                <a:solidFill>
                  <a:srgbClr val="FFFFFF"/>
                </a:solidFill>
                <a:latin typeface="Red Hat Display Medium"/>
                <a:ea typeface="Red Hat Display Medium"/>
                <a:cs typeface="Red Hat Display Medium"/>
                <a:sym typeface="Red Hat Display Medium"/>
              </a:defRPr>
            </a:lvl1pPr>
            <a:lvl2pPr lvl="1" algn="ctr" rtl="0">
              <a:lnSpc>
                <a:spcPct val="114000"/>
              </a:lnSpc>
              <a:spcBef>
                <a:spcPts val="0"/>
              </a:spcBef>
              <a:spcAft>
                <a:spcPts val="0"/>
              </a:spcAft>
              <a:buNone/>
              <a:defRPr sz="1100">
                <a:solidFill>
                  <a:srgbClr val="FFFFFF"/>
                </a:solidFill>
                <a:latin typeface="Red Hat Display Medium"/>
                <a:ea typeface="Red Hat Display Medium"/>
                <a:cs typeface="Red Hat Display Medium"/>
                <a:sym typeface="Red Hat Display Medium"/>
              </a:defRPr>
            </a:lvl2pPr>
            <a:lvl3pPr lvl="2" algn="ctr" rtl="0">
              <a:lnSpc>
                <a:spcPct val="114000"/>
              </a:lnSpc>
              <a:spcBef>
                <a:spcPts val="0"/>
              </a:spcBef>
              <a:spcAft>
                <a:spcPts val="0"/>
              </a:spcAft>
              <a:buNone/>
              <a:defRPr sz="1100">
                <a:solidFill>
                  <a:srgbClr val="FFFFFF"/>
                </a:solidFill>
                <a:latin typeface="Red Hat Display Medium"/>
                <a:ea typeface="Red Hat Display Medium"/>
                <a:cs typeface="Red Hat Display Medium"/>
                <a:sym typeface="Red Hat Display Medium"/>
              </a:defRPr>
            </a:lvl3pPr>
            <a:lvl4pPr lvl="3" algn="ctr" rtl="0">
              <a:lnSpc>
                <a:spcPct val="114000"/>
              </a:lnSpc>
              <a:spcBef>
                <a:spcPts val="0"/>
              </a:spcBef>
              <a:spcAft>
                <a:spcPts val="0"/>
              </a:spcAft>
              <a:buNone/>
              <a:defRPr sz="1100">
                <a:solidFill>
                  <a:srgbClr val="FFFFFF"/>
                </a:solidFill>
                <a:latin typeface="Red Hat Display Medium"/>
                <a:ea typeface="Red Hat Display Medium"/>
                <a:cs typeface="Red Hat Display Medium"/>
                <a:sym typeface="Red Hat Display Medium"/>
              </a:defRPr>
            </a:lvl4pPr>
            <a:lvl5pPr lvl="4" algn="ctr" rtl="0">
              <a:lnSpc>
                <a:spcPct val="114000"/>
              </a:lnSpc>
              <a:spcBef>
                <a:spcPts val="0"/>
              </a:spcBef>
              <a:spcAft>
                <a:spcPts val="0"/>
              </a:spcAft>
              <a:buNone/>
              <a:defRPr sz="1100">
                <a:solidFill>
                  <a:srgbClr val="FFFFFF"/>
                </a:solidFill>
                <a:latin typeface="Red Hat Display Medium"/>
                <a:ea typeface="Red Hat Display Medium"/>
                <a:cs typeface="Red Hat Display Medium"/>
                <a:sym typeface="Red Hat Display Medium"/>
              </a:defRPr>
            </a:lvl5pPr>
            <a:lvl6pPr lvl="5" algn="ctr" rtl="0">
              <a:lnSpc>
                <a:spcPct val="114000"/>
              </a:lnSpc>
              <a:spcBef>
                <a:spcPts val="0"/>
              </a:spcBef>
              <a:spcAft>
                <a:spcPts val="0"/>
              </a:spcAft>
              <a:buNone/>
              <a:defRPr sz="1100">
                <a:solidFill>
                  <a:srgbClr val="FFFFFF"/>
                </a:solidFill>
                <a:latin typeface="Red Hat Display Medium"/>
                <a:ea typeface="Red Hat Display Medium"/>
                <a:cs typeface="Red Hat Display Medium"/>
                <a:sym typeface="Red Hat Display Medium"/>
              </a:defRPr>
            </a:lvl6pPr>
            <a:lvl7pPr lvl="6" algn="ctr" rtl="0">
              <a:lnSpc>
                <a:spcPct val="114000"/>
              </a:lnSpc>
              <a:spcBef>
                <a:spcPts val="0"/>
              </a:spcBef>
              <a:spcAft>
                <a:spcPts val="0"/>
              </a:spcAft>
              <a:buNone/>
              <a:defRPr sz="1100">
                <a:solidFill>
                  <a:srgbClr val="FFFFFF"/>
                </a:solidFill>
                <a:latin typeface="Red Hat Display Medium"/>
                <a:ea typeface="Red Hat Display Medium"/>
                <a:cs typeface="Red Hat Display Medium"/>
                <a:sym typeface="Red Hat Display Medium"/>
              </a:defRPr>
            </a:lvl7pPr>
            <a:lvl8pPr lvl="7" algn="ctr" rtl="0">
              <a:lnSpc>
                <a:spcPct val="114000"/>
              </a:lnSpc>
              <a:spcBef>
                <a:spcPts val="0"/>
              </a:spcBef>
              <a:spcAft>
                <a:spcPts val="0"/>
              </a:spcAft>
              <a:buNone/>
              <a:defRPr sz="1100">
                <a:solidFill>
                  <a:srgbClr val="FFFFFF"/>
                </a:solidFill>
                <a:latin typeface="Red Hat Display Medium"/>
                <a:ea typeface="Red Hat Display Medium"/>
                <a:cs typeface="Red Hat Display Medium"/>
                <a:sym typeface="Red Hat Display Medium"/>
              </a:defRPr>
            </a:lvl8pPr>
            <a:lvl9pPr lvl="8" algn="ctr" rtl="0">
              <a:lnSpc>
                <a:spcPct val="114000"/>
              </a:lnSpc>
              <a:spcBef>
                <a:spcPts val="0"/>
              </a:spcBef>
              <a:spcAft>
                <a:spcPts val="0"/>
              </a:spcAft>
              <a:buNone/>
              <a:defRPr sz="1100">
                <a:solidFill>
                  <a:srgbClr val="FFFFFF"/>
                </a:solidFill>
                <a:latin typeface="Red Hat Display Medium"/>
                <a:ea typeface="Red Hat Display Medium"/>
                <a:cs typeface="Red Hat Display Medium"/>
                <a:sym typeface="Red Hat Display Medium"/>
              </a:defRPr>
            </a:lvl9pPr>
          </a:lstStyle>
          <a:p>
            <a:endParaRPr/>
          </a:p>
        </p:txBody>
      </p:sp>
      <p:sp>
        <p:nvSpPr>
          <p:cNvPr id="3049" name="Google Shape;3049;p284"/>
          <p:cNvSpPr txBox="1">
            <a:spLocks noGrp="1"/>
          </p:cNvSpPr>
          <p:nvPr>
            <p:ph type="subTitle" idx="6"/>
          </p:nvPr>
        </p:nvSpPr>
        <p:spPr>
          <a:xfrm>
            <a:off x="3351300" y="3124819"/>
            <a:ext cx="2441400" cy="686400"/>
          </a:xfrm>
          <a:prstGeom prst="rect">
            <a:avLst/>
          </a:prstGeom>
        </p:spPr>
        <p:txBody>
          <a:bodyPr spcFirstLastPara="1" wrap="square" lIns="0" tIns="0" rIns="0" bIns="0" anchor="t" anchorCtr="0">
            <a:noAutofit/>
          </a:bodyPr>
          <a:lstStyle>
            <a:lvl1pPr lvl="0" algn="ctr" rtl="0">
              <a:spcBef>
                <a:spcPts val="0"/>
              </a:spcBef>
              <a:spcAft>
                <a:spcPts val="0"/>
              </a:spcAft>
              <a:buNone/>
              <a:defRPr sz="1100">
                <a:solidFill>
                  <a:srgbClr val="FFFFFF"/>
                </a:solidFill>
              </a:defRPr>
            </a:lvl1pPr>
            <a:lvl2pPr lvl="1" algn="ctr" rtl="0">
              <a:spcBef>
                <a:spcPts val="400"/>
              </a:spcBef>
              <a:spcAft>
                <a:spcPts val="0"/>
              </a:spcAft>
              <a:buNone/>
              <a:defRPr sz="1100">
                <a:solidFill>
                  <a:srgbClr val="FFFFFF"/>
                </a:solidFill>
              </a:defRPr>
            </a:lvl2pPr>
            <a:lvl3pPr lvl="2" algn="ctr" rtl="0">
              <a:spcBef>
                <a:spcPts val="400"/>
              </a:spcBef>
              <a:spcAft>
                <a:spcPts val="0"/>
              </a:spcAft>
              <a:buNone/>
              <a:defRPr sz="1100">
                <a:solidFill>
                  <a:srgbClr val="FFFFFF"/>
                </a:solidFill>
              </a:defRPr>
            </a:lvl3pPr>
            <a:lvl4pPr lvl="3" algn="ctr" rtl="0">
              <a:spcBef>
                <a:spcPts val="400"/>
              </a:spcBef>
              <a:spcAft>
                <a:spcPts val="0"/>
              </a:spcAft>
              <a:buNone/>
              <a:defRPr sz="1100">
                <a:solidFill>
                  <a:srgbClr val="FFFFFF"/>
                </a:solidFill>
              </a:defRPr>
            </a:lvl4pPr>
            <a:lvl5pPr lvl="4" algn="ctr" rtl="0">
              <a:spcBef>
                <a:spcPts val="400"/>
              </a:spcBef>
              <a:spcAft>
                <a:spcPts val="0"/>
              </a:spcAft>
              <a:buNone/>
              <a:defRPr sz="1100">
                <a:solidFill>
                  <a:srgbClr val="FFFFFF"/>
                </a:solidFill>
              </a:defRPr>
            </a:lvl5pPr>
            <a:lvl6pPr lvl="5" algn="ctr" rtl="0">
              <a:spcBef>
                <a:spcPts val="400"/>
              </a:spcBef>
              <a:spcAft>
                <a:spcPts val="0"/>
              </a:spcAft>
              <a:buNone/>
              <a:defRPr sz="1100">
                <a:solidFill>
                  <a:srgbClr val="FFFFFF"/>
                </a:solidFill>
              </a:defRPr>
            </a:lvl6pPr>
            <a:lvl7pPr lvl="6" algn="ctr" rtl="0">
              <a:spcBef>
                <a:spcPts val="400"/>
              </a:spcBef>
              <a:spcAft>
                <a:spcPts val="0"/>
              </a:spcAft>
              <a:buNone/>
              <a:defRPr sz="1100">
                <a:solidFill>
                  <a:srgbClr val="FFFFFF"/>
                </a:solidFill>
              </a:defRPr>
            </a:lvl7pPr>
            <a:lvl8pPr lvl="7" algn="ctr" rtl="0">
              <a:spcBef>
                <a:spcPts val="400"/>
              </a:spcBef>
              <a:spcAft>
                <a:spcPts val="0"/>
              </a:spcAft>
              <a:buNone/>
              <a:defRPr sz="1100">
                <a:solidFill>
                  <a:srgbClr val="FFFFFF"/>
                </a:solidFill>
              </a:defRPr>
            </a:lvl8pPr>
            <a:lvl9pPr lvl="8" algn="ctr" rtl="0">
              <a:spcBef>
                <a:spcPts val="400"/>
              </a:spcBef>
              <a:spcAft>
                <a:spcPts val="400"/>
              </a:spcAft>
              <a:buNone/>
              <a:defRPr sz="1100">
                <a:solidFill>
                  <a:srgbClr val="FFFFFF"/>
                </a:solidFill>
              </a:defRPr>
            </a:lvl9pPr>
          </a:lstStyle>
          <a:p>
            <a:endParaRPr/>
          </a:p>
        </p:txBody>
      </p:sp>
      <p:sp>
        <p:nvSpPr>
          <p:cNvPr id="3050" name="Google Shape;3050;p284"/>
          <p:cNvSpPr txBox="1">
            <a:spLocks noGrp="1"/>
          </p:cNvSpPr>
          <p:nvPr>
            <p:ph type="subTitle" idx="7"/>
          </p:nvPr>
        </p:nvSpPr>
        <p:spPr>
          <a:xfrm>
            <a:off x="6036000" y="2757900"/>
            <a:ext cx="2441400" cy="241500"/>
          </a:xfrm>
          <a:prstGeom prst="rect">
            <a:avLst/>
          </a:prstGeom>
        </p:spPr>
        <p:txBody>
          <a:bodyPr spcFirstLastPara="1" wrap="square" lIns="0" tIns="0" rIns="0" bIns="0" anchor="b" anchorCtr="0">
            <a:noAutofit/>
          </a:bodyPr>
          <a:lstStyle>
            <a:lvl1pPr lvl="0" algn="ctr" rtl="0">
              <a:lnSpc>
                <a:spcPct val="114000"/>
              </a:lnSpc>
              <a:spcBef>
                <a:spcPts val="0"/>
              </a:spcBef>
              <a:spcAft>
                <a:spcPts val="0"/>
              </a:spcAft>
              <a:buNone/>
              <a:defRPr sz="1100">
                <a:solidFill>
                  <a:srgbClr val="FFFFFF"/>
                </a:solidFill>
                <a:latin typeface="Red Hat Display Medium"/>
                <a:ea typeface="Red Hat Display Medium"/>
                <a:cs typeface="Red Hat Display Medium"/>
                <a:sym typeface="Red Hat Display Medium"/>
              </a:defRPr>
            </a:lvl1pPr>
            <a:lvl2pPr lvl="1" algn="ctr" rtl="0">
              <a:lnSpc>
                <a:spcPct val="114000"/>
              </a:lnSpc>
              <a:spcBef>
                <a:spcPts val="0"/>
              </a:spcBef>
              <a:spcAft>
                <a:spcPts val="0"/>
              </a:spcAft>
              <a:buNone/>
              <a:defRPr sz="1100">
                <a:solidFill>
                  <a:srgbClr val="FFFFFF"/>
                </a:solidFill>
                <a:latin typeface="Red Hat Display Medium"/>
                <a:ea typeface="Red Hat Display Medium"/>
                <a:cs typeface="Red Hat Display Medium"/>
                <a:sym typeface="Red Hat Display Medium"/>
              </a:defRPr>
            </a:lvl2pPr>
            <a:lvl3pPr lvl="2" algn="ctr" rtl="0">
              <a:lnSpc>
                <a:spcPct val="114000"/>
              </a:lnSpc>
              <a:spcBef>
                <a:spcPts val="0"/>
              </a:spcBef>
              <a:spcAft>
                <a:spcPts val="0"/>
              </a:spcAft>
              <a:buNone/>
              <a:defRPr sz="1100">
                <a:solidFill>
                  <a:srgbClr val="FFFFFF"/>
                </a:solidFill>
                <a:latin typeface="Red Hat Display Medium"/>
                <a:ea typeface="Red Hat Display Medium"/>
                <a:cs typeface="Red Hat Display Medium"/>
                <a:sym typeface="Red Hat Display Medium"/>
              </a:defRPr>
            </a:lvl3pPr>
            <a:lvl4pPr lvl="3" algn="ctr" rtl="0">
              <a:lnSpc>
                <a:spcPct val="114000"/>
              </a:lnSpc>
              <a:spcBef>
                <a:spcPts val="0"/>
              </a:spcBef>
              <a:spcAft>
                <a:spcPts val="0"/>
              </a:spcAft>
              <a:buNone/>
              <a:defRPr sz="1100">
                <a:solidFill>
                  <a:srgbClr val="FFFFFF"/>
                </a:solidFill>
                <a:latin typeface="Red Hat Display Medium"/>
                <a:ea typeface="Red Hat Display Medium"/>
                <a:cs typeface="Red Hat Display Medium"/>
                <a:sym typeface="Red Hat Display Medium"/>
              </a:defRPr>
            </a:lvl4pPr>
            <a:lvl5pPr lvl="4" algn="ctr" rtl="0">
              <a:lnSpc>
                <a:spcPct val="114000"/>
              </a:lnSpc>
              <a:spcBef>
                <a:spcPts val="0"/>
              </a:spcBef>
              <a:spcAft>
                <a:spcPts val="0"/>
              </a:spcAft>
              <a:buNone/>
              <a:defRPr sz="1100">
                <a:solidFill>
                  <a:srgbClr val="FFFFFF"/>
                </a:solidFill>
                <a:latin typeface="Red Hat Display Medium"/>
                <a:ea typeface="Red Hat Display Medium"/>
                <a:cs typeface="Red Hat Display Medium"/>
                <a:sym typeface="Red Hat Display Medium"/>
              </a:defRPr>
            </a:lvl5pPr>
            <a:lvl6pPr lvl="5" algn="ctr" rtl="0">
              <a:lnSpc>
                <a:spcPct val="114000"/>
              </a:lnSpc>
              <a:spcBef>
                <a:spcPts val="0"/>
              </a:spcBef>
              <a:spcAft>
                <a:spcPts val="0"/>
              </a:spcAft>
              <a:buNone/>
              <a:defRPr sz="1100">
                <a:solidFill>
                  <a:srgbClr val="FFFFFF"/>
                </a:solidFill>
                <a:latin typeface="Red Hat Display Medium"/>
                <a:ea typeface="Red Hat Display Medium"/>
                <a:cs typeface="Red Hat Display Medium"/>
                <a:sym typeface="Red Hat Display Medium"/>
              </a:defRPr>
            </a:lvl6pPr>
            <a:lvl7pPr lvl="6" algn="ctr" rtl="0">
              <a:lnSpc>
                <a:spcPct val="114000"/>
              </a:lnSpc>
              <a:spcBef>
                <a:spcPts val="0"/>
              </a:spcBef>
              <a:spcAft>
                <a:spcPts val="0"/>
              </a:spcAft>
              <a:buNone/>
              <a:defRPr sz="1100">
                <a:solidFill>
                  <a:srgbClr val="FFFFFF"/>
                </a:solidFill>
                <a:latin typeface="Red Hat Display Medium"/>
                <a:ea typeface="Red Hat Display Medium"/>
                <a:cs typeface="Red Hat Display Medium"/>
                <a:sym typeface="Red Hat Display Medium"/>
              </a:defRPr>
            </a:lvl7pPr>
            <a:lvl8pPr lvl="7" algn="ctr" rtl="0">
              <a:lnSpc>
                <a:spcPct val="114000"/>
              </a:lnSpc>
              <a:spcBef>
                <a:spcPts val="0"/>
              </a:spcBef>
              <a:spcAft>
                <a:spcPts val="0"/>
              </a:spcAft>
              <a:buNone/>
              <a:defRPr sz="1100">
                <a:solidFill>
                  <a:srgbClr val="FFFFFF"/>
                </a:solidFill>
                <a:latin typeface="Red Hat Display Medium"/>
                <a:ea typeface="Red Hat Display Medium"/>
                <a:cs typeface="Red Hat Display Medium"/>
                <a:sym typeface="Red Hat Display Medium"/>
              </a:defRPr>
            </a:lvl8pPr>
            <a:lvl9pPr lvl="8" algn="ctr" rtl="0">
              <a:lnSpc>
                <a:spcPct val="114000"/>
              </a:lnSpc>
              <a:spcBef>
                <a:spcPts val="0"/>
              </a:spcBef>
              <a:spcAft>
                <a:spcPts val="0"/>
              </a:spcAft>
              <a:buNone/>
              <a:defRPr sz="1100">
                <a:solidFill>
                  <a:srgbClr val="FFFFFF"/>
                </a:solidFill>
                <a:latin typeface="Red Hat Display Medium"/>
                <a:ea typeface="Red Hat Display Medium"/>
                <a:cs typeface="Red Hat Display Medium"/>
                <a:sym typeface="Red Hat Display Medium"/>
              </a:defRPr>
            </a:lvl9pPr>
          </a:lstStyle>
          <a:p>
            <a:endParaRPr/>
          </a:p>
        </p:txBody>
      </p:sp>
      <p:sp>
        <p:nvSpPr>
          <p:cNvPr id="3051" name="Google Shape;3051;p284"/>
          <p:cNvSpPr txBox="1">
            <a:spLocks noGrp="1"/>
          </p:cNvSpPr>
          <p:nvPr>
            <p:ph type="subTitle" idx="8"/>
          </p:nvPr>
        </p:nvSpPr>
        <p:spPr>
          <a:xfrm>
            <a:off x="6036075" y="3124819"/>
            <a:ext cx="2441400" cy="686400"/>
          </a:xfrm>
          <a:prstGeom prst="rect">
            <a:avLst/>
          </a:prstGeom>
        </p:spPr>
        <p:txBody>
          <a:bodyPr spcFirstLastPara="1" wrap="square" lIns="0" tIns="0" rIns="0" bIns="0" anchor="t" anchorCtr="0">
            <a:noAutofit/>
          </a:bodyPr>
          <a:lstStyle>
            <a:lvl1pPr lvl="0" algn="ctr" rtl="0">
              <a:spcBef>
                <a:spcPts val="0"/>
              </a:spcBef>
              <a:spcAft>
                <a:spcPts val="0"/>
              </a:spcAft>
              <a:buNone/>
              <a:defRPr sz="1100">
                <a:solidFill>
                  <a:srgbClr val="FFFFFF"/>
                </a:solidFill>
              </a:defRPr>
            </a:lvl1pPr>
            <a:lvl2pPr lvl="1" algn="ctr" rtl="0">
              <a:spcBef>
                <a:spcPts val="400"/>
              </a:spcBef>
              <a:spcAft>
                <a:spcPts val="0"/>
              </a:spcAft>
              <a:buNone/>
              <a:defRPr sz="1100">
                <a:solidFill>
                  <a:srgbClr val="FFFFFF"/>
                </a:solidFill>
              </a:defRPr>
            </a:lvl2pPr>
            <a:lvl3pPr lvl="2" algn="ctr" rtl="0">
              <a:spcBef>
                <a:spcPts val="400"/>
              </a:spcBef>
              <a:spcAft>
                <a:spcPts val="0"/>
              </a:spcAft>
              <a:buNone/>
              <a:defRPr sz="1100">
                <a:solidFill>
                  <a:srgbClr val="FFFFFF"/>
                </a:solidFill>
              </a:defRPr>
            </a:lvl3pPr>
            <a:lvl4pPr lvl="3" algn="ctr" rtl="0">
              <a:spcBef>
                <a:spcPts val="400"/>
              </a:spcBef>
              <a:spcAft>
                <a:spcPts val="0"/>
              </a:spcAft>
              <a:buNone/>
              <a:defRPr sz="1100">
                <a:solidFill>
                  <a:srgbClr val="FFFFFF"/>
                </a:solidFill>
              </a:defRPr>
            </a:lvl4pPr>
            <a:lvl5pPr lvl="4" algn="ctr" rtl="0">
              <a:spcBef>
                <a:spcPts val="400"/>
              </a:spcBef>
              <a:spcAft>
                <a:spcPts val="0"/>
              </a:spcAft>
              <a:buNone/>
              <a:defRPr sz="1100">
                <a:solidFill>
                  <a:srgbClr val="FFFFFF"/>
                </a:solidFill>
              </a:defRPr>
            </a:lvl5pPr>
            <a:lvl6pPr lvl="5" algn="ctr" rtl="0">
              <a:spcBef>
                <a:spcPts val="400"/>
              </a:spcBef>
              <a:spcAft>
                <a:spcPts val="0"/>
              </a:spcAft>
              <a:buNone/>
              <a:defRPr sz="1100">
                <a:solidFill>
                  <a:srgbClr val="FFFFFF"/>
                </a:solidFill>
              </a:defRPr>
            </a:lvl6pPr>
            <a:lvl7pPr lvl="6" algn="ctr" rtl="0">
              <a:spcBef>
                <a:spcPts val="400"/>
              </a:spcBef>
              <a:spcAft>
                <a:spcPts val="0"/>
              </a:spcAft>
              <a:buNone/>
              <a:defRPr sz="1100">
                <a:solidFill>
                  <a:srgbClr val="FFFFFF"/>
                </a:solidFill>
              </a:defRPr>
            </a:lvl7pPr>
            <a:lvl8pPr lvl="7" algn="ctr" rtl="0">
              <a:spcBef>
                <a:spcPts val="400"/>
              </a:spcBef>
              <a:spcAft>
                <a:spcPts val="0"/>
              </a:spcAft>
              <a:buNone/>
              <a:defRPr sz="1100">
                <a:solidFill>
                  <a:srgbClr val="FFFFFF"/>
                </a:solidFill>
              </a:defRPr>
            </a:lvl8pPr>
            <a:lvl9pPr lvl="8" algn="ctr" rtl="0">
              <a:spcBef>
                <a:spcPts val="400"/>
              </a:spcBef>
              <a:spcAft>
                <a:spcPts val="400"/>
              </a:spcAft>
              <a:buNone/>
              <a:defRPr sz="1100">
                <a:solidFill>
                  <a:srgbClr val="FFFFFF"/>
                </a:solidFill>
              </a:defRPr>
            </a:lvl9pPr>
          </a:lstStyle>
          <a:p>
            <a:endParaRPr/>
          </a:p>
        </p:txBody>
      </p:sp>
      <p:sp>
        <p:nvSpPr>
          <p:cNvPr id="3052" name="Google Shape;3052;p284"/>
          <p:cNvSpPr txBox="1">
            <a:spLocks noGrp="1"/>
          </p:cNvSpPr>
          <p:nvPr>
            <p:ph type="subTitle" idx="9"/>
          </p:nvPr>
        </p:nvSpPr>
        <p:spPr>
          <a:xfrm>
            <a:off x="666450" y="2757900"/>
            <a:ext cx="2441400" cy="241500"/>
          </a:xfrm>
          <a:prstGeom prst="rect">
            <a:avLst/>
          </a:prstGeom>
        </p:spPr>
        <p:txBody>
          <a:bodyPr spcFirstLastPara="1" wrap="square" lIns="0" tIns="0" rIns="0" bIns="0" anchor="b" anchorCtr="0">
            <a:noAutofit/>
          </a:bodyPr>
          <a:lstStyle>
            <a:lvl1pPr lvl="0" algn="ctr" rtl="0">
              <a:lnSpc>
                <a:spcPct val="114000"/>
              </a:lnSpc>
              <a:spcBef>
                <a:spcPts val="0"/>
              </a:spcBef>
              <a:spcAft>
                <a:spcPts val="0"/>
              </a:spcAft>
              <a:buNone/>
              <a:defRPr sz="1100">
                <a:solidFill>
                  <a:srgbClr val="FFFFFF"/>
                </a:solidFill>
                <a:latin typeface="Red Hat Display Medium"/>
                <a:ea typeface="Red Hat Display Medium"/>
                <a:cs typeface="Red Hat Display Medium"/>
                <a:sym typeface="Red Hat Display Medium"/>
              </a:defRPr>
            </a:lvl1pPr>
            <a:lvl2pPr lvl="1" algn="ctr" rtl="0">
              <a:lnSpc>
                <a:spcPct val="114000"/>
              </a:lnSpc>
              <a:spcBef>
                <a:spcPts val="0"/>
              </a:spcBef>
              <a:spcAft>
                <a:spcPts val="0"/>
              </a:spcAft>
              <a:buNone/>
              <a:defRPr sz="1100">
                <a:solidFill>
                  <a:srgbClr val="FFFFFF"/>
                </a:solidFill>
                <a:latin typeface="Red Hat Display Medium"/>
                <a:ea typeface="Red Hat Display Medium"/>
                <a:cs typeface="Red Hat Display Medium"/>
                <a:sym typeface="Red Hat Display Medium"/>
              </a:defRPr>
            </a:lvl2pPr>
            <a:lvl3pPr lvl="2" algn="ctr" rtl="0">
              <a:lnSpc>
                <a:spcPct val="114000"/>
              </a:lnSpc>
              <a:spcBef>
                <a:spcPts val="0"/>
              </a:spcBef>
              <a:spcAft>
                <a:spcPts val="0"/>
              </a:spcAft>
              <a:buNone/>
              <a:defRPr sz="1100">
                <a:solidFill>
                  <a:srgbClr val="FFFFFF"/>
                </a:solidFill>
                <a:latin typeface="Red Hat Display Medium"/>
                <a:ea typeface="Red Hat Display Medium"/>
                <a:cs typeface="Red Hat Display Medium"/>
                <a:sym typeface="Red Hat Display Medium"/>
              </a:defRPr>
            </a:lvl3pPr>
            <a:lvl4pPr lvl="3" algn="ctr" rtl="0">
              <a:lnSpc>
                <a:spcPct val="114000"/>
              </a:lnSpc>
              <a:spcBef>
                <a:spcPts val="0"/>
              </a:spcBef>
              <a:spcAft>
                <a:spcPts val="0"/>
              </a:spcAft>
              <a:buNone/>
              <a:defRPr sz="1100">
                <a:solidFill>
                  <a:srgbClr val="FFFFFF"/>
                </a:solidFill>
                <a:latin typeface="Red Hat Display Medium"/>
                <a:ea typeface="Red Hat Display Medium"/>
                <a:cs typeface="Red Hat Display Medium"/>
                <a:sym typeface="Red Hat Display Medium"/>
              </a:defRPr>
            </a:lvl4pPr>
            <a:lvl5pPr lvl="4" algn="ctr" rtl="0">
              <a:lnSpc>
                <a:spcPct val="114000"/>
              </a:lnSpc>
              <a:spcBef>
                <a:spcPts val="0"/>
              </a:spcBef>
              <a:spcAft>
                <a:spcPts val="0"/>
              </a:spcAft>
              <a:buNone/>
              <a:defRPr sz="1100">
                <a:solidFill>
                  <a:srgbClr val="FFFFFF"/>
                </a:solidFill>
                <a:latin typeface="Red Hat Display Medium"/>
                <a:ea typeface="Red Hat Display Medium"/>
                <a:cs typeface="Red Hat Display Medium"/>
                <a:sym typeface="Red Hat Display Medium"/>
              </a:defRPr>
            </a:lvl5pPr>
            <a:lvl6pPr lvl="5" algn="ctr" rtl="0">
              <a:lnSpc>
                <a:spcPct val="114000"/>
              </a:lnSpc>
              <a:spcBef>
                <a:spcPts val="0"/>
              </a:spcBef>
              <a:spcAft>
                <a:spcPts val="0"/>
              </a:spcAft>
              <a:buNone/>
              <a:defRPr sz="1100">
                <a:solidFill>
                  <a:srgbClr val="FFFFFF"/>
                </a:solidFill>
                <a:latin typeface="Red Hat Display Medium"/>
                <a:ea typeface="Red Hat Display Medium"/>
                <a:cs typeface="Red Hat Display Medium"/>
                <a:sym typeface="Red Hat Display Medium"/>
              </a:defRPr>
            </a:lvl6pPr>
            <a:lvl7pPr lvl="6" algn="ctr" rtl="0">
              <a:lnSpc>
                <a:spcPct val="114000"/>
              </a:lnSpc>
              <a:spcBef>
                <a:spcPts val="0"/>
              </a:spcBef>
              <a:spcAft>
                <a:spcPts val="0"/>
              </a:spcAft>
              <a:buNone/>
              <a:defRPr sz="1100">
                <a:solidFill>
                  <a:srgbClr val="FFFFFF"/>
                </a:solidFill>
                <a:latin typeface="Red Hat Display Medium"/>
                <a:ea typeface="Red Hat Display Medium"/>
                <a:cs typeface="Red Hat Display Medium"/>
                <a:sym typeface="Red Hat Display Medium"/>
              </a:defRPr>
            </a:lvl7pPr>
            <a:lvl8pPr lvl="7" algn="ctr" rtl="0">
              <a:lnSpc>
                <a:spcPct val="114000"/>
              </a:lnSpc>
              <a:spcBef>
                <a:spcPts val="0"/>
              </a:spcBef>
              <a:spcAft>
                <a:spcPts val="0"/>
              </a:spcAft>
              <a:buNone/>
              <a:defRPr sz="1100">
                <a:solidFill>
                  <a:srgbClr val="FFFFFF"/>
                </a:solidFill>
                <a:latin typeface="Red Hat Display Medium"/>
                <a:ea typeface="Red Hat Display Medium"/>
                <a:cs typeface="Red Hat Display Medium"/>
                <a:sym typeface="Red Hat Display Medium"/>
              </a:defRPr>
            </a:lvl8pPr>
            <a:lvl9pPr lvl="8" algn="ctr" rtl="0">
              <a:lnSpc>
                <a:spcPct val="114000"/>
              </a:lnSpc>
              <a:spcBef>
                <a:spcPts val="0"/>
              </a:spcBef>
              <a:spcAft>
                <a:spcPts val="0"/>
              </a:spcAft>
              <a:buNone/>
              <a:defRPr sz="1100">
                <a:solidFill>
                  <a:srgbClr val="FFFFFF"/>
                </a:solidFill>
                <a:latin typeface="Red Hat Display Medium"/>
                <a:ea typeface="Red Hat Display Medium"/>
                <a:cs typeface="Red Hat Display Medium"/>
                <a:sym typeface="Red Hat Display Medium"/>
              </a:defRPr>
            </a:lvl9pPr>
          </a:lstStyle>
          <a:p>
            <a:endParaRPr/>
          </a:p>
        </p:txBody>
      </p:sp>
      <p:sp>
        <p:nvSpPr>
          <p:cNvPr id="3053" name="Google Shape;3053;p284"/>
          <p:cNvSpPr txBox="1">
            <a:spLocks noGrp="1"/>
          </p:cNvSpPr>
          <p:nvPr>
            <p:ph type="subTitle" idx="13"/>
          </p:nvPr>
        </p:nvSpPr>
        <p:spPr>
          <a:xfrm>
            <a:off x="666525" y="3124819"/>
            <a:ext cx="2441400" cy="686400"/>
          </a:xfrm>
          <a:prstGeom prst="rect">
            <a:avLst/>
          </a:prstGeom>
        </p:spPr>
        <p:txBody>
          <a:bodyPr spcFirstLastPara="1" wrap="square" lIns="0" tIns="0" rIns="0" bIns="0" anchor="t" anchorCtr="0">
            <a:noAutofit/>
          </a:bodyPr>
          <a:lstStyle>
            <a:lvl1pPr lvl="0" algn="ctr" rtl="0">
              <a:spcBef>
                <a:spcPts val="0"/>
              </a:spcBef>
              <a:spcAft>
                <a:spcPts val="0"/>
              </a:spcAft>
              <a:buNone/>
              <a:defRPr sz="1100">
                <a:solidFill>
                  <a:srgbClr val="FFFFFF"/>
                </a:solidFill>
              </a:defRPr>
            </a:lvl1pPr>
            <a:lvl2pPr lvl="1" algn="ctr" rtl="0">
              <a:spcBef>
                <a:spcPts val="400"/>
              </a:spcBef>
              <a:spcAft>
                <a:spcPts val="0"/>
              </a:spcAft>
              <a:buNone/>
              <a:defRPr sz="1100">
                <a:solidFill>
                  <a:srgbClr val="FFFFFF"/>
                </a:solidFill>
              </a:defRPr>
            </a:lvl2pPr>
            <a:lvl3pPr lvl="2" algn="ctr" rtl="0">
              <a:spcBef>
                <a:spcPts val="400"/>
              </a:spcBef>
              <a:spcAft>
                <a:spcPts val="0"/>
              </a:spcAft>
              <a:buNone/>
              <a:defRPr sz="1100">
                <a:solidFill>
                  <a:srgbClr val="FFFFFF"/>
                </a:solidFill>
              </a:defRPr>
            </a:lvl3pPr>
            <a:lvl4pPr lvl="3" algn="ctr" rtl="0">
              <a:spcBef>
                <a:spcPts val="400"/>
              </a:spcBef>
              <a:spcAft>
                <a:spcPts val="0"/>
              </a:spcAft>
              <a:buNone/>
              <a:defRPr sz="1100">
                <a:solidFill>
                  <a:srgbClr val="FFFFFF"/>
                </a:solidFill>
              </a:defRPr>
            </a:lvl4pPr>
            <a:lvl5pPr lvl="4" algn="ctr" rtl="0">
              <a:spcBef>
                <a:spcPts val="400"/>
              </a:spcBef>
              <a:spcAft>
                <a:spcPts val="0"/>
              </a:spcAft>
              <a:buNone/>
              <a:defRPr sz="1100">
                <a:solidFill>
                  <a:srgbClr val="FFFFFF"/>
                </a:solidFill>
              </a:defRPr>
            </a:lvl5pPr>
            <a:lvl6pPr lvl="5" algn="ctr" rtl="0">
              <a:spcBef>
                <a:spcPts val="400"/>
              </a:spcBef>
              <a:spcAft>
                <a:spcPts val="0"/>
              </a:spcAft>
              <a:buNone/>
              <a:defRPr sz="1100">
                <a:solidFill>
                  <a:srgbClr val="FFFFFF"/>
                </a:solidFill>
              </a:defRPr>
            </a:lvl6pPr>
            <a:lvl7pPr lvl="6" algn="ctr" rtl="0">
              <a:spcBef>
                <a:spcPts val="400"/>
              </a:spcBef>
              <a:spcAft>
                <a:spcPts val="0"/>
              </a:spcAft>
              <a:buNone/>
              <a:defRPr sz="1100">
                <a:solidFill>
                  <a:srgbClr val="FFFFFF"/>
                </a:solidFill>
              </a:defRPr>
            </a:lvl7pPr>
            <a:lvl8pPr lvl="7" algn="ctr" rtl="0">
              <a:spcBef>
                <a:spcPts val="400"/>
              </a:spcBef>
              <a:spcAft>
                <a:spcPts val="0"/>
              </a:spcAft>
              <a:buNone/>
              <a:defRPr sz="1100">
                <a:solidFill>
                  <a:srgbClr val="FFFFFF"/>
                </a:solidFill>
              </a:defRPr>
            </a:lvl8pPr>
            <a:lvl9pPr lvl="8" algn="ctr" rtl="0">
              <a:spcBef>
                <a:spcPts val="400"/>
              </a:spcBef>
              <a:spcAft>
                <a:spcPts val="400"/>
              </a:spcAft>
              <a:buNone/>
              <a:defRPr sz="1100">
                <a:solidFill>
                  <a:srgbClr val="FFFFFF"/>
                </a:solidFill>
              </a:defRPr>
            </a:lvl9pPr>
          </a:lstStyle>
          <a:p>
            <a:endParaRPr/>
          </a:p>
        </p:txBody>
      </p:sp>
      <p:sp>
        <p:nvSpPr>
          <p:cNvPr id="3054" name="Google Shape;3054;p284"/>
          <p:cNvSpPr txBox="1">
            <a:spLocks noGrp="1"/>
          </p:cNvSpPr>
          <p:nvPr>
            <p:ph type="subTitle" idx="14"/>
          </p:nvPr>
        </p:nvSpPr>
        <p:spPr>
          <a:xfrm>
            <a:off x="335831" y="41580"/>
            <a:ext cx="3861600" cy="612300"/>
          </a:xfrm>
          <a:prstGeom prst="rect">
            <a:avLst/>
          </a:prstGeom>
        </p:spPr>
        <p:txBody>
          <a:bodyPr spcFirstLastPara="1" wrap="square" lIns="329175" tIns="68575" rIns="68575" bIns="68575" anchor="ctr" anchorCtr="0">
            <a:noAutofit/>
          </a:bodyPr>
          <a:lstStyle>
            <a:lvl1pPr lvl="0" rtl="0">
              <a:lnSpc>
                <a:spcPct val="100000"/>
              </a:lnSpc>
              <a:spcBef>
                <a:spcPts val="0"/>
              </a:spcBef>
              <a:spcAft>
                <a:spcPts val="0"/>
              </a:spcAft>
              <a:buClr>
                <a:srgbClr val="FFFFFF"/>
              </a:buClr>
              <a:buSzPts val="800"/>
              <a:buFont typeface="Red Hat Display Medium"/>
              <a:buNone/>
              <a:defRPr sz="800">
                <a:solidFill>
                  <a:srgbClr val="FFFFFF"/>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rgbClr val="FFFFFF"/>
              </a:buClr>
              <a:buSzPts val="800"/>
              <a:buFont typeface="Red Hat Display Medium"/>
              <a:buNone/>
              <a:defRPr sz="800">
                <a:solidFill>
                  <a:srgbClr val="FFFFFF"/>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rgbClr val="FFFFFF"/>
              </a:buClr>
              <a:buSzPts val="800"/>
              <a:buFont typeface="Red Hat Display Medium"/>
              <a:buNone/>
              <a:defRPr sz="800">
                <a:solidFill>
                  <a:srgbClr val="FFFFFF"/>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rgbClr val="FFFFFF"/>
              </a:buClr>
              <a:buSzPts val="800"/>
              <a:buFont typeface="Red Hat Display Medium"/>
              <a:buNone/>
              <a:defRPr sz="800">
                <a:solidFill>
                  <a:srgbClr val="FFFFFF"/>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rgbClr val="FFFFFF"/>
              </a:buClr>
              <a:buSzPts val="800"/>
              <a:buFont typeface="Red Hat Display Medium"/>
              <a:buNone/>
              <a:defRPr sz="800">
                <a:solidFill>
                  <a:srgbClr val="FFFFFF"/>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rgbClr val="FFFFFF"/>
              </a:buClr>
              <a:buSzPts val="800"/>
              <a:buFont typeface="Red Hat Display Medium"/>
              <a:buNone/>
              <a:defRPr sz="800">
                <a:solidFill>
                  <a:srgbClr val="FFFFFF"/>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rgbClr val="FFFFFF"/>
              </a:buClr>
              <a:buSzPts val="800"/>
              <a:buFont typeface="Red Hat Display Medium"/>
              <a:buNone/>
              <a:defRPr sz="800">
                <a:solidFill>
                  <a:srgbClr val="FFFFFF"/>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rgbClr val="FFFFFF"/>
              </a:buClr>
              <a:buSzPts val="800"/>
              <a:buFont typeface="Red Hat Display Medium"/>
              <a:buNone/>
              <a:defRPr sz="800">
                <a:solidFill>
                  <a:srgbClr val="FFFFFF"/>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rgbClr val="FFFFFF"/>
              </a:buClr>
              <a:buSzPts val="800"/>
              <a:buFont typeface="Red Hat Display Medium"/>
              <a:buNone/>
              <a:defRPr sz="800">
                <a:solidFill>
                  <a:srgbClr val="FFFFFF"/>
                </a:solidFill>
                <a:latin typeface="Red Hat Display Medium"/>
                <a:ea typeface="Red Hat Display Medium"/>
                <a:cs typeface="Red Hat Display Medium"/>
                <a:sym typeface="Red Hat Display Medium"/>
              </a:defRPr>
            </a:lvl9pPr>
          </a:lstStyle>
          <a:p>
            <a:endParaRPr/>
          </a:p>
        </p:txBody>
      </p:sp>
      <p:sp>
        <p:nvSpPr>
          <p:cNvPr id="3055" name="Google Shape;3055;p284"/>
          <p:cNvSpPr txBox="1">
            <a:spLocks noGrp="1"/>
          </p:cNvSpPr>
          <p:nvPr>
            <p:ph type="title"/>
          </p:nvPr>
        </p:nvSpPr>
        <p:spPr>
          <a:xfrm>
            <a:off x="663788" y="825263"/>
            <a:ext cx="7816500" cy="414900"/>
          </a:xfrm>
          <a:prstGeom prst="rect">
            <a:avLst/>
          </a:prstGeom>
        </p:spPr>
        <p:txBody>
          <a:bodyPr spcFirstLastPara="1" wrap="square" lIns="0" tIns="0" rIns="0" bIns="0" anchor="t" anchorCtr="0">
            <a:noAutofit/>
          </a:bodyPr>
          <a:lstStyle>
            <a:lvl1pPr lvl="0" algn="ctr" rtl="0">
              <a:lnSpc>
                <a:spcPct val="130000"/>
              </a:lnSpc>
              <a:spcBef>
                <a:spcPts val="0"/>
              </a:spcBef>
              <a:spcAft>
                <a:spcPts val="0"/>
              </a:spcAft>
              <a:buNone/>
              <a:defRPr sz="2100">
                <a:solidFill>
                  <a:srgbClr val="FFFFFF"/>
                </a:solidFill>
                <a:latin typeface="Red Hat Display Medium"/>
                <a:ea typeface="Red Hat Display Medium"/>
                <a:cs typeface="Red Hat Display Medium"/>
                <a:sym typeface="Red Hat Display Medium"/>
              </a:defRPr>
            </a:lvl1pPr>
            <a:lvl2pPr lvl="1" algn="ctr" rtl="0">
              <a:lnSpc>
                <a:spcPct val="130000"/>
              </a:lnSpc>
              <a:spcBef>
                <a:spcPts val="0"/>
              </a:spcBef>
              <a:spcAft>
                <a:spcPts val="0"/>
              </a:spcAft>
              <a:buNone/>
              <a:defRPr sz="2000">
                <a:solidFill>
                  <a:srgbClr val="FFFFFF"/>
                </a:solidFill>
                <a:latin typeface="Red Hat Display Medium"/>
                <a:ea typeface="Red Hat Display Medium"/>
                <a:cs typeface="Red Hat Display Medium"/>
                <a:sym typeface="Red Hat Display Medium"/>
              </a:defRPr>
            </a:lvl2pPr>
            <a:lvl3pPr lvl="2" algn="ctr" rtl="0">
              <a:lnSpc>
                <a:spcPct val="130000"/>
              </a:lnSpc>
              <a:spcBef>
                <a:spcPts val="0"/>
              </a:spcBef>
              <a:spcAft>
                <a:spcPts val="0"/>
              </a:spcAft>
              <a:buNone/>
              <a:defRPr sz="2000">
                <a:solidFill>
                  <a:srgbClr val="FFFFFF"/>
                </a:solidFill>
                <a:latin typeface="Red Hat Display Medium"/>
                <a:ea typeface="Red Hat Display Medium"/>
                <a:cs typeface="Red Hat Display Medium"/>
                <a:sym typeface="Red Hat Display Medium"/>
              </a:defRPr>
            </a:lvl3pPr>
            <a:lvl4pPr lvl="3" algn="ctr" rtl="0">
              <a:lnSpc>
                <a:spcPct val="130000"/>
              </a:lnSpc>
              <a:spcBef>
                <a:spcPts val="0"/>
              </a:spcBef>
              <a:spcAft>
                <a:spcPts val="0"/>
              </a:spcAft>
              <a:buNone/>
              <a:defRPr sz="2000">
                <a:solidFill>
                  <a:srgbClr val="FFFFFF"/>
                </a:solidFill>
                <a:latin typeface="Red Hat Display Medium"/>
                <a:ea typeface="Red Hat Display Medium"/>
                <a:cs typeface="Red Hat Display Medium"/>
                <a:sym typeface="Red Hat Display Medium"/>
              </a:defRPr>
            </a:lvl4pPr>
            <a:lvl5pPr lvl="4" algn="ctr" rtl="0">
              <a:lnSpc>
                <a:spcPct val="130000"/>
              </a:lnSpc>
              <a:spcBef>
                <a:spcPts val="0"/>
              </a:spcBef>
              <a:spcAft>
                <a:spcPts val="0"/>
              </a:spcAft>
              <a:buNone/>
              <a:defRPr sz="2000">
                <a:solidFill>
                  <a:srgbClr val="FFFFFF"/>
                </a:solidFill>
                <a:latin typeface="Red Hat Display Medium"/>
                <a:ea typeface="Red Hat Display Medium"/>
                <a:cs typeface="Red Hat Display Medium"/>
                <a:sym typeface="Red Hat Display Medium"/>
              </a:defRPr>
            </a:lvl5pPr>
            <a:lvl6pPr lvl="5" algn="ctr" rtl="0">
              <a:lnSpc>
                <a:spcPct val="130000"/>
              </a:lnSpc>
              <a:spcBef>
                <a:spcPts val="0"/>
              </a:spcBef>
              <a:spcAft>
                <a:spcPts val="0"/>
              </a:spcAft>
              <a:buNone/>
              <a:defRPr sz="2000">
                <a:solidFill>
                  <a:srgbClr val="FFFFFF"/>
                </a:solidFill>
                <a:latin typeface="Red Hat Display Medium"/>
                <a:ea typeface="Red Hat Display Medium"/>
                <a:cs typeface="Red Hat Display Medium"/>
                <a:sym typeface="Red Hat Display Medium"/>
              </a:defRPr>
            </a:lvl6pPr>
            <a:lvl7pPr lvl="6" algn="ctr" rtl="0">
              <a:lnSpc>
                <a:spcPct val="130000"/>
              </a:lnSpc>
              <a:spcBef>
                <a:spcPts val="0"/>
              </a:spcBef>
              <a:spcAft>
                <a:spcPts val="0"/>
              </a:spcAft>
              <a:buNone/>
              <a:defRPr sz="2000">
                <a:solidFill>
                  <a:srgbClr val="FFFFFF"/>
                </a:solidFill>
                <a:latin typeface="Red Hat Display Medium"/>
                <a:ea typeface="Red Hat Display Medium"/>
                <a:cs typeface="Red Hat Display Medium"/>
                <a:sym typeface="Red Hat Display Medium"/>
              </a:defRPr>
            </a:lvl7pPr>
            <a:lvl8pPr lvl="7" algn="ctr" rtl="0">
              <a:lnSpc>
                <a:spcPct val="130000"/>
              </a:lnSpc>
              <a:spcBef>
                <a:spcPts val="0"/>
              </a:spcBef>
              <a:spcAft>
                <a:spcPts val="0"/>
              </a:spcAft>
              <a:buNone/>
              <a:defRPr sz="2000">
                <a:solidFill>
                  <a:srgbClr val="FFFFFF"/>
                </a:solidFill>
                <a:latin typeface="Red Hat Display Medium"/>
                <a:ea typeface="Red Hat Display Medium"/>
                <a:cs typeface="Red Hat Display Medium"/>
                <a:sym typeface="Red Hat Display Medium"/>
              </a:defRPr>
            </a:lvl8pPr>
            <a:lvl9pPr lvl="8" algn="ctr" rtl="0">
              <a:lnSpc>
                <a:spcPct val="130000"/>
              </a:lnSpc>
              <a:spcBef>
                <a:spcPts val="0"/>
              </a:spcBef>
              <a:spcAft>
                <a:spcPts val="0"/>
              </a:spcAft>
              <a:buNone/>
              <a:defRPr sz="2000">
                <a:solidFill>
                  <a:srgbClr val="FFFFFF"/>
                </a:solidFill>
                <a:latin typeface="Red Hat Display Medium"/>
                <a:ea typeface="Red Hat Display Medium"/>
                <a:cs typeface="Red Hat Display Medium"/>
                <a:sym typeface="Red Hat Display Medium"/>
              </a:defRPr>
            </a:lvl9pPr>
          </a:lstStyle>
          <a:p>
            <a:endParaRPr/>
          </a:p>
        </p:txBody>
      </p:sp>
      <p:pic>
        <p:nvPicPr>
          <p:cNvPr id="3056" name="Google Shape;3056;p284"/>
          <p:cNvPicPr preferRelativeResize="0"/>
          <p:nvPr/>
        </p:nvPicPr>
        <p:blipFill>
          <a:blip r:embed="rId2">
            <a:alphaModFix/>
          </a:blip>
          <a:stretch>
            <a:fillRect/>
          </a:stretch>
        </p:blipFill>
        <p:spPr>
          <a:xfrm>
            <a:off x="8033460" y="4734378"/>
            <a:ext cx="731888" cy="172209"/>
          </a:xfrm>
          <a:prstGeom prst="rect">
            <a:avLst/>
          </a:prstGeom>
          <a:noFill/>
          <a:ln>
            <a:noFill/>
          </a:ln>
        </p:spPr>
      </p:pic>
      <p:sp>
        <p:nvSpPr>
          <p:cNvPr id="3057" name="Google Shape;3057;p284"/>
          <p:cNvSpPr txBox="1">
            <a:spLocks noGrp="1"/>
          </p:cNvSpPr>
          <p:nvPr>
            <p:ph type="sldNum" idx="12"/>
          </p:nvPr>
        </p:nvSpPr>
        <p:spPr>
          <a:xfrm>
            <a:off x="61481" y="4627167"/>
            <a:ext cx="548700" cy="107700"/>
          </a:xfrm>
          <a:prstGeom prst="rect">
            <a:avLst/>
          </a:prstGeom>
          <a:noFill/>
          <a:ln>
            <a:noFill/>
          </a:ln>
        </p:spPr>
        <p:txBody>
          <a:bodyPr spcFirstLastPara="1" wrap="square" lIns="0" tIns="0" rIns="0" bIns="0" anchor="b" anchorCtr="0">
            <a:noAutofit/>
          </a:bodyPr>
          <a:lstStyle>
            <a:lvl1pPr lvl="0" algn="ctr" rtl="0">
              <a:buNone/>
              <a:defRPr sz="600">
                <a:solidFill>
                  <a:srgbClr val="FFFFFF"/>
                </a:solidFill>
                <a:latin typeface="Red Hat Display Medium"/>
                <a:ea typeface="Red Hat Display Medium"/>
                <a:cs typeface="Red Hat Display Medium"/>
                <a:sym typeface="Red Hat Display Medium"/>
              </a:defRPr>
            </a:lvl1pPr>
            <a:lvl2pPr lvl="1" algn="ctr" rtl="0">
              <a:buNone/>
              <a:defRPr sz="600">
                <a:solidFill>
                  <a:srgbClr val="FFFFFF"/>
                </a:solidFill>
                <a:latin typeface="Red Hat Display Medium"/>
                <a:ea typeface="Red Hat Display Medium"/>
                <a:cs typeface="Red Hat Display Medium"/>
                <a:sym typeface="Red Hat Display Medium"/>
              </a:defRPr>
            </a:lvl2pPr>
            <a:lvl3pPr lvl="2" algn="ctr" rtl="0">
              <a:buNone/>
              <a:defRPr sz="600">
                <a:solidFill>
                  <a:srgbClr val="FFFFFF"/>
                </a:solidFill>
                <a:latin typeface="Red Hat Display Medium"/>
                <a:ea typeface="Red Hat Display Medium"/>
                <a:cs typeface="Red Hat Display Medium"/>
                <a:sym typeface="Red Hat Display Medium"/>
              </a:defRPr>
            </a:lvl3pPr>
            <a:lvl4pPr lvl="3" algn="ctr" rtl="0">
              <a:buNone/>
              <a:defRPr sz="600">
                <a:solidFill>
                  <a:srgbClr val="FFFFFF"/>
                </a:solidFill>
                <a:latin typeface="Red Hat Display Medium"/>
                <a:ea typeface="Red Hat Display Medium"/>
                <a:cs typeface="Red Hat Display Medium"/>
                <a:sym typeface="Red Hat Display Medium"/>
              </a:defRPr>
            </a:lvl4pPr>
            <a:lvl5pPr lvl="4" algn="ctr" rtl="0">
              <a:buNone/>
              <a:defRPr sz="600">
                <a:solidFill>
                  <a:srgbClr val="FFFFFF"/>
                </a:solidFill>
                <a:latin typeface="Red Hat Display Medium"/>
                <a:ea typeface="Red Hat Display Medium"/>
                <a:cs typeface="Red Hat Display Medium"/>
                <a:sym typeface="Red Hat Display Medium"/>
              </a:defRPr>
            </a:lvl5pPr>
            <a:lvl6pPr lvl="5" algn="ctr" rtl="0">
              <a:buNone/>
              <a:defRPr sz="600">
                <a:solidFill>
                  <a:srgbClr val="FFFFFF"/>
                </a:solidFill>
                <a:latin typeface="Red Hat Display Medium"/>
                <a:ea typeface="Red Hat Display Medium"/>
                <a:cs typeface="Red Hat Display Medium"/>
                <a:sym typeface="Red Hat Display Medium"/>
              </a:defRPr>
            </a:lvl6pPr>
            <a:lvl7pPr lvl="6" algn="ctr" rtl="0">
              <a:buNone/>
              <a:defRPr sz="600">
                <a:solidFill>
                  <a:srgbClr val="FFFFFF"/>
                </a:solidFill>
                <a:latin typeface="Red Hat Display Medium"/>
                <a:ea typeface="Red Hat Display Medium"/>
                <a:cs typeface="Red Hat Display Medium"/>
                <a:sym typeface="Red Hat Display Medium"/>
              </a:defRPr>
            </a:lvl7pPr>
            <a:lvl8pPr lvl="7" algn="ctr" rtl="0">
              <a:buNone/>
              <a:defRPr sz="600">
                <a:solidFill>
                  <a:srgbClr val="FFFFFF"/>
                </a:solidFill>
                <a:latin typeface="Red Hat Display Medium"/>
                <a:ea typeface="Red Hat Display Medium"/>
                <a:cs typeface="Red Hat Display Medium"/>
                <a:sym typeface="Red Hat Display Medium"/>
              </a:defRPr>
            </a:lvl8pPr>
            <a:lvl9pPr lvl="8" algn="ctr" rtl="0">
              <a:buNone/>
              <a:defRPr sz="600">
                <a:solidFill>
                  <a:srgbClr val="FFFFFF"/>
                </a:solidFill>
                <a:latin typeface="Red Hat Display Medium"/>
                <a:ea typeface="Red Hat Display Medium"/>
                <a:cs typeface="Red Hat Display Medium"/>
                <a:sym typeface="Red Hat Display Medium"/>
              </a:defRPr>
            </a:lvl9pPr>
          </a:lstStyle>
          <a:p>
            <a:pPr marL="0" lvl="0" indent="0" algn="ctr" rtl="0">
              <a:spcBef>
                <a:spcPts val="0"/>
              </a:spcBef>
              <a:spcAft>
                <a:spcPts val="0"/>
              </a:spcAft>
              <a:buNone/>
            </a:pPr>
            <a:fld id="{00000000-1234-1234-1234-123412341234}" type="slidenum">
              <a:rPr lang="en"/>
              <a:t>‹#›</a:t>
            </a:fld>
            <a:endParaRPr/>
          </a:p>
        </p:txBody>
      </p:sp>
      <p:sp>
        <p:nvSpPr>
          <p:cNvPr id="3058" name="Google Shape;3058;p284"/>
          <p:cNvSpPr txBox="1">
            <a:spLocks noGrp="1"/>
          </p:cNvSpPr>
          <p:nvPr>
            <p:ph type="subTitle" idx="15"/>
          </p:nvPr>
        </p:nvSpPr>
        <p:spPr>
          <a:xfrm>
            <a:off x="663844" y="1240163"/>
            <a:ext cx="7816500" cy="219000"/>
          </a:xfrm>
          <a:prstGeom prst="rect">
            <a:avLst/>
          </a:prstGeom>
        </p:spPr>
        <p:txBody>
          <a:bodyPr spcFirstLastPara="1" wrap="square" lIns="0" tIns="0" rIns="0" bIns="0" anchor="t" anchorCtr="0">
            <a:noAutofit/>
          </a:bodyPr>
          <a:lstStyle>
            <a:lvl1pPr lvl="0" algn="ctr" rtl="0">
              <a:spcBef>
                <a:spcPts val="0"/>
              </a:spcBef>
              <a:spcAft>
                <a:spcPts val="0"/>
              </a:spcAft>
              <a:buNone/>
              <a:defRPr sz="1400">
                <a:solidFill>
                  <a:schemeClr val="accent1"/>
                </a:solidFill>
              </a:defRPr>
            </a:lvl1pPr>
            <a:lvl2pPr lvl="1" algn="ctr" rtl="0">
              <a:spcBef>
                <a:spcPts val="400"/>
              </a:spcBef>
              <a:spcAft>
                <a:spcPts val="0"/>
              </a:spcAft>
              <a:buNone/>
              <a:defRPr sz="1400">
                <a:solidFill>
                  <a:srgbClr val="FFFFFF"/>
                </a:solidFill>
              </a:defRPr>
            </a:lvl2pPr>
            <a:lvl3pPr lvl="2" algn="ctr" rtl="0">
              <a:spcBef>
                <a:spcPts val="400"/>
              </a:spcBef>
              <a:spcAft>
                <a:spcPts val="0"/>
              </a:spcAft>
              <a:buNone/>
              <a:defRPr sz="1400">
                <a:solidFill>
                  <a:srgbClr val="FFFFFF"/>
                </a:solidFill>
              </a:defRPr>
            </a:lvl3pPr>
            <a:lvl4pPr lvl="3" algn="ctr" rtl="0">
              <a:spcBef>
                <a:spcPts val="400"/>
              </a:spcBef>
              <a:spcAft>
                <a:spcPts val="0"/>
              </a:spcAft>
              <a:buNone/>
              <a:defRPr sz="1400">
                <a:solidFill>
                  <a:srgbClr val="FFFFFF"/>
                </a:solidFill>
              </a:defRPr>
            </a:lvl4pPr>
            <a:lvl5pPr lvl="4" algn="ctr" rtl="0">
              <a:spcBef>
                <a:spcPts val="400"/>
              </a:spcBef>
              <a:spcAft>
                <a:spcPts val="0"/>
              </a:spcAft>
              <a:buNone/>
              <a:defRPr sz="1400">
                <a:solidFill>
                  <a:srgbClr val="FFFFFF"/>
                </a:solidFill>
              </a:defRPr>
            </a:lvl5pPr>
            <a:lvl6pPr lvl="5" algn="ctr" rtl="0">
              <a:spcBef>
                <a:spcPts val="400"/>
              </a:spcBef>
              <a:spcAft>
                <a:spcPts val="0"/>
              </a:spcAft>
              <a:buNone/>
              <a:defRPr sz="1400">
                <a:solidFill>
                  <a:srgbClr val="FFFFFF"/>
                </a:solidFill>
              </a:defRPr>
            </a:lvl6pPr>
            <a:lvl7pPr lvl="6" algn="ctr" rtl="0">
              <a:spcBef>
                <a:spcPts val="400"/>
              </a:spcBef>
              <a:spcAft>
                <a:spcPts val="0"/>
              </a:spcAft>
              <a:buNone/>
              <a:defRPr sz="1400">
                <a:solidFill>
                  <a:srgbClr val="FFFFFF"/>
                </a:solidFill>
              </a:defRPr>
            </a:lvl7pPr>
            <a:lvl8pPr lvl="7" algn="ctr" rtl="0">
              <a:spcBef>
                <a:spcPts val="400"/>
              </a:spcBef>
              <a:spcAft>
                <a:spcPts val="0"/>
              </a:spcAft>
              <a:buNone/>
              <a:defRPr sz="1400">
                <a:solidFill>
                  <a:srgbClr val="FFFFFF"/>
                </a:solidFill>
              </a:defRPr>
            </a:lvl8pPr>
            <a:lvl9pPr lvl="8" algn="ctr" rtl="0">
              <a:spcBef>
                <a:spcPts val="400"/>
              </a:spcBef>
              <a:spcAft>
                <a:spcPts val="400"/>
              </a:spcAft>
              <a:buNone/>
              <a:defRPr sz="1400">
                <a:solidFill>
                  <a:srgbClr val="FFFFFF"/>
                </a:solidFill>
              </a:defRPr>
            </a:lvl9pPr>
          </a:lstStyle>
          <a:p>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matchingName="Interior timeline horizontal 1">
  <p:cSld name="CUSTOM_4_15_1">
    <p:bg>
      <p:bgPr>
        <a:solidFill>
          <a:srgbClr val="353535"/>
        </a:solidFill>
        <a:effectLst/>
      </p:bgPr>
    </p:bg>
    <p:spTree>
      <p:nvGrpSpPr>
        <p:cNvPr id="1" name="Shape 3059"/>
        <p:cNvGrpSpPr/>
        <p:nvPr/>
      </p:nvGrpSpPr>
      <p:grpSpPr>
        <a:xfrm>
          <a:off x="0" y="0"/>
          <a:ext cx="0" cy="0"/>
          <a:chOff x="0" y="0"/>
          <a:chExt cx="0" cy="0"/>
        </a:xfrm>
      </p:grpSpPr>
      <p:cxnSp>
        <p:nvCxnSpPr>
          <p:cNvPr id="3060" name="Google Shape;3060;p285"/>
          <p:cNvCxnSpPr/>
          <p:nvPr/>
        </p:nvCxnSpPr>
        <p:spPr>
          <a:xfrm rot="10800000">
            <a:off x="335831" y="150"/>
            <a:ext cx="0" cy="664800"/>
          </a:xfrm>
          <a:prstGeom prst="straightConnector1">
            <a:avLst/>
          </a:prstGeom>
          <a:noFill/>
          <a:ln w="9525" cap="flat" cmpd="sng">
            <a:solidFill>
              <a:schemeClr val="accent1"/>
            </a:solidFill>
            <a:prstDash val="solid"/>
            <a:round/>
            <a:headEnd type="none" w="med" len="med"/>
            <a:tailEnd type="none" w="med" len="med"/>
          </a:ln>
        </p:spPr>
      </p:cxnSp>
      <p:cxnSp>
        <p:nvCxnSpPr>
          <p:cNvPr id="3061" name="Google Shape;3061;p285"/>
          <p:cNvCxnSpPr/>
          <p:nvPr/>
        </p:nvCxnSpPr>
        <p:spPr>
          <a:xfrm rot="10800000">
            <a:off x="335825" y="4801200"/>
            <a:ext cx="0" cy="342300"/>
          </a:xfrm>
          <a:prstGeom prst="straightConnector1">
            <a:avLst/>
          </a:prstGeom>
          <a:noFill/>
          <a:ln w="9525" cap="flat" cmpd="sng">
            <a:solidFill>
              <a:schemeClr val="accent1"/>
            </a:solidFill>
            <a:prstDash val="solid"/>
            <a:round/>
            <a:headEnd type="none" w="med" len="med"/>
            <a:tailEnd type="none" w="med" len="med"/>
          </a:ln>
        </p:spPr>
      </p:cxnSp>
      <p:sp>
        <p:nvSpPr>
          <p:cNvPr id="3062" name="Google Shape;3062;p285"/>
          <p:cNvSpPr txBox="1">
            <a:spLocks noGrp="1"/>
          </p:cNvSpPr>
          <p:nvPr>
            <p:ph type="subTitle" idx="1"/>
          </p:nvPr>
        </p:nvSpPr>
        <p:spPr>
          <a:xfrm>
            <a:off x="663788" y="4627163"/>
            <a:ext cx="6001800" cy="420000"/>
          </a:xfrm>
          <a:prstGeom prst="rect">
            <a:avLst/>
          </a:prstGeom>
        </p:spPr>
        <p:txBody>
          <a:bodyPr spcFirstLastPara="1" wrap="square" lIns="0" tIns="0" rIns="0" bIns="0" anchor="b" anchorCtr="0">
            <a:noAutofit/>
          </a:bodyPr>
          <a:lstStyle>
            <a:lvl1pPr lvl="0" rtl="0">
              <a:lnSpc>
                <a:spcPct val="115000"/>
              </a:lnSpc>
              <a:spcBef>
                <a:spcPts val="0"/>
              </a:spcBef>
              <a:spcAft>
                <a:spcPts val="0"/>
              </a:spcAft>
              <a:buNone/>
              <a:defRPr sz="600">
                <a:solidFill>
                  <a:srgbClr val="FFFFFF"/>
                </a:solidFill>
              </a:defRPr>
            </a:lvl1pPr>
            <a:lvl2pPr lvl="1" rtl="0">
              <a:lnSpc>
                <a:spcPct val="115000"/>
              </a:lnSpc>
              <a:spcBef>
                <a:spcPts val="0"/>
              </a:spcBef>
              <a:spcAft>
                <a:spcPts val="0"/>
              </a:spcAft>
              <a:buNone/>
              <a:defRPr sz="600">
                <a:solidFill>
                  <a:srgbClr val="FFFFFF"/>
                </a:solidFill>
              </a:defRPr>
            </a:lvl2pPr>
            <a:lvl3pPr lvl="2" rtl="0">
              <a:lnSpc>
                <a:spcPct val="115000"/>
              </a:lnSpc>
              <a:spcBef>
                <a:spcPts val="0"/>
              </a:spcBef>
              <a:spcAft>
                <a:spcPts val="0"/>
              </a:spcAft>
              <a:buNone/>
              <a:defRPr sz="600">
                <a:solidFill>
                  <a:srgbClr val="FFFFFF"/>
                </a:solidFill>
              </a:defRPr>
            </a:lvl3pPr>
            <a:lvl4pPr lvl="3" rtl="0">
              <a:lnSpc>
                <a:spcPct val="115000"/>
              </a:lnSpc>
              <a:spcBef>
                <a:spcPts val="0"/>
              </a:spcBef>
              <a:spcAft>
                <a:spcPts val="0"/>
              </a:spcAft>
              <a:buNone/>
              <a:defRPr sz="600">
                <a:solidFill>
                  <a:srgbClr val="FFFFFF"/>
                </a:solidFill>
              </a:defRPr>
            </a:lvl4pPr>
            <a:lvl5pPr lvl="4" rtl="0">
              <a:lnSpc>
                <a:spcPct val="115000"/>
              </a:lnSpc>
              <a:spcBef>
                <a:spcPts val="0"/>
              </a:spcBef>
              <a:spcAft>
                <a:spcPts val="0"/>
              </a:spcAft>
              <a:buNone/>
              <a:defRPr sz="600">
                <a:solidFill>
                  <a:srgbClr val="FFFFFF"/>
                </a:solidFill>
              </a:defRPr>
            </a:lvl5pPr>
            <a:lvl6pPr lvl="5" rtl="0">
              <a:lnSpc>
                <a:spcPct val="115000"/>
              </a:lnSpc>
              <a:spcBef>
                <a:spcPts val="0"/>
              </a:spcBef>
              <a:spcAft>
                <a:spcPts val="0"/>
              </a:spcAft>
              <a:buNone/>
              <a:defRPr sz="600">
                <a:solidFill>
                  <a:srgbClr val="FFFFFF"/>
                </a:solidFill>
              </a:defRPr>
            </a:lvl6pPr>
            <a:lvl7pPr lvl="6" rtl="0">
              <a:lnSpc>
                <a:spcPct val="115000"/>
              </a:lnSpc>
              <a:spcBef>
                <a:spcPts val="0"/>
              </a:spcBef>
              <a:spcAft>
                <a:spcPts val="0"/>
              </a:spcAft>
              <a:buNone/>
              <a:defRPr sz="600">
                <a:solidFill>
                  <a:srgbClr val="FFFFFF"/>
                </a:solidFill>
              </a:defRPr>
            </a:lvl7pPr>
            <a:lvl8pPr lvl="7" rtl="0">
              <a:lnSpc>
                <a:spcPct val="115000"/>
              </a:lnSpc>
              <a:spcBef>
                <a:spcPts val="0"/>
              </a:spcBef>
              <a:spcAft>
                <a:spcPts val="0"/>
              </a:spcAft>
              <a:buNone/>
              <a:defRPr sz="600">
                <a:solidFill>
                  <a:srgbClr val="FFFFFF"/>
                </a:solidFill>
              </a:defRPr>
            </a:lvl8pPr>
            <a:lvl9pPr lvl="8" rtl="0">
              <a:lnSpc>
                <a:spcPct val="115000"/>
              </a:lnSpc>
              <a:spcBef>
                <a:spcPts val="0"/>
              </a:spcBef>
              <a:spcAft>
                <a:spcPts val="0"/>
              </a:spcAft>
              <a:buNone/>
              <a:defRPr sz="600">
                <a:solidFill>
                  <a:srgbClr val="FFFFFF"/>
                </a:solidFill>
              </a:defRPr>
            </a:lvl9pPr>
          </a:lstStyle>
          <a:p>
            <a:endParaRPr/>
          </a:p>
        </p:txBody>
      </p:sp>
      <p:sp>
        <p:nvSpPr>
          <p:cNvPr id="3063" name="Google Shape;3063;p285"/>
          <p:cNvSpPr txBox="1">
            <a:spLocks noGrp="1"/>
          </p:cNvSpPr>
          <p:nvPr>
            <p:ph type="subTitle" idx="2"/>
          </p:nvPr>
        </p:nvSpPr>
        <p:spPr>
          <a:xfrm>
            <a:off x="1531819" y="1873120"/>
            <a:ext cx="1580100" cy="284400"/>
          </a:xfrm>
          <a:prstGeom prst="rect">
            <a:avLst/>
          </a:prstGeom>
        </p:spPr>
        <p:txBody>
          <a:bodyPr spcFirstLastPara="1" wrap="square" lIns="0" tIns="0" rIns="0" bIns="0" anchor="b" anchorCtr="0">
            <a:noAutofit/>
          </a:bodyPr>
          <a:lstStyle>
            <a:lvl1pPr lvl="0" rtl="0">
              <a:lnSpc>
                <a:spcPct val="115000"/>
              </a:lnSpc>
              <a:spcBef>
                <a:spcPts val="0"/>
              </a:spcBef>
              <a:spcAft>
                <a:spcPts val="0"/>
              </a:spcAft>
              <a:buNone/>
              <a:defRPr sz="900">
                <a:solidFill>
                  <a:srgbClr val="FFFFFF"/>
                </a:solidFill>
                <a:latin typeface="Red Hat Display Medium"/>
                <a:ea typeface="Red Hat Display Medium"/>
                <a:cs typeface="Red Hat Display Medium"/>
                <a:sym typeface="Red Hat Display Medium"/>
              </a:defRPr>
            </a:lvl1pPr>
            <a:lvl2pPr lvl="1" rtl="0">
              <a:lnSpc>
                <a:spcPct val="115000"/>
              </a:lnSpc>
              <a:spcBef>
                <a:spcPts val="0"/>
              </a:spcBef>
              <a:spcAft>
                <a:spcPts val="0"/>
              </a:spcAft>
              <a:buNone/>
              <a:defRPr sz="900">
                <a:solidFill>
                  <a:srgbClr val="FFFFFF"/>
                </a:solidFill>
                <a:latin typeface="Red Hat Display Medium"/>
                <a:ea typeface="Red Hat Display Medium"/>
                <a:cs typeface="Red Hat Display Medium"/>
                <a:sym typeface="Red Hat Display Medium"/>
              </a:defRPr>
            </a:lvl2pPr>
            <a:lvl3pPr lvl="2" rtl="0">
              <a:lnSpc>
                <a:spcPct val="115000"/>
              </a:lnSpc>
              <a:spcBef>
                <a:spcPts val="0"/>
              </a:spcBef>
              <a:spcAft>
                <a:spcPts val="0"/>
              </a:spcAft>
              <a:buNone/>
              <a:defRPr sz="900">
                <a:solidFill>
                  <a:srgbClr val="FFFFFF"/>
                </a:solidFill>
                <a:latin typeface="Red Hat Display Medium"/>
                <a:ea typeface="Red Hat Display Medium"/>
                <a:cs typeface="Red Hat Display Medium"/>
                <a:sym typeface="Red Hat Display Medium"/>
              </a:defRPr>
            </a:lvl3pPr>
            <a:lvl4pPr lvl="3" rtl="0">
              <a:lnSpc>
                <a:spcPct val="115000"/>
              </a:lnSpc>
              <a:spcBef>
                <a:spcPts val="0"/>
              </a:spcBef>
              <a:spcAft>
                <a:spcPts val="0"/>
              </a:spcAft>
              <a:buNone/>
              <a:defRPr sz="900">
                <a:solidFill>
                  <a:srgbClr val="FFFFFF"/>
                </a:solidFill>
                <a:latin typeface="Red Hat Display Medium"/>
                <a:ea typeface="Red Hat Display Medium"/>
                <a:cs typeface="Red Hat Display Medium"/>
                <a:sym typeface="Red Hat Display Medium"/>
              </a:defRPr>
            </a:lvl4pPr>
            <a:lvl5pPr lvl="4" rtl="0">
              <a:lnSpc>
                <a:spcPct val="115000"/>
              </a:lnSpc>
              <a:spcBef>
                <a:spcPts val="0"/>
              </a:spcBef>
              <a:spcAft>
                <a:spcPts val="0"/>
              </a:spcAft>
              <a:buNone/>
              <a:defRPr sz="900">
                <a:solidFill>
                  <a:srgbClr val="FFFFFF"/>
                </a:solidFill>
                <a:latin typeface="Red Hat Display Medium"/>
                <a:ea typeface="Red Hat Display Medium"/>
                <a:cs typeface="Red Hat Display Medium"/>
                <a:sym typeface="Red Hat Display Medium"/>
              </a:defRPr>
            </a:lvl5pPr>
            <a:lvl6pPr lvl="5" rtl="0">
              <a:lnSpc>
                <a:spcPct val="115000"/>
              </a:lnSpc>
              <a:spcBef>
                <a:spcPts val="0"/>
              </a:spcBef>
              <a:spcAft>
                <a:spcPts val="0"/>
              </a:spcAft>
              <a:buNone/>
              <a:defRPr sz="900">
                <a:solidFill>
                  <a:srgbClr val="FFFFFF"/>
                </a:solidFill>
                <a:latin typeface="Red Hat Display Medium"/>
                <a:ea typeface="Red Hat Display Medium"/>
                <a:cs typeface="Red Hat Display Medium"/>
                <a:sym typeface="Red Hat Display Medium"/>
              </a:defRPr>
            </a:lvl6pPr>
            <a:lvl7pPr lvl="6" rtl="0">
              <a:lnSpc>
                <a:spcPct val="115000"/>
              </a:lnSpc>
              <a:spcBef>
                <a:spcPts val="0"/>
              </a:spcBef>
              <a:spcAft>
                <a:spcPts val="0"/>
              </a:spcAft>
              <a:buNone/>
              <a:defRPr sz="900">
                <a:solidFill>
                  <a:srgbClr val="FFFFFF"/>
                </a:solidFill>
                <a:latin typeface="Red Hat Display Medium"/>
                <a:ea typeface="Red Hat Display Medium"/>
                <a:cs typeface="Red Hat Display Medium"/>
                <a:sym typeface="Red Hat Display Medium"/>
              </a:defRPr>
            </a:lvl7pPr>
            <a:lvl8pPr lvl="7" rtl="0">
              <a:lnSpc>
                <a:spcPct val="115000"/>
              </a:lnSpc>
              <a:spcBef>
                <a:spcPts val="0"/>
              </a:spcBef>
              <a:spcAft>
                <a:spcPts val="0"/>
              </a:spcAft>
              <a:buNone/>
              <a:defRPr sz="900">
                <a:solidFill>
                  <a:srgbClr val="FFFFFF"/>
                </a:solidFill>
                <a:latin typeface="Red Hat Display Medium"/>
                <a:ea typeface="Red Hat Display Medium"/>
                <a:cs typeface="Red Hat Display Medium"/>
                <a:sym typeface="Red Hat Display Medium"/>
              </a:defRPr>
            </a:lvl8pPr>
            <a:lvl9pPr lvl="8" rtl="0">
              <a:lnSpc>
                <a:spcPct val="115000"/>
              </a:lnSpc>
              <a:spcBef>
                <a:spcPts val="0"/>
              </a:spcBef>
              <a:spcAft>
                <a:spcPts val="0"/>
              </a:spcAft>
              <a:buNone/>
              <a:defRPr sz="900">
                <a:solidFill>
                  <a:srgbClr val="FFFFFF"/>
                </a:solidFill>
                <a:latin typeface="Red Hat Display Medium"/>
                <a:ea typeface="Red Hat Display Medium"/>
                <a:cs typeface="Red Hat Display Medium"/>
                <a:sym typeface="Red Hat Display Medium"/>
              </a:defRPr>
            </a:lvl9pPr>
          </a:lstStyle>
          <a:p>
            <a:endParaRPr/>
          </a:p>
        </p:txBody>
      </p:sp>
      <p:sp>
        <p:nvSpPr>
          <p:cNvPr id="3064" name="Google Shape;3064;p285"/>
          <p:cNvSpPr txBox="1">
            <a:spLocks noGrp="1"/>
          </p:cNvSpPr>
          <p:nvPr>
            <p:ph type="subTitle" idx="3"/>
          </p:nvPr>
        </p:nvSpPr>
        <p:spPr>
          <a:xfrm>
            <a:off x="1531819" y="2177606"/>
            <a:ext cx="1580100" cy="506400"/>
          </a:xfrm>
          <a:prstGeom prst="rect">
            <a:avLst/>
          </a:prstGeom>
        </p:spPr>
        <p:txBody>
          <a:bodyPr spcFirstLastPara="1" wrap="square" lIns="0" tIns="0" rIns="0" bIns="0" anchor="t" anchorCtr="0">
            <a:noAutofit/>
          </a:bodyPr>
          <a:lstStyle>
            <a:lvl1pPr lvl="0" rtl="0">
              <a:lnSpc>
                <a:spcPct val="115000"/>
              </a:lnSpc>
              <a:spcBef>
                <a:spcPts val="0"/>
              </a:spcBef>
              <a:spcAft>
                <a:spcPts val="0"/>
              </a:spcAft>
              <a:buNone/>
              <a:defRPr sz="900">
                <a:solidFill>
                  <a:srgbClr val="FFFFFF"/>
                </a:solidFill>
              </a:defRPr>
            </a:lvl1pPr>
            <a:lvl2pPr lvl="1" rtl="0">
              <a:lnSpc>
                <a:spcPct val="115000"/>
              </a:lnSpc>
              <a:spcBef>
                <a:spcPts val="0"/>
              </a:spcBef>
              <a:spcAft>
                <a:spcPts val="0"/>
              </a:spcAft>
              <a:buNone/>
              <a:defRPr sz="900">
                <a:solidFill>
                  <a:srgbClr val="FFFFFF"/>
                </a:solidFill>
              </a:defRPr>
            </a:lvl2pPr>
            <a:lvl3pPr lvl="2" rtl="0">
              <a:lnSpc>
                <a:spcPct val="115000"/>
              </a:lnSpc>
              <a:spcBef>
                <a:spcPts val="0"/>
              </a:spcBef>
              <a:spcAft>
                <a:spcPts val="0"/>
              </a:spcAft>
              <a:buNone/>
              <a:defRPr sz="900">
                <a:solidFill>
                  <a:srgbClr val="FFFFFF"/>
                </a:solidFill>
              </a:defRPr>
            </a:lvl3pPr>
            <a:lvl4pPr lvl="3" rtl="0">
              <a:lnSpc>
                <a:spcPct val="115000"/>
              </a:lnSpc>
              <a:spcBef>
                <a:spcPts val="0"/>
              </a:spcBef>
              <a:spcAft>
                <a:spcPts val="0"/>
              </a:spcAft>
              <a:buNone/>
              <a:defRPr sz="900">
                <a:solidFill>
                  <a:srgbClr val="FFFFFF"/>
                </a:solidFill>
              </a:defRPr>
            </a:lvl4pPr>
            <a:lvl5pPr lvl="4" rtl="0">
              <a:lnSpc>
                <a:spcPct val="115000"/>
              </a:lnSpc>
              <a:spcBef>
                <a:spcPts val="0"/>
              </a:spcBef>
              <a:spcAft>
                <a:spcPts val="0"/>
              </a:spcAft>
              <a:buNone/>
              <a:defRPr sz="900">
                <a:solidFill>
                  <a:srgbClr val="FFFFFF"/>
                </a:solidFill>
              </a:defRPr>
            </a:lvl5pPr>
            <a:lvl6pPr lvl="5" rtl="0">
              <a:lnSpc>
                <a:spcPct val="115000"/>
              </a:lnSpc>
              <a:spcBef>
                <a:spcPts val="0"/>
              </a:spcBef>
              <a:spcAft>
                <a:spcPts val="0"/>
              </a:spcAft>
              <a:buNone/>
              <a:defRPr sz="900">
                <a:solidFill>
                  <a:srgbClr val="FFFFFF"/>
                </a:solidFill>
              </a:defRPr>
            </a:lvl6pPr>
            <a:lvl7pPr lvl="6" rtl="0">
              <a:lnSpc>
                <a:spcPct val="115000"/>
              </a:lnSpc>
              <a:spcBef>
                <a:spcPts val="0"/>
              </a:spcBef>
              <a:spcAft>
                <a:spcPts val="0"/>
              </a:spcAft>
              <a:buNone/>
              <a:defRPr sz="900">
                <a:solidFill>
                  <a:srgbClr val="FFFFFF"/>
                </a:solidFill>
              </a:defRPr>
            </a:lvl7pPr>
            <a:lvl8pPr lvl="7" rtl="0">
              <a:lnSpc>
                <a:spcPct val="115000"/>
              </a:lnSpc>
              <a:spcBef>
                <a:spcPts val="0"/>
              </a:spcBef>
              <a:spcAft>
                <a:spcPts val="0"/>
              </a:spcAft>
              <a:buNone/>
              <a:defRPr sz="900">
                <a:solidFill>
                  <a:srgbClr val="FFFFFF"/>
                </a:solidFill>
              </a:defRPr>
            </a:lvl8pPr>
            <a:lvl9pPr lvl="8" rtl="0">
              <a:lnSpc>
                <a:spcPct val="115000"/>
              </a:lnSpc>
              <a:spcBef>
                <a:spcPts val="0"/>
              </a:spcBef>
              <a:spcAft>
                <a:spcPts val="0"/>
              </a:spcAft>
              <a:buNone/>
              <a:defRPr sz="900">
                <a:solidFill>
                  <a:srgbClr val="FFFFFF"/>
                </a:solidFill>
              </a:defRPr>
            </a:lvl9pPr>
          </a:lstStyle>
          <a:p>
            <a:endParaRPr/>
          </a:p>
        </p:txBody>
      </p:sp>
      <p:sp>
        <p:nvSpPr>
          <p:cNvPr id="3065" name="Google Shape;3065;p285"/>
          <p:cNvSpPr txBox="1">
            <a:spLocks noGrp="1"/>
          </p:cNvSpPr>
          <p:nvPr>
            <p:ph type="subTitle" idx="4"/>
          </p:nvPr>
        </p:nvSpPr>
        <p:spPr>
          <a:xfrm>
            <a:off x="1197356" y="3302681"/>
            <a:ext cx="732000" cy="176100"/>
          </a:xfrm>
          <a:prstGeom prst="rect">
            <a:avLst/>
          </a:prstGeom>
        </p:spPr>
        <p:txBody>
          <a:bodyPr spcFirstLastPara="1" wrap="square" lIns="0" tIns="0" rIns="0" bIns="0" anchor="ctr" anchorCtr="0">
            <a:noAutofit/>
          </a:bodyPr>
          <a:lstStyle>
            <a:lvl1pPr lvl="0" algn="ctr" rtl="0">
              <a:lnSpc>
                <a:spcPct val="115000"/>
              </a:lnSpc>
              <a:spcBef>
                <a:spcPts val="0"/>
              </a:spcBef>
              <a:spcAft>
                <a:spcPts val="0"/>
              </a:spcAft>
              <a:buNone/>
              <a:defRPr sz="1100" b="1">
                <a:solidFill>
                  <a:srgbClr val="FFFFFF"/>
                </a:solidFill>
              </a:defRPr>
            </a:lvl1pPr>
            <a:lvl2pPr lvl="1" algn="ctr" rtl="0">
              <a:lnSpc>
                <a:spcPct val="115000"/>
              </a:lnSpc>
              <a:spcBef>
                <a:spcPts val="0"/>
              </a:spcBef>
              <a:spcAft>
                <a:spcPts val="0"/>
              </a:spcAft>
              <a:buNone/>
              <a:defRPr sz="1100" b="1">
                <a:solidFill>
                  <a:srgbClr val="FFFFFF"/>
                </a:solidFill>
              </a:defRPr>
            </a:lvl2pPr>
            <a:lvl3pPr lvl="2" algn="ctr" rtl="0">
              <a:lnSpc>
                <a:spcPct val="115000"/>
              </a:lnSpc>
              <a:spcBef>
                <a:spcPts val="0"/>
              </a:spcBef>
              <a:spcAft>
                <a:spcPts val="0"/>
              </a:spcAft>
              <a:buNone/>
              <a:defRPr sz="1100" b="1">
                <a:solidFill>
                  <a:srgbClr val="FFFFFF"/>
                </a:solidFill>
              </a:defRPr>
            </a:lvl3pPr>
            <a:lvl4pPr lvl="3" algn="ctr" rtl="0">
              <a:lnSpc>
                <a:spcPct val="115000"/>
              </a:lnSpc>
              <a:spcBef>
                <a:spcPts val="0"/>
              </a:spcBef>
              <a:spcAft>
                <a:spcPts val="0"/>
              </a:spcAft>
              <a:buNone/>
              <a:defRPr sz="1100" b="1">
                <a:solidFill>
                  <a:srgbClr val="FFFFFF"/>
                </a:solidFill>
              </a:defRPr>
            </a:lvl4pPr>
            <a:lvl5pPr lvl="4" algn="ctr" rtl="0">
              <a:lnSpc>
                <a:spcPct val="115000"/>
              </a:lnSpc>
              <a:spcBef>
                <a:spcPts val="0"/>
              </a:spcBef>
              <a:spcAft>
                <a:spcPts val="0"/>
              </a:spcAft>
              <a:buNone/>
              <a:defRPr sz="1100" b="1">
                <a:solidFill>
                  <a:srgbClr val="FFFFFF"/>
                </a:solidFill>
              </a:defRPr>
            </a:lvl5pPr>
            <a:lvl6pPr lvl="5" algn="ctr" rtl="0">
              <a:lnSpc>
                <a:spcPct val="115000"/>
              </a:lnSpc>
              <a:spcBef>
                <a:spcPts val="0"/>
              </a:spcBef>
              <a:spcAft>
                <a:spcPts val="0"/>
              </a:spcAft>
              <a:buNone/>
              <a:defRPr sz="1100" b="1">
                <a:solidFill>
                  <a:srgbClr val="FFFFFF"/>
                </a:solidFill>
              </a:defRPr>
            </a:lvl6pPr>
            <a:lvl7pPr lvl="6" algn="ctr" rtl="0">
              <a:lnSpc>
                <a:spcPct val="115000"/>
              </a:lnSpc>
              <a:spcBef>
                <a:spcPts val="0"/>
              </a:spcBef>
              <a:spcAft>
                <a:spcPts val="0"/>
              </a:spcAft>
              <a:buNone/>
              <a:defRPr sz="1100" b="1">
                <a:solidFill>
                  <a:srgbClr val="FFFFFF"/>
                </a:solidFill>
              </a:defRPr>
            </a:lvl7pPr>
            <a:lvl8pPr lvl="7" algn="ctr" rtl="0">
              <a:lnSpc>
                <a:spcPct val="115000"/>
              </a:lnSpc>
              <a:spcBef>
                <a:spcPts val="0"/>
              </a:spcBef>
              <a:spcAft>
                <a:spcPts val="0"/>
              </a:spcAft>
              <a:buNone/>
              <a:defRPr sz="1100" b="1">
                <a:solidFill>
                  <a:srgbClr val="FFFFFF"/>
                </a:solidFill>
              </a:defRPr>
            </a:lvl8pPr>
            <a:lvl9pPr lvl="8" algn="ctr" rtl="0">
              <a:lnSpc>
                <a:spcPct val="115000"/>
              </a:lnSpc>
              <a:spcBef>
                <a:spcPts val="0"/>
              </a:spcBef>
              <a:spcAft>
                <a:spcPts val="0"/>
              </a:spcAft>
              <a:buNone/>
              <a:defRPr sz="1100" b="1">
                <a:solidFill>
                  <a:srgbClr val="FFFFFF"/>
                </a:solidFill>
              </a:defRPr>
            </a:lvl9pPr>
          </a:lstStyle>
          <a:p>
            <a:endParaRPr/>
          </a:p>
        </p:txBody>
      </p:sp>
      <p:sp>
        <p:nvSpPr>
          <p:cNvPr id="3066" name="Google Shape;3066;p285"/>
          <p:cNvSpPr txBox="1">
            <a:spLocks noGrp="1"/>
          </p:cNvSpPr>
          <p:nvPr>
            <p:ph type="subTitle" idx="5"/>
          </p:nvPr>
        </p:nvSpPr>
        <p:spPr>
          <a:xfrm>
            <a:off x="2459231" y="2919383"/>
            <a:ext cx="732000" cy="176100"/>
          </a:xfrm>
          <a:prstGeom prst="rect">
            <a:avLst/>
          </a:prstGeom>
        </p:spPr>
        <p:txBody>
          <a:bodyPr spcFirstLastPara="1" wrap="square" lIns="0" tIns="0" rIns="0" bIns="0" anchor="ctr" anchorCtr="0">
            <a:noAutofit/>
          </a:bodyPr>
          <a:lstStyle>
            <a:lvl1pPr lvl="0" algn="ctr" rtl="0">
              <a:lnSpc>
                <a:spcPct val="115000"/>
              </a:lnSpc>
              <a:spcBef>
                <a:spcPts val="0"/>
              </a:spcBef>
              <a:spcAft>
                <a:spcPts val="0"/>
              </a:spcAft>
              <a:buNone/>
              <a:defRPr sz="1100" b="1">
                <a:solidFill>
                  <a:srgbClr val="FFFFFF"/>
                </a:solidFill>
              </a:defRPr>
            </a:lvl1pPr>
            <a:lvl2pPr lvl="1" algn="ctr" rtl="0">
              <a:lnSpc>
                <a:spcPct val="115000"/>
              </a:lnSpc>
              <a:spcBef>
                <a:spcPts val="0"/>
              </a:spcBef>
              <a:spcAft>
                <a:spcPts val="0"/>
              </a:spcAft>
              <a:buNone/>
              <a:defRPr sz="1100" b="1">
                <a:solidFill>
                  <a:srgbClr val="FFFFFF"/>
                </a:solidFill>
              </a:defRPr>
            </a:lvl2pPr>
            <a:lvl3pPr lvl="2" algn="ctr" rtl="0">
              <a:lnSpc>
                <a:spcPct val="115000"/>
              </a:lnSpc>
              <a:spcBef>
                <a:spcPts val="0"/>
              </a:spcBef>
              <a:spcAft>
                <a:spcPts val="0"/>
              </a:spcAft>
              <a:buNone/>
              <a:defRPr sz="1100" b="1">
                <a:solidFill>
                  <a:srgbClr val="FFFFFF"/>
                </a:solidFill>
              </a:defRPr>
            </a:lvl3pPr>
            <a:lvl4pPr lvl="3" algn="ctr" rtl="0">
              <a:lnSpc>
                <a:spcPct val="115000"/>
              </a:lnSpc>
              <a:spcBef>
                <a:spcPts val="0"/>
              </a:spcBef>
              <a:spcAft>
                <a:spcPts val="0"/>
              </a:spcAft>
              <a:buNone/>
              <a:defRPr sz="1100" b="1">
                <a:solidFill>
                  <a:srgbClr val="FFFFFF"/>
                </a:solidFill>
              </a:defRPr>
            </a:lvl4pPr>
            <a:lvl5pPr lvl="4" algn="ctr" rtl="0">
              <a:lnSpc>
                <a:spcPct val="115000"/>
              </a:lnSpc>
              <a:spcBef>
                <a:spcPts val="0"/>
              </a:spcBef>
              <a:spcAft>
                <a:spcPts val="0"/>
              </a:spcAft>
              <a:buNone/>
              <a:defRPr sz="1100" b="1">
                <a:solidFill>
                  <a:srgbClr val="FFFFFF"/>
                </a:solidFill>
              </a:defRPr>
            </a:lvl5pPr>
            <a:lvl6pPr lvl="5" algn="ctr" rtl="0">
              <a:lnSpc>
                <a:spcPct val="115000"/>
              </a:lnSpc>
              <a:spcBef>
                <a:spcPts val="0"/>
              </a:spcBef>
              <a:spcAft>
                <a:spcPts val="0"/>
              </a:spcAft>
              <a:buNone/>
              <a:defRPr sz="1100" b="1">
                <a:solidFill>
                  <a:srgbClr val="FFFFFF"/>
                </a:solidFill>
              </a:defRPr>
            </a:lvl6pPr>
            <a:lvl7pPr lvl="6" algn="ctr" rtl="0">
              <a:lnSpc>
                <a:spcPct val="115000"/>
              </a:lnSpc>
              <a:spcBef>
                <a:spcPts val="0"/>
              </a:spcBef>
              <a:spcAft>
                <a:spcPts val="0"/>
              </a:spcAft>
              <a:buNone/>
              <a:defRPr sz="1100" b="1">
                <a:solidFill>
                  <a:srgbClr val="FFFFFF"/>
                </a:solidFill>
              </a:defRPr>
            </a:lvl7pPr>
            <a:lvl8pPr lvl="7" algn="ctr" rtl="0">
              <a:lnSpc>
                <a:spcPct val="115000"/>
              </a:lnSpc>
              <a:spcBef>
                <a:spcPts val="0"/>
              </a:spcBef>
              <a:spcAft>
                <a:spcPts val="0"/>
              </a:spcAft>
              <a:buNone/>
              <a:defRPr sz="1100" b="1">
                <a:solidFill>
                  <a:srgbClr val="FFFFFF"/>
                </a:solidFill>
              </a:defRPr>
            </a:lvl8pPr>
            <a:lvl9pPr lvl="8" algn="ctr" rtl="0">
              <a:lnSpc>
                <a:spcPct val="115000"/>
              </a:lnSpc>
              <a:spcBef>
                <a:spcPts val="0"/>
              </a:spcBef>
              <a:spcAft>
                <a:spcPts val="0"/>
              </a:spcAft>
              <a:buNone/>
              <a:defRPr sz="1100" b="1">
                <a:solidFill>
                  <a:srgbClr val="FFFFFF"/>
                </a:solidFill>
              </a:defRPr>
            </a:lvl9pPr>
          </a:lstStyle>
          <a:p>
            <a:endParaRPr/>
          </a:p>
        </p:txBody>
      </p:sp>
      <p:sp>
        <p:nvSpPr>
          <p:cNvPr id="3067" name="Google Shape;3067;p285"/>
          <p:cNvSpPr txBox="1">
            <a:spLocks noGrp="1"/>
          </p:cNvSpPr>
          <p:nvPr>
            <p:ph type="subTitle" idx="6"/>
          </p:nvPr>
        </p:nvSpPr>
        <p:spPr>
          <a:xfrm>
            <a:off x="1285069" y="3564541"/>
            <a:ext cx="1580100" cy="284400"/>
          </a:xfrm>
          <a:prstGeom prst="rect">
            <a:avLst/>
          </a:prstGeom>
        </p:spPr>
        <p:txBody>
          <a:bodyPr spcFirstLastPara="1" wrap="square" lIns="0" tIns="0" rIns="0" bIns="0" anchor="b" anchorCtr="0">
            <a:noAutofit/>
          </a:bodyPr>
          <a:lstStyle>
            <a:lvl1pPr lvl="0" algn="r" rtl="0">
              <a:lnSpc>
                <a:spcPct val="115000"/>
              </a:lnSpc>
              <a:spcBef>
                <a:spcPts val="0"/>
              </a:spcBef>
              <a:spcAft>
                <a:spcPts val="0"/>
              </a:spcAft>
              <a:buNone/>
              <a:defRPr sz="900">
                <a:solidFill>
                  <a:srgbClr val="FFFFFF"/>
                </a:solidFill>
                <a:latin typeface="Red Hat Display Medium"/>
                <a:ea typeface="Red Hat Display Medium"/>
                <a:cs typeface="Red Hat Display Medium"/>
                <a:sym typeface="Red Hat Display Medium"/>
              </a:defRPr>
            </a:lvl1pPr>
            <a:lvl2pPr lvl="1" algn="r" rtl="0">
              <a:lnSpc>
                <a:spcPct val="115000"/>
              </a:lnSpc>
              <a:spcBef>
                <a:spcPts val="0"/>
              </a:spcBef>
              <a:spcAft>
                <a:spcPts val="0"/>
              </a:spcAft>
              <a:buNone/>
              <a:defRPr sz="900">
                <a:solidFill>
                  <a:srgbClr val="FFFFFF"/>
                </a:solidFill>
                <a:latin typeface="Red Hat Display Medium"/>
                <a:ea typeface="Red Hat Display Medium"/>
                <a:cs typeface="Red Hat Display Medium"/>
                <a:sym typeface="Red Hat Display Medium"/>
              </a:defRPr>
            </a:lvl2pPr>
            <a:lvl3pPr lvl="2" algn="r" rtl="0">
              <a:lnSpc>
                <a:spcPct val="115000"/>
              </a:lnSpc>
              <a:spcBef>
                <a:spcPts val="0"/>
              </a:spcBef>
              <a:spcAft>
                <a:spcPts val="0"/>
              </a:spcAft>
              <a:buNone/>
              <a:defRPr sz="900">
                <a:solidFill>
                  <a:srgbClr val="FFFFFF"/>
                </a:solidFill>
                <a:latin typeface="Red Hat Display Medium"/>
                <a:ea typeface="Red Hat Display Medium"/>
                <a:cs typeface="Red Hat Display Medium"/>
                <a:sym typeface="Red Hat Display Medium"/>
              </a:defRPr>
            </a:lvl3pPr>
            <a:lvl4pPr lvl="3" algn="r" rtl="0">
              <a:lnSpc>
                <a:spcPct val="115000"/>
              </a:lnSpc>
              <a:spcBef>
                <a:spcPts val="0"/>
              </a:spcBef>
              <a:spcAft>
                <a:spcPts val="0"/>
              </a:spcAft>
              <a:buNone/>
              <a:defRPr sz="900">
                <a:solidFill>
                  <a:srgbClr val="FFFFFF"/>
                </a:solidFill>
                <a:latin typeface="Red Hat Display Medium"/>
                <a:ea typeface="Red Hat Display Medium"/>
                <a:cs typeface="Red Hat Display Medium"/>
                <a:sym typeface="Red Hat Display Medium"/>
              </a:defRPr>
            </a:lvl4pPr>
            <a:lvl5pPr lvl="4" algn="r" rtl="0">
              <a:lnSpc>
                <a:spcPct val="115000"/>
              </a:lnSpc>
              <a:spcBef>
                <a:spcPts val="0"/>
              </a:spcBef>
              <a:spcAft>
                <a:spcPts val="0"/>
              </a:spcAft>
              <a:buNone/>
              <a:defRPr sz="900">
                <a:solidFill>
                  <a:srgbClr val="FFFFFF"/>
                </a:solidFill>
                <a:latin typeface="Red Hat Display Medium"/>
                <a:ea typeface="Red Hat Display Medium"/>
                <a:cs typeface="Red Hat Display Medium"/>
                <a:sym typeface="Red Hat Display Medium"/>
              </a:defRPr>
            </a:lvl5pPr>
            <a:lvl6pPr lvl="5" algn="r" rtl="0">
              <a:lnSpc>
                <a:spcPct val="115000"/>
              </a:lnSpc>
              <a:spcBef>
                <a:spcPts val="0"/>
              </a:spcBef>
              <a:spcAft>
                <a:spcPts val="0"/>
              </a:spcAft>
              <a:buNone/>
              <a:defRPr sz="900">
                <a:solidFill>
                  <a:srgbClr val="FFFFFF"/>
                </a:solidFill>
                <a:latin typeface="Red Hat Display Medium"/>
                <a:ea typeface="Red Hat Display Medium"/>
                <a:cs typeface="Red Hat Display Medium"/>
                <a:sym typeface="Red Hat Display Medium"/>
              </a:defRPr>
            </a:lvl6pPr>
            <a:lvl7pPr lvl="6" algn="r" rtl="0">
              <a:lnSpc>
                <a:spcPct val="115000"/>
              </a:lnSpc>
              <a:spcBef>
                <a:spcPts val="0"/>
              </a:spcBef>
              <a:spcAft>
                <a:spcPts val="0"/>
              </a:spcAft>
              <a:buNone/>
              <a:defRPr sz="900">
                <a:solidFill>
                  <a:srgbClr val="FFFFFF"/>
                </a:solidFill>
                <a:latin typeface="Red Hat Display Medium"/>
                <a:ea typeface="Red Hat Display Medium"/>
                <a:cs typeface="Red Hat Display Medium"/>
                <a:sym typeface="Red Hat Display Medium"/>
              </a:defRPr>
            </a:lvl7pPr>
            <a:lvl8pPr lvl="7" algn="r" rtl="0">
              <a:lnSpc>
                <a:spcPct val="115000"/>
              </a:lnSpc>
              <a:spcBef>
                <a:spcPts val="0"/>
              </a:spcBef>
              <a:spcAft>
                <a:spcPts val="0"/>
              </a:spcAft>
              <a:buNone/>
              <a:defRPr sz="900">
                <a:solidFill>
                  <a:srgbClr val="FFFFFF"/>
                </a:solidFill>
                <a:latin typeface="Red Hat Display Medium"/>
                <a:ea typeface="Red Hat Display Medium"/>
                <a:cs typeface="Red Hat Display Medium"/>
                <a:sym typeface="Red Hat Display Medium"/>
              </a:defRPr>
            </a:lvl8pPr>
            <a:lvl9pPr lvl="8" algn="r" rtl="0">
              <a:lnSpc>
                <a:spcPct val="115000"/>
              </a:lnSpc>
              <a:spcBef>
                <a:spcPts val="0"/>
              </a:spcBef>
              <a:spcAft>
                <a:spcPts val="0"/>
              </a:spcAft>
              <a:buNone/>
              <a:defRPr sz="900">
                <a:solidFill>
                  <a:srgbClr val="FFFFFF"/>
                </a:solidFill>
                <a:latin typeface="Red Hat Display Medium"/>
                <a:ea typeface="Red Hat Display Medium"/>
                <a:cs typeface="Red Hat Display Medium"/>
                <a:sym typeface="Red Hat Display Medium"/>
              </a:defRPr>
            </a:lvl9pPr>
          </a:lstStyle>
          <a:p>
            <a:endParaRPr/>
          </a:p>
        </p:txBody>
      </p:sp>
      <p:sp>
        <p:nvSpPr>
          <p:cNvPr id="3068" name="Google Shape;3068;p285"/>
          <p:cNvSpPr txBox="1">
            <a:spLocks noGrp="1"/>
          </p:cNvSpPr>
          <p:nvPr>
            <p:ph type="subTitle" idx="7"/>
          </p:nvPr>
        </p:nvSpPr>
        <p:spPr>
          <a:xfrm>
            <a:off x="1285069" y="3869028"/>
            <a:ext cx="1580100" cy="506400"/>
          </a:xfrm>
          <a:prstGeom prst="rect">
            <a:avLst/>
          </a:prstGeom>
        </p:spPr>
        <p:txBody>
          <a:bodyPr spcFirstLastPara="1" wrap="square" lIns="0" tIns="0" rIns="0" bIns="0" anchor="t" anchorCtr="0">
            <a:noAutofit/>
          </a:bodyPr>
          <a:lstStyle>
            <a:lvl1pPr lvl="0" algn="r" rtl="0">
              <a:lnSpc>
                <a:spcPct val="115000"/>
              </a:lnSpc>
              <a:spcBef>
                <a:spcPts val="0"/>
              </a:spcBef>
              <a:spcAft>
                <a:spcPts val="0"/>
              </a:spcAft>
              <a:buNone/>
              <a:defRPr sz="900">
                <a:solidFill>
                  <a:srgbClr val="FFFFFF"/>
                </a:solidFill>
              </a:defRPr>
            </a:lvl1pPr>
            <a:lvl2pPr lvl="1" algn="r" rtl="0">
              <a:lnSpc>
                <a:spcPct val="115000"/>
              </a:lnSpc>
              <a:spcBef>
                <a:spcPts val="0"/>
              </a:spcBef>
              <a:spcAft>
                <a:spcPts val="0"/>
              </a:spcAft>
              <a:buNone/>
              <a:defRPr sz="900">
                <a:solidFill>
                  <a:srgbClr val="FFFFFF"/>
                </a:solidFill>
              </a:defRPr>
            </a:lvl2pPr>
            <a:lvl3pPr lvl="2" algn="r" rtl="0">
              <a:lnSpc>
                <a:spcPct val="115000"/>
              </a:lnSpc>
              <a:spcBef>
                <a:spcPts val="0"/>
              </a:spcBef>
              <a:spcAft>
                <a:spcPts val="0"/>
              </a:spcAft>
              <a:buNone/>
              <a:defRPr sz="900">
                <a:solidFill>
                  <a:srgbClr val="FFFFFF"/>
                </a:solidFill>
              </a:defRPr>
            </a:lvl3pPr>
            <a:lvl4pPr lvl="3" algn="r" rtl="0">
              <a:lnSpc>
                <a:spcPct val="115000"/>
              </a:lnSpc>
              <a:spcBef>
                <a:spcPts val="0"/>
              </a:spcBef>
              <a:spcAft>
                <a:spcPts val="0"/>
              </a:spcAft>
              <a:buNone/>
              <a:defRPr sz="900">
                <a:solidFill>
                  <a:srgbClr val="FFFFFF"/>
                </a:solidFill>
              </a:defRPr>
            </a:lvl4pPr>
            <a:lvl5pPr lvl="4" algn="r" rtl="0">
              <a:lnSpc>
                <a:spcPct val="115000"/>
              </a:lnSpc>
              <a:spcBef>
                <a:spcPts val="0"/>
              </a:spcBef>
              <a:spcAft>
                <a:spcPts val="0"/>
              </a:spcAft>
              <a:buNone/>
              <a:defRPr sz="900">
                <a:solidFill>
                  <a:srgbClr val="FFFFFF"/>
                </a:solidFill>
              </a:defRPr>
            </a:lvl5pPr>
            <a:lvl6pPr lvl="5" algn="r" rtl="0">
              <a:lnSpc>
                <a:spcPct val="115000"/>
              </a:lnSpc>
              <a:spcBef>
                <a:spcPts val="0"/>
              </a:spcBef>
              <a:spcAft>
                <a:spcPts val="0"/>
              </a:spcAft>
              <a:buNone/>
              <a:defRPr sz="900">
                <a:solidFill>
                  <a:srgbClr val="FFFFFF"/>
                </a:solidFill>
              </a:defRPr>
            </a:lvl6pPr>
            <a:lvl7pPr lvl="6" algn="r" rtl="0">
              <a:lnSpc>
                <a:spcPct val="115000"/>
              </a:lnSpc>
              <a:spcBef>
                <a:spcPts val="0"/>
              </a:spcBef>
              <a:spcAft>
                <a:spcPts val="0"/>
              </a:spcAft>
              <a:buNone/>
              <a:defRPr sz="900">
                <a:solidFill>
                  <a:srgbClr val="FFFFFF"/>
                </a:solidFill>
              </a:defRPr>
            </a:lvl7pPr>
            <a:lvl8pPr lvl="7" algn="r" rtl="0">
              <a:lnSpc>
                <a:spcPct val="115000"/>
              </a:lnSpc>
              <a:spcBef>
                <a:spcPts val="0"/>
              </a:spcBef>
              <a:spcAft>
                <a:spcPts val="0"/>
              </a:spcAft>
              <a:buNone/>
              <a:defRPr sz="900">
                <a:solidFill>
                  <a:srgbClr val="FFFFFF"/>
                </a:solidFill>
              </a:defRPr>
            </a:lvl8pPr>
            <a:lvl9pPr lvl="8" algn="r" rtl="0">
              <a:lnSpc>
                <a:spcPct val="115000"/>
              </a:lnSpc>
              <a:spcBef>
                <a:spcPts val="0"/>
              </a:spcBef>
              <a:spcAft>
                <a:spcPts val="0"/>
              </a:spcAft>
              <a:buNone/>
              <a:defRPr sz="900">
                <a:solidFill>
                  <a:srgbClr val="FFFFFF"/>
                </a:solidFill>
              </a:defRPr>
            </a:lvl9pPr>
          </a:lstStyle>
          <a:p>
            <a:endParaRPr/>
          </a:p>
        </p:txBody>
      </p:sp>
      <p:sp>
        <p:nvSpPr>
          <p:cNvPr id="3069" name="Google Shape;3069;p285"/>
          <p:cNvSpPr txBox="1">
            <a:spLocks noGrp="1"/>
          </p:cNvSpPr>
          <p:nvPr>
            <p:ph type="subTitle" idx="8"/>
          </p:nvPr>
        </p:nvSpPr>
        <p:spPr>
          <a:xfrm>
            <a:off x="335831" y="41580"/>
            <a:ext cx="3861600" cy="612300"/>
          </a:xfrm>
          <a:prstGeom prst="rect">
            <a:avLst/>
          </a:prstGeom>
        </p:spPr>
        <p:txBody>
          <a:bodyPr spcFirstLastPara="1" wrap="square" lIns="329175" tIns="68575" rIns="68575" bIns="68575" anchor="ctr" anchorCtr="0">
            <a:noAutofit/>
          </a:bodyPr>
          <a:lstStyle>
            <a:lvl1pPr lvl="0" rtl="0">
              <a:lnSpc>
                <a:spcPct val="100000"/>
              </a:lnSpc>
              <a:spcBef>
                <a:spcPts val="0"/>
              </a:spcBef>
              <a:spcAft>
                <a:spcPts val="0"/>
              </a:spcAft>
              <a:buClr>
                <a:srgbClr val="FFFFFF"/>
              </a:buClr>
              <a:buSzPts val="800"/>
              <a:buFont typeface="Red Hat Display Medium"/>
              <a:buNone/>
              <a:defRPr sz="800">
                <a:solidFill>
                  <a:srgbClr val="FFFFFF"/>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rgbClr val="FFFFFF"/>
              </a:buClr>
              <a:buSzPts val="800"/>
              <a:buFont typeface="Red Hat Display Medium"/>
              <a:buNone/>
              <a:defRPr sz="800">
                <a:solidFill>
                  <a:srgbClr val="FFFFFF"/>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rgbClr val="FFFFFF"/>
              </a:buClr>
              <a:buSzPts val="800"/>
              <a:buFont typeface="Red Hat Display Medium"/>
              <a:buNone/>
              <a:defRPr sz="800">
                <a:solidFill>
                  <a:srgbClr val="FFFFFF"/>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rgbClr val="FFFFFF"/>
              </a:buClr>
              <a:buSzPts val="800"/>
              <a:buFont typeface="Red Hat Display Medium"/>
              <a:buNone/>
              <a:defRPr sz="800">
                <a:solidFill>
                  <a:srgbClr val="FFFFFF"/>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rgbClr val="FFFFFF"/>
              </a:buClr>
              <a:buSzPts val="800"/>
              <a:buFont typeface="Red Hat Display Medium"/>
              <a:buNone/>
              <a:defRPr sz="800">
                <a:solidFill>
                  <a:srgbClr val="FFFFFF"/>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rgbClr val="FFFFFF"/>
              </a:buClr>
              <a:buSzPts val="800"/>
              <a:buFont typeface="Red Hat Display Medium"/>
              <a:buNone/>
              <a:defRPr sz="800">
                <a:solidFill>
                  <a:srgbClr val="FFFFFF"/>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rgbClr val="FFFFFF"/>
              </a:buClr>
              <a:buSzPts val="800"/>
              <a:buFont typeface="Red Hat Display Medium"/>
              <a:buNone/>
              <a:defRPr sz="800">
                <a:solidFill>
                  <a:srgbClr val="FFFFFF"/>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rgbClr val="FFFFFF"/>
              </a:buClr>
              <a:buSzPts val="800"/>
              <a:buFont typeface="Red Hat Display Medium"/>
              <a:buNone/>
              <a:defRPr sz="800">
                <a:solidFill>
                  <a:srgbClr val="FFFFFF"/>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rgbClr val="FFFFFF"/>
              </a:buClr>
              <a:buSzPts val="800"/>
              <a:buFont typeface="Red Hat Display Medium"/>
              <a:buNone/>
              <a:defRPr sz="800">
                <a:solidFill>
                  <a:srgbClr val="FFFFFF"/>
                </a:solidFill>
                <a:latin typeface="Red Hat Display Medium"/>
                <a:ea typeface="Red Hat Display Medium"/>
                <a:cs typeface="Red Hat Display Medium"/>
                <a:sym typeface="Red Hat Display Medium"/>
              </a:defRPr>
            </a:lvl9pPr>
          </a:lstStyle>
          <a:p>
            <a:endParaRPr/>
          </a:p>
        </p:txBody>
      </p:sp>
      <p:sp>
        <p:nvSpPr>
          <p:cNvPr id="3070" name="Google Shape;3070;p285"/>
          <p:cNvSpPr txBox="1">
            <a:spLocks noGrp="1"/>
          </p:cNvSpPr>
          <p:nvPr>
            <p:ph type="title"/>
          </p:nvPr>
        </p:nvSpPr>
        <p:spPr>
          <a:xfrm>
            <a:off x="663788" y="825263"/>
            <a:ext cx="7816500" cy="414900"/>
          </a:xfrm>
          <a:prstGeom prst="rect">
            <a:avLst/>
          </a:prstGeom>
        </p:spPr>
        <p:txBody>
          <a:bodyPr spcFirstLastPara="1" wrap="square" lIns="0" tIns="0" rIns="0" bIns="0" anchor="t" anchorCtr="0">
            <a:noAutofit/>
          </a:bodyPr>
          <a:lstStyle>
            <a:lvl1pPr lvl="0" algn="ctr" rtl="0">
              <a:lnSpc>
                <a:spcPct val="130000"/>
              </a:lnSpc>
              <a:spcBef>
                <a:spcPts val="0"/>
              </a:spcBef>
              <a:spcAft>
                <a:spcPts val="0"/>
              </a:spcAft>
              <a:buNone/>
              <a:defRPr sz="2100">
                <a:solidFill>
                  <a:srgbClr val="FFFFFF"/>
                </a:solidFill>
                <a:latin typeface="Red Hat Display Medium"/>
                <a:ea typeface="Red Hat Display Medium"/>
                <a:cs typeface="Red Hat Display Medium"/>
                <a:sym typeface="Red Hat Display Medium"/>
              </a:defRPr>
            </a:lvl1pPr>
            <a:lvl2pPr lvl="1" algn="ctr" rtl="0">
              <a:lnSpc>
                <a:spcPct val="130000"/>
              </a:lnSpc>
              <a:spcBef>
                <a:spcPts val="0"/>
              </a:spcBef>
              <a:spcAft>
                <a:spcPts val="0"/>
              </a:spcAft>
              <a:buNone/>
              <a:defRPr sz="2000">
                <a:solidFill>
                  <a:srgbClr val="FFFFFF"/>
                </a:solidFill>
                <a:latin typeface="Red Hat Display Medium"/>
                <a:ea typeface="Red Hat Display Medium"/>
                <a:cs typeface="Red Hat Display Medium"/>
                <a:sym typeface="Red Hat Display Medium"/>
              </a:defRPr>
            </a:lvl2pPr>
            <a:lvl3pPr lvl="2" algn="ctr" rtl="0">
              <a:lnSpc>
                <a:spcPct val="130000"/>
              </a:lnSpc>
              <a:spcBef>
                <a:spcPts val="0"/>
              </a:spcBef>
              <a:spcAft>
                <a:spcPts val="0"/>
              </a:spcAft>
              <a:buNone/>
              <a:defRPr sz="2000">
                <a:solidFill>
                  <a:srgbClr val="FFFFFF"/>
                </a:solidFill>
                <a:latin typeface="Red Hat Display Medium"/>
                <a:ea typeface="Red Hat Display Medium"/>
                <a:cs typeface="Red Hat Display Medium"/>
                <a:sym typeface="Red Hat Display Medium"/>
              </a:defRPr>
            </a:lvl3pPr>
            <a:lvl4pPr lvl="3" algn="ctr" rtl="0">
              <a:lnSpc>
                <a:spcPct val="130000"/>
              </a:lnSpc>
              <a:spcBef>
                <a:spcPts val="0"/>
              </a:spcBef>
              <a:spcAft>
                <a:spcPts val="0"/>
              </a:spcAft>
              <a:buNone/>
              <a:defRPr sz="2000">
                <a:solidFill>
                  <a:srgbClr val="FFFFFF"/>
                </a:solidFill>
                <a:latin typeface="Red Hat Display Medium"/>
                <a:ea typeface="Red Hat Display Medium"/>
                <a:cs typeface="Red Hat Display Medium"/>
                <a:sym typeface="Red Hat Display Medium"/>
              </a:defRPr>
            </a:lvl4pPr>
            <a:lvl5pPr lvl="4" algn="ctr" rtl="0">
              <a:lnSpc>
                <a:spcPct val="130000"/>
              </a:lnSpc>
              <a:spcBef>
                <a:spcPts val="0"/>
              </a:spcBef>
              <a:spcAft>
                <a:spcPts val="0"/>
              </a:spcAft>
              <a:buNone/>
              <a:defRPr sz="2000">
                <a:solidFill>
                  <a:srgbClr val="FFFFFF"/>
                </a:solidFill>
                <a:latin typeface="Red Hat Display Medium"/>
                <a:ea typeface="Red Hat Display Medium"/>
                <a:cs typeface="Red Hat Display Medium"/>
                <a:sym typeface="Red Hat Display Medium"/>
              </a:defRPr>
            </a:lvl5pPr>
            <a:lvl6pPr lvl="5" algn="ctr" rtl="0">
              <a:lnSpc>
                <a:spcPct val="130000"/>
              </a:lnSpc>
              <a:spcBef>
                <a:spcPts val="0"/>
              </a:spcBef>
              <a:spcAft>
                <a:spcPts val="0"/>
              </a:spcAft>
              <a:buNone/>
              <a:defRPr sz="2000">
                <a:solidFill>
                  <a:srgbClr val="FFFFFF"/>
                </a:solidFill>
                <a:latin typeface="Red Hat Display Medium"/>
                <a:ea typeface="Red Hat Display Medium"/>
                <a:cs typeface="Red Hat Display Medium"/>
                <a:sym typeface="Red Hat Display Medium"/>
              </a:defRPr>
            </a:lvl6pPr>
            <a:lvl7pPr lvl="6" algn="ctr" rtl="0">
              <a:lnSpc>
                <a:spcPct val="130000"/>
              </a:lnSpc>
              <a:spcBef>
                <a:spcPts val="0"/>
              </a:spcBef>
              <a:spcAft>
                <a:spcPts val="0"/>
              </a:spcAft>
              <a:buNone/>
              <a:defRPr sz="2000">
                <a:solidFill>
                  <a:srgbClr val="FFFFFF"/>
                </a:solidFill>
                <a:latin typeface="Red Hat Display Medium"/>
                <a:ea typeface="Red Hat Display Medium"/>
                <a:cs typeface="Red Hat Display Medium"/>
                <a:sym typeface="Red Hat Display Medium"/>
              </a:defRPr>
            </a:lvl7pPr>
            <a:lvl8pPr lvl="7" algn="ctr" rtl="0">
              <a:lnSpc>
                <a:spcPct val="130000"/>
              </a:lnSpc>
              <a:spcBef>
                <a:spcPts val="0"/>
              </a:spcBef>
              <a:spcAft>
                <a:spcPts val="0"/>
              </a:spcAft>
              <a:buNone/>
              <a:defRPr sz="2000">
                <a:solidFill>
                  <a:srgbClr val="FFFFFF"/>
                </a:solidFill>
                <a:latin typeface="Red Hat Display Medium"/>
                <a:ea typeface="Red Hat Display Medium"/>
                <a:cs typeface="Red Hat Display Medium"/>
                <a:sym typeface="Red Hat Display Medium"/>
              </a:defRPr>
            </a:lvl8pPr>
            <a:lvl9pPr lvl="8" algn="ctr" rtl="0">
              <a:lnSpc>
                <a:spcPct val="130000"/>
              </a:lnSpc>
              <a:spcBef>
                <a:spcPts val="0"/>
              </a:spcBef>
              <a:spcAft>
                <a:spcPts val="0"/>
              </a:spcAft>
              <a:buNone/>
              <a:defRPr sz="2000">
                <a:solidFill>
                  <a:srgbClr val="FFFFFF"/>
                </a:solidFill>
                <a:latin typeface="Red Hat Display Medium"/>
                <a:ea typeface="Red Hat Display Medium"/>
                <a:cs typeface="Red Hat Display Medium"/>
                <a:sym typeface="Red Hat Display Medium"/>
              </a:defRPr>
            </a:lvl9pPr>
          </a:lstStyle>
          <a:p>
            <a:endParaRPr/>
          </a:p>
        </p:txBody>
      </p:sp>
      <p:pic>
        <p:nvPicPr>
          <p:cNvPr id="3071" name="Google Shape;3071;p285"/>
          <p:cNvPicPr preferRelativeResize="0"/>
          <p:nvPr/>
        </p:nvPicPr>
        <p:blipFill>
          <a:blip r:embed="rId2">
            <a:alphaModFix/>
          </a:blip>
          <a:stretch>
            <a:fillRect/>
          </a:stretch>
        </p:blipFill>
        <p:spPr>
          <a:xfrm>
            <a:off x="8033460" y="4734378"/>
            <a:ext cx="731888" cy="172209"/>
          </a:xfrm>
          <a:prstGeom prst="rect">
            <a:avLst/>
          </a:prstGeom>
          <a:noFill/>
          <a:ln>
            <a:noFill/>
          </a:ln>
        </p:spPr>
      </p:pic>
      <p:sp>
        <p:nvSpPr>
          <p:cNvPr id="3072" name="Google Shape;3072;p285"/>
          <p:cNvSpPr txBox="1">
            <a:spLocks noGrp="1"/>
          </p:cNvSpPr>
          <p:nvPr>
            <p:ph type="sldNum" idx="12"/>
          </p:nvPr>
        </p:nvSpPr>
        <p:spPr>
          <a:xfrm>
            <a:off x="61481" y="4627167"/>
            <a:ext cx="548700" cy="107700"/>
          </a:xfrm>
          <a:prstGeom prst="rect">
            <a:avLst/>
          </a:prstGeom>
          <a:noFill/>
          <a:ln>
            <a:noFill/>
          </a:ln>
        </p:spPr>
        <p:txBody>
          <a:bodyPr spcFirstLastPara="1" wrap="square" lIns="0" tIns="0" rIns="0" bIns="0" anchor="b" anchorCtr="0">
            <a:noAutofit/>
          </a:bodyPr>
          <a:lstStyle>
            <a:lvl1pPr lvl="0" algn="ctr" rtl="0">
              <a:buNone/>
              <a:defRPr sz="600">
                <a:solidFill>
                  <a:srgbClr val="FFFFFF"/>
                </a:solidFill>
                <a:latin typeface="Red Hat Display Medium"/>
                <a:ea typeface="Red Hat Display Medium"/>
                <a:cs typeface="Red Hat Display Medium"/>
                <a:sym typeface="Red Hat Display Medium"/>
              </a:defRPr>
            </a:lvl1pPr>
            <a:lvl2pPr lvl="1" algn="ctr" rtl="0">
              <a:buNone/>
              <a:defRPr sz="600">
                <a:solidFill>
                  <a:srgbClr val="FFFFFF"/>
                </a:solidFill>
                <a:latin typeface="Red Hat Display Medium"/>
                <a:ea typeface="Red Hat Display Medium"/>
                <a:cs typeface="Red Hat Display Medium"/>
                <a:sym typeface="Red Hat Display Medium"/>
              </a:defRPr>
            </a:lvl2pPr>
            <a:lvl3pPr lvl="2" algn="ctr" rtl="0">
              <a:buNone/>
              <a:defRPr sz="600">
                <a:solidFill>
                  <a:srgbClr val="FFFFFF"/>
                </a:solidFill>
                <a:latin typeface="Red Hat Display Medium"/>
                <a:ea typeface="Red Hat Display Medium"/>
                <a:cs typeface="Red Hat Display Medium"/>
                <a:sym typeface="Red Hat Display Medium"/>
              </a:defRPr>
            </a:lvl3pPr>
            <a:lvl4pPr lvl="3" algn="ctr" rtl="0">
              <a:buNone/>
              <a:defRPr sz="600">
                <a:solidFill>
                  <a:srgbClr val="FFFFFF"/>
                </a:solidFill>
                <a:latin typeface="Red Hat Display Medium"/>
                <a:ea typeface="Red Hat Display Medium"/>
                <a:cs typeface="Red Hat Display Medium"/>
                <a:sym typeface="Red Hat Display Medium"/>
              </a:defRPr>
            </a:lvl4pPr>
            <a:lvl5pPr lvl="4" algn="ctr" rtl="0">
              <a:buNone/>
              <a:defRPr sz="600">
                <a:solidFill>
                  <a:srgbClr val="FFFFFF"/>
                </a:solidFill>
                <a:latin typeface="Red Hat Display Medium"/>
                <a:ea typeface="Red Hat Display Medium"/>
                <a:cs typeface="Red Hat Display Medium"/>
                <a:sym typeface="Red Hat Display Medium"/>
              </a:defRPr>
            </a:lvl5pPr>
            <a:lvl6pPr lvl="5" algn="ctr" rtl="0">
              <a:buNone/>
              <a:defRPr sz="600">
                <a:solidFill>
                  <a:srgbClr val="FFFFFF"/>
                </a:solidFill>
                <a:latin typeface="Red Hat Display Medium"/>
                <a:ea typeface="Red Hat Display Medium"/>
                <a:cs typeface="Red Hat Display Medium"/>
                <a:sym typeface="Red Hat Display Medium"/>
              </a:defRPr>
            </a:lvl6pPr>
            <a:lvl7pPr lvl="6" algn="ctr" rtl="0">
              <a:buNone/>
              <a:defRPr sz="600">
                <a:solidFill>
                  <a:srgbClr val="FFFFFF"/>
                </a:solidFill>
                <a:latin typeface="Red Hat Display Medium"/>
                <a:ea typeface="Red Hat Display Medium"/>
                <a:cs typeface="Red Hat Display Medium"/>
                <a:sym typeface="Red Hat Display Medium"/>
              </a:defRPr>
            </a:lvl7pPr>
            <a:lvl8pPr lvl="7" algn="ctr" rtl="0">
              <a:buNone/>
              <a:defRPr sz="600">
                <a:solidFill>
                  <a:srgbClr val="FFFFFF"/>
                </a:solidFill>
                <a:latin typeface="Red Hat Display Medium"/>
                <a:ea typeface="Red Hat Display Medium"/>
                <a:cs typeface="Red Hat Display Medium"/>
                <a:sym typeface="Red Hat Display Medium"/>
              </a:defRPr>
            </a:lvl8pPr>
            <a:lvl9pPr lvl="8" algn="ctr" rtl="0">
              <a:buNone/>
              <a:defRPr sz="600">
                <a:solidFill>
                  <a:srgbClr val="FFFFFF"/>
                </a:solidFill>
                <a:latin typeface="Red Hat Display Medium"/>
                <a:ea typeface="Red Hat Display Medium"/>
                <a:cs typeface="Red Hat Display Medium"/>
                <a:sym typeface="Red Hat Display Medium"/>
              </a:defRPr>
            </a:lvl9pPr>
          </a:lstStyle>
          <a:p>
            <a:pPr marL="0" lvl="0" indent="0" algn="ctr" rtl="0">
              <a:spcBef>
                <a:spcPts val="0"/>
              </a:spcBef>
              <a:spcAft>
                <a:spcPts val="0"/>
              </a:spcAft>
              <a:buNone/>
            </a:pPr>
            <a:fld id="{00000000-1234-1234-1234-123412341234}" type="slidenum">
              <a:rPr lang="en"/>
              <a:t>‹#›</a:t>
            </a:fld>
            <a:endParaRPr/>
          </a:p>
        </p:txBody>
      </p:sp>
      <p:sp>
        <p:nvSpPr>
          <p:cNvPr id="3073" name="Google Shape;3073;p285"/>
          <p:cNvSpPr txBox="1">
            <a:spLocks noGrp="1"/>
          </p:cNvSpPr>
          <p:nvPr>
            <p:ph type="subTitle" idx="9"/>
          </p:nvPr>
        </p:nvSpPr>
        <p:spPr>
          <a:xfrm>
            <a:off x="663844" y="1240163"/>
            <a:ext cx="7816500" cy="219000"/>
          </a:xfrm>
          <a:prstGeom prst="rect">
            <a:avLst/>
          </a:prstGeom>
        </p:spPr>
        <p:txBody>
          <a:bodyPr spcFirstLastPara="1" wrap="square" lIns="0" tIns="0" rIns="0" bIns="0" anchor="t" anchorCtr="0">
            <a:noAutofit/>
          </a:bodyPr>
          <a:lstStyle>
            <a:lvl1pPr lvl="0" algn="ctr" rtl="0">
              <a:spcBef>
                <a:spcPts val="0"/>
              </a:spcBef>
              <a:spcAft>
                <a:spcPts val="0"/>
              </a:spcAft>
              <a:buNone/>
              <a:defRPr sz="1400">
                <a:solidFill>
                  <a:schemeClr val="accent1"/>
                </a:solidFill>
              </a:defRPr>
            </a:lvl1pPr>
            <a:lvl2pPr lvl="1" algn="ctr" rtl="0">
              <a:spcBef>
                <a:spcPts val="400"/>
              </a:spcBef>
              <a:spcAft>
                <a:spcPts val="0"/>
              </a:spcAft>
              <a:buNone/>
              <a:defRPr sz="1400">
                <a:solidFill>
                  <a:srgbClr val="FFFFFF"/>
                </a:solidFill>
              </a:defRPr>
            </a:lvl2pPr>
            <a:lvl3pPr lvl="2" algn="ctr" rtl="0">
              <a:spcBef>
                <a:spcPts val="400"/>
              </a:spcBef>
              <a:spcAft>
                <a:spcPts val="0"/>
              </a:spcAft>
              <a:buNone/>
              <a:defRPr sz="1400">
                <a:solidFill>
                  <a:srgbClr val="FFFFFF"/>
                </a:solidFill>
              </a:defRPr>
            </a:lvl3pPr>
            <a:lvl4pPr lvl="3" algn="ctr" rtl="0">
              <a:spcBef>
                <a:spcPts val="400"/>
              </a:spcBef>
              <a:spcAft>
                <a:spcPts val="0"/>
              </a:spcAft>
              <a:buNone/>
              <a:defRPr sz="1400">
                <a:solidFill>
                  <a:srgbClr val="FFFFFF"/>
                </a:solidFill>
              </a:defRPr>
            </a:lvl4pPr>
            <a:lvl5pPr lvl="4" algn="ctr" rtl="0">
              <a:spcBef>
                <a:spcPts val="400"/>
              </a:spcBef>
              <a:spcAft>
                <a:spcPts val="0"/>
              </a:spcAft>
              <a:buNone/>
              <a:defRPr sz="1400">
                <a:solidFill>
                  <a:srgbClr val="FFFFFF"/>
                </a:solidFill>
              </a:defRPr>
            </a:lvl5pPr>
            <a:lvl6pPr lvl="5" algn="ctr" rtl="0">
              <a:spcBef>
                <a:spcPts val="400"/>
              </a:spcBef>
              <a:spcAft>
                <a:spcPts val="0"/>
              </a:spcAft>
              <a:buNone/>
              <a:defRPr sz="1400">
                <a:solidFill>
                  <a:srgbClr val="FFFFFF"/>
                </a:solidFill>
              </a:defRPr>
            </a:lvl6pPr>
            <a:lvl7pPr lvl="6" algn="ctr" rtl="0">
              <a:spcBef>
                <a:spcPts val="400"/>
              </a:spcBef>
              <a:spcAft>
                <a:spcPts val="0"/>
              </a:spcAft>
              <a:buNone/>
              <a:defRPr sz="1400">
                <a:solidFill>
                  <a:srgbClr val="FFFFFF"/>
                </a:solidFill>
              </a:defRPr>
            </a:lvl7pPr>
            <a:lvl8pPr lvl="7" algn="ctr" rtl="0">
              <a:spcBef>
                <a:spcPts val="400"/>
              </a:spcBef>
              <a:spcAft>
                <a:spcPts val="0"/>
              </a:spcAft>
              <a:buNone/>
              <a:defRPr sz="1400">
                <a:solidFill>
                  <a:srgbClr val="FFFFFF"/>
                </a:solidFill>
              </a:defRPr>
            </a:lvl8pPr>
            <a:lvl9pPr lvl="8" algn="ctr" rtl="0">
              <a:spcBef>
                <a:spcPts val="400"/>
              </a:spcBef>
              <a:spcAft>
                <a:spcPts val="400"/>
              </a:spcAft>
              <a:buNone/>
              <a:defRPr sz="1400">
                <a:solidFill>
                  <a:srgbClr val="FFFFFF"/>
                </a:solidFil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Interior blank">
  <p:cSld name="CUSTOM_4_18">
    <p:spTree>
      <p:nvGrpSpPr>
        <p:cNvPr id="1" name="Shape 93"/>
        <p:cNvGrpSpPr/>
        <p:nvPr/>
      </p:nvGrpSpPr>
      <p:grpSpPr>
        <a:xfrm>
          <a:off x="0" y="0"/>
          <a:ext cx="0" cy="0"/>
          <a:chOff x="0" y="0"/>
          <a:chExt cx="0" cy="0"/>
        </a:xfrm>
      </p:grpSpPr>
      <p:sp>
        <p:nvSpPr>
          <p:cNvPr id="94" name="Google Shape;94;p19"/>
          <p:cNvSpPr txBox="1">
            <a:spLocks noGrp="1"/>
          </p:cNvSpPr>
          <p:nvPr>
            <p:ph type="subTitle" idx="1"/>
          </p:nvPr>
        </p:nvSpPr>
        <p:spPr>
          <a:xfrm>
            <a:off x="335831" y="41580"/>
            <a:ext cx="3861600" cy="612300"/>
          </a:xfrm>
          <a:prstGeom prst="rect">
            <a:avLst/>
          </a:prstGeom>
        </p:spPr>
        <p:txBody>
          <a:bodyPr spcFirstLastPara="1" wrap="square" lIns="341375" tIns="71100" rIns="71100" bIns="71100" anchor="ctr" anchorCtr="0">
            <a:noAutofit/>
          </a:bodyPr>
          <a:lstStyle>
            <a:lvl1pPr lvl="0"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a:endParaRPr/>
          </a:p>
        </p:txBody>
      </p:sp>
      <p:cxnSp>
        <p:nvCxnSpPr>
          <p:cNvPr id="95" name="Google Shape;95;p19"/>
          <p:cNvCxnSpPr/>
          <p:nvPr/>
        </p:nvCxnSpPr>
        <p:spPr>
          <a:xfrm rot="10800000">
            <a:off x="335831" y="150"/>
            <a:ext cx="0" cy="664800"/>
          </a:xfrm>
          <a:prstGeom prst="straightConnector1">
            <a:avLst/>
          </a:prstGeom>
          <a:noFill/>
          <a:ln w="9525" cap="flat" cmpd="sng">
            <a:solidFill>
              <a:schemeClr val="accent1"/>
            </a:solidFill>
            <a:prstDash val="solid"/>
            <a:round/>
            <a:headEnd type="none" w="med" len="med"/>
            <a:tailEnd type="none" w="med" len="med"/>
          </a:ln>
        </p:spPr>
      </p:cxnSp>
      <p:cxnSp>
        <p:nvCxnSpPr>
          <p:cNvPr id="96" name="Google Shape;96;p19"/>
          <p:cNvCxnSpPr/>
          <p:nvPr/>
        </p:nvCxnSpPr>
        <p:spPr>
          <a:xfrm rot="10800000">
            <a:off x="335825" y="4801200"/>
            <a:ext cx="0" cy="342300"/>
          </a:xfrm>
          <a:prstGeom prst="straightConnector1">
            <a:avLst/>
          </a:prstGeom>
          <a:noFill/>
          <a:ln w="9525" cap="flat" cmpd="sng">
            <a:solidFill>
              <a:schemeClr val="accent1"/>
            </a:solidFill>
            <a:prstDash val="solid"/>
            <a:round/>
            <a:headEnd type="none" w="med" len="med"/>
            <a:tailEnd type="none" w="med" len="med"/>
          </a:ln>
        </p:spPr>
      </p:cxnSp>
      <p:sp>
        <p:nvSpPr>
          <p:cNvPr id="97" name="Google Shape;97;p19"/>
          <p:cNvSpPr txBox="1">
            <a:spLocks noGrp="1"/>
          </p:cNvSpPr>
          <p:nvPr>
            <p:ph type="sldNum" idx="12"/>
          </p:nvPr>
        </p:nvSpPr>
        <p:spPr>
          <a:xfrm>
            <a:off x="61481" y="4627167"/>
            <a:ext cx="548700" cy="107700"/>
          </a:xfrm>
          <a:prstGeom prst="rect">
            <a:avLst/>
          </a:prstGeom>
        </p:spPr>
        <p:txBody>
          <a:bodyPr spcFirstLastPara="1" wrap="square" lIns="0" tIns="0" rIns="0" bIns="0" anchor="b" anchorCtr="0">
            <a:noAutofit/>
          </a:bodyPr>
          <a:lstStyle>
            <a:lvl1pPr lvl="0" algn="ctr" rtl="0">
              <a:buNone/>
              <a:defRPr sz="600">
                <a:latin typeface="Red Hat Text Medium"/>
                <a:ea typeface="Red Hat Text Medium"/>
                <a:cs typeface="Red Hat Text Medium"/>
                <a:sym typeface="Red Hat Text Medium"/>
              </a:defRPr>
            </a:lvl1pPr>
            <a:lvl2pPr lvl="1" algn="ctr" rtl="0">
              <a:buNone/>
              <a:defRPr sz="600">
                <a:latin typeface="Red Hat Text Medium"/>
                <a:ea typeface="Red Hat Text Medium"/>
                <a:cs typeface="Red Hat Text Medium"/>
                <a:sym typeface="Red Hat Text Medium"/>
              </a:defRPr>
            </a:lvl2pPr>
            <a:lvl3pPr lvl="2" algn="ctr" rtl="0">
              <a:buNone/>
              <a:defRPr sz="600">
                <a:latin typeface="Red Hat Text Medium"/>
                <a:ea typeface="Red Hat Text Medium"/>
                <a:cs typeface="Red Hat Text Medium"/>
                <a:sym typeface="Red Hat Text Medium"/>
              </a:defRPr>
            </a:lvl3pPr>
            <a:lvl4pPr lvl="3" algn="ctr" rtl="0">
              <a:buNone/>
              <a:defRPr sz="600">
                <a:latin typeface="Red Hat Text Medium"/>
                <a:ea typeface="Red Hat Text Medium"/>
                <a:cs typeface="Red Hat Text Medium"/>
                <a:sym typeface="Red Hat Text Medium"/>
              </a:defRPr>
            </a:lvl4pPr>
            <a:lvl5pPr lvl="4" algn="ctr" rtl="0">
              <a:buNone/>
              <a:defRPr sz="600">
                <a:latin typeface="Red Hat Text Medium"/>
                <a:ea typeface="Red Hat Text Medium"/>
                <a:cs typeface="Red Hat Text Medium"/>
                <a:sym typeface="Red Hat Text Medium"/>
              </a:defRPr>
            </a:lvl5pPr>
            <a:lvl6pPr lvl="5" algn="ctr" rtl="0">
              <a:buNone/>
              <a:defRPr sz="600">
                <a:latin typeface="Red Hat Text Medium"/>
                <a:ea typeface="Red Hat Text Medium"/>
                <a:cs typeface="Red Hat Text Medium"/>
                <a:sym typeface="Red Hat Text Medium"/>
              </a:defRPr>
            </a:lvl6pPr>
            <a:lvl7pPr lvl="6" algn="ctr" rtl="0">
              <a:buNone/>
              <a:defRPr sz="600">
                <a:latin typeface="Red Hat Text Medium"/>
                <a:ea typeface="Red Hat Text Medium"/>
                <a:cs typeface="Red Hat Text Medium"/>
                <a:sym typeface="Red Hat Text Medium"/>
              </a:defRPr>
            </a:lvl7pPr>
            <a:lvl8pPr lvl="7" algn="ctr" rtl="0">
              <a:buNone/>
              <a:defRPr sz="600">
                <a:latin typeface="Red Hat Text Medium"/>
                <a:ea typeface="Red Hat Text Medium"/>
                <a:cs typeface="Red Hat Text Medium"/>
                <a:sym typeface="Red Hat Text Medium"/>
              </a:defRPr>
            </a:lvl8pPr>
            <a:lvl9pPr lvl="8" algn="ctr" rtl="0">
              <a:buNone/>
              <a:defRPr sz="6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pic>
        <p:nvPicPr>
          <p:cNvPr id="98" name="Google Shape;98;p19"/>
          <p:cNvPicPr preferRelativeResize="0"/>
          <p:nvPr/>
        </p:nvPicPr>
        <p:blipFill rotWithShape="1">
          <a:blip r:embed="rId2">
            <a:alphaModFix/>
          </a:blip>
          <a:srcRect t="327" b="317"/>
          <a:stretch/>
        </p:blipFill>
        <p:spPr>
          <a:xfrm>
            <a:off x="8033460" y="4734938"/>
            <a:ext cx="658699" cy="153982"/>
          </a:xfrm>
          <a:prstGeom prst="rect">
            <a:avLst/>
          </a:prstGeom>
          <a:noFill/>
          <a:ln>
            <a:noFill/>
          </a:ln>
        </p:spPr>
      </p:pic>
      <p:sp>
        <p:nvSpPr>
          <p:cNvPr id="99" name="Google Shape;99;p19"/>
          <p:cNvSpPr txBox="1">
            <a:spLocks noGrp="1"/>
          </p:cNvSpPr>
          <p:nvPr>
            <p:ph type="subTitle" idx="2"/>
          </p:nvPr>
        </p:nvSpPr>
        <p:spPr>
          <a:xfrm>
            <a:off x="663788" y="4627163"/>
            <a:ext cx="6001800" cy="4200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matchingName="Interior white 14">
  <p:cSld name="CUSTOM_4_35">
    <p:spTree>
      <p:nvGrpSpPr>
        <p:cNvPr id="1" name="Shape 3074"/>
        <p:cNvGrpSpPr/>
        <p:nvPr/>
      </p:nvGrpSpPr>
      <p:grpSpPr>
        <a:xfrm>
          <a:off x="0" y="0"/>
          <a:ext cx="0" cy="0"/>
          <a:chOff x="0" y="0"/>
          <a:chExt cx="0" cy="0"/>
        </a:xfrm>
      </p:grpSpPr>
      <p:sp>
        <p:nvSpPr>
          <p:cNvPr id="3075" name="Google Shape;3075;p286"/>
          <p:cNvSpPr txBox="1">
            <a:spLocks noGrp="1"/>
          </p:cNvSpPr>
          <p:nvPr>
            <p:ph type="title"/>
          </p:nvPr>
        </p:nvSpPr>
        <p:spPr>
          <a:xfrm>
            <a:off x="1314450" y="709500"/>
            <a:ext cx="6515100" cy="725700"/>
          </a:xfrm>
          <a:prstGeom prst="rect">
            <a:avLst/>
          </a:prstGeom>
        </p:spPr>
        <p:txBody>
          <a:bodyPr spcFirstLastPara="1" wrap="square" lIns="0" tIns="0" rIns="0" bIns="0" anchor="t" anchorCtr="0">
            <a:noAutofit/>
          </a:bodyPr>
          <a:lstStyle>
            <a:lvl1pPr lvl="0" algn="ctr" rtl="0">
              <a:lnSpc>
                <a:spcPct val="130000"/>
              </a:lnSpc>
              <a:spcBef>
                <a:spcPts val="0"/>
              </a:spcBef>
              <a:spcAft>
                <a:spcPts val="0"/>
              </a:spcAft>
              <a:buNone/>
              <a:defRPr sz="2000">
                <a:solidFill>
                  <a:srgbClr val="000000"/>
                </a:solidFill>
              </a:defRPr>
            </a:lvl1pPr>
            <a:lvl2pPr lvl="1" algn="ctr" rtl="0">
              <a:lnSpc>
                <a:spcPct val="130000"/>
              </a:lnSpc>
              <a:spcBef>
                <a:spcPts val="0"/>
              </a:spcBef>
              <a:spcAft>
                <a:spcPts val="0"/>
              </a:spcAft>
              <a:buNone/>
              <a:defRPr sz="2000">
                <a:solidFill>
                  <a:srgbClr val="000000"/>
                </a:solidFill>
              </a:defRPr>
            </a:lvl2pPr>
            <a:lvl3pPr lvl="2" algn="ctr" rtl="0">
              <a:lnSpc>
                <a:spcPct val="130000"/>
              </a:lnSpc>
              <a:spcBef>
                <a:spcPts val="0"/>
              </a:spcBef>
              <a:spcAft>
                <a:spcPts val="0"/>
              </a:spcAft>
              <a:buNone/>
              <a:defRPr sz="2000">
                <a:solidFill>
                  <a:srgbClr val="000000"/>
                </a:solidFill>
              </a:defRPr>
            </a:lvl3pPr>
            <a:lvl4pPr lvl="3" algn="ctr" rtl="0">
              <a:lnSpc>
                <a:spcPct val="130000"/>
              </a:lnSpc>
              <a:spcBef>
                <a:spcPts val="0"/>
              </a:spcBef>
              <a:spcAft>
                <a:spcPts val="0"/>
              </a:spcAft>
              <a:buNone/>
              <a:defRPr sz="2000">
                <a:solidFill>
                  <a:srgbClr val="000000"/>
                </a:solidFill>
              </a:defRPr>
            </a:lvl4pPr>
            <a:lvl5pPr lvl="4" algn="ctr" rtl="0">
              <a:lnSpc>
                <a:spcPct val="130000"/>
              </a:lnSpc>
              <a:spcBef>
                <a:spcPts val="0"/>
              </a:spcBef>
              <a:spcAft>
                <a:spcPts val="0"/>
              </a:spcAft>
              <a:buNone/>
              <a:defRPr sz="2000">
                <a:solidFill>
                  <a:srgbClr val="000000"/>
                </a:solidFill>
              </a:defRPr>
            </a:lvl5pPr>
            <a:lvl6pPr lvl="5" algn="ctr" rtl="0">
              <a:lnSpc>
                <a:spcPct val="130000"/>
              </a:lnSpc>
              <a:spcBef>
                <a:spcPts val="0"/>
              </a:spcBef>
              <a:spcAft>
                <a:spcPts val="0"/>
              </a:spcAft>
              <a:buNone/>
              <a:defRPr sz="2000">
                <a:solidFill>
                  <a:srgbClr val="000000"/>
                </a:solidFill>
              </a:defRPr>
            </a:lvl6pPr>
            <a:lvl7pPr lvl="6" algn="ctr" rtl="0">
              <a:lnSpc>
                <a:spcPct val="130000"/>
              </a:lnSpc>
              <a:spcBef>
                <a:spcPts val="0"/>
              </a:spcBef>
              <a:spcAft>
                <a:spcPts val="0"/>
              </a:spcAft>
              <a:buNone/>
              <a:defRPr sz="2000">
                <a:solidFill>
                  <a:srgbClr val="000000"/>
                </a:solidFill>
              </a:defRPr>
            </a:lvl7pPr>
            <a:lvl8pPr lvl="7" algn="ctr" rtl="0">
              <a:lnSpc>
                <a:spcPct val="130000"/>
              </a:lnSpc>
              <a:spcBef>
                <a:spcPts val="0"/>
              </a:spcBef>
              <a:spcAft>
                <a:spcPts val="0"/>
              </a:spcAft>
              <a:buNone/>
              <a:defRPr sz="2000">
                <a:solidFill>
                  <a:srgbClr val="000000"/>
                </a:solidFill>
              </a:defRPr>
            </a:lvl8pPr>
            <a:lvl9pPr lvl="8" algn="ctr" rtl="0">
              <a:lnSpc>
                <a:spcPct val="130000"/>
              </a:lnSpc>
              <a:spcBef>
                <a:spcPts val="0"/>
              </a:spcBef>
              <a:spcAft>
                <a:spcPts val="0"/>
              </a:spcAft>
              <a:buNone/>
              <a:defRPr sz="2000">
                <a:solidFill>
                  <a:srgbClr val="000000"/>
                </a:solidFill>
              </a:defRPr>
            </a:lvl9pPr>
          </a:lstStyle>
          <a:p>
            <a:endParaRPr/>
          </a:p>
        </p:txBody>
      </p:sp>
      <p:cxnSp>
        <p:nvCxnSpPr>
          <p:cNvPr id="3076" name="Google Shape;3076;p286"/>
          <p:cNvCxnSpPr/>
          <p:nvPr/>
        </p:nvCxnSpPr>
        <p:spPr>
          <a:xfrm rot="10800000">
            <a:off x="335831" y="150"/>
            <a:ext cx="0" cy="664800"/>
          </a:xfrm>
          <a:prstGeom prst="straightConnector1">
            <a:avLst/>
          </a:prstGeom>
          <a:noFill/>
          <a:ln w="9525" cap="flat" cmpd="sng">
            <a:solidFill>
              <a:srgbClr val="EE0000"/>
            </a:solidFill>
            <a:prstDash val="solid"/>
            <a:round/>
            <a:headEnd type="none" w="med" len="med"/>
            <a:tailEnd type="none" w="med" len="med"/>
          </a:ln>
        </p:spPr>
      </p:cxnSp>
      <p:sp>
        <p:nvSpPr>
          <p:cNvPr id="3077" name="Google Shape;3077;p286"/>
          <p:cNvSpPr txBox="1">
            <a:spLocks noGrp="1"/>
          </p:cNvSpPr>
          <p:nvPr>
            <p:ph type="subTitle" idx="1"/>
          </p:nvPr>
        </p:nvSpPr>
        <p:spPr>
          <a:xfrm>
            <a:off x="335831" y="41580"/>
            <a:ext cx="3861600" cy="612300"/>
          </a:xfrm>
          <a:prstGeom prst="rect">
            <a:avLst/>
          </a:prstGeom>
        </p:spPr>
        <p:txBody>
          <a:bodyPr spcFirstLastPara="1" wrap="square" lIns="329175" tIns="68575" rIns="68575" bIns="68575" anchor="ctr" anchorCtr="0">
            <a:noAutofit/>
          </a:bodyPr>
          <a:lstStyle>
            <a:lvl1pPr lvl="0"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9pPr>
          </a:lstStyle>
          <a:p>
            <a:endParaRPr/>
          </a:p>
        </p:txBody>
      </p:sp>
      <p:cxnSp>
        <p:nvCxnSpPr>
          <p:cNvPr id="3078" name="Google Shape;3078;p286"/>
          <p:cNvCxnSpPr/>
          <p:nvPr/>
        </p:nvCxnSpPr>
        <p:spPr>
          <a:xfrm rot="10800000">
            <a:off x="335825" y="4800900"/>
            <a:ext cx="0" cy="342600"/>
          </a:xfrm>
          <a:prstGeom prst="straightConnector1">
            <a:avLst/>
          </a:prstGeom>
          <a:noFill/>
          <a:ln w="9525" cap="flat" cmpd="sng">
            <a:solidFill>
              <a:srgbClr val="EE0000"/>
            </a:solidFill>
            <a:prstDash val="solid"/>
            <a:round/>
            <a:headEnd type="none" w="med" len="med"/>
            <a:tailEnd type="none" w="med" len="med"/>
          </a:ln>
        </p:spPr>
      </p:cxnSp>
      <p:sp>
        <p:nvSpPr>
          <p:cNvPr id="3079" name="Google Shape;3079;p286"/>
          <p:cNvSpPr txBox="1">
            <a:spLocks noGrp="1"/>
          </p:cNvSpPr>
          <p:nvPr>
            <p:ph type="sldNum" idx="12"/>
          </p:nvPr>
        </p:nvSpPr>
        <p:spPr>
          <a:xfrm>
            <a:off x="61481" y="4627167"/>
            <a:ext cx="548700" cy="107700"/>
          </a:xfrm>
          <a:prstGeom prst="rect">
            <a:avLst/>
          </a:prstGeom>
          <a:noFill/>
          <a:ln>
            <a:noFill/>
          </a:ln>
        </p:spPr>
        <p:txBody>
          <a:bodyPr spcFirstLastPara="1" wrap="square" lIns="0" tIns="0" rIns="0" bIns="0" anchor="b" anchorCtr="0">
            <a:noAutofit/>
          </a:bodyPr>
          <a:lstStyle>
            <a:lvl1pPr lvl="0" algn="ctr" rtl="0">
              <a:buNone/>
              <a:defRPr sz="600">
                <a:latin typeface="Overpass SemiBold"/>
                <a:ea typeface="Overpass SemiBold"/>
                <a:cs typeface="Overpass SemiBold"/>
                <a:sym typeface="Overpass SemiBold"/>
              </a:defRPr>
            </a:lvl1pPr>
            <a:lvl2pPr lvl="1" algn="ctr" rtl="0">
              <a:buNone/>
              <a:defRPr sz="600">
                <a:latin typeface="Overpass SemiBold"/>
                <a:ea typeface="Overpass SemiBold"/>
                <a:cs typeface="Overpass SemiBold"/>
                <a:sym typeface="Overpass SemiBold"/>
              </a:defRPr>
            </a:lvl2pPr>
            <a:lvl3pPr lvl="2" algn="ctr" rtl="0">
              <a:buNone/>
              <a:defRPr sz="600">
                <a:latin typeface="Overpass SemiBold"/>
                <a:ea typeface="Overpass SemiBold"/>
                <a:cs typeface="Overpass SemiBold"/>
                <a:sym typeface="Overpass SemiBold"/>
              </a:defRPr>
            </a:lvl3pPr>
            <a:lvl4pPr lvl="3" algn="ctr" rtl="0">
              <a:buNone/>
              <a:defRPr sz="600">
                <a:latin typeface="Overpass SemiBold"/>
                <a:ea typeface="Overpass SemiBold"/>
                <a:cs typeface="Overpass SemiBold"/>
                <a:sym typeface="Overpass SemiBold"/>
              </a:defRPr>
            </a:lvl4pPr>
            <a:lvl5pPr lvl="4" algn="ctr" rtl="0">
              <a:buNone/>
              <a:defRPr sz="600">
                <a:latin typeface="Overpass SemiBold"/>
                <a:ea typeface="Overpass SemiBold"/>
                <a:cs typeface="Overpass SemiBold"/>
                <a:sym typeface="Overpass SemiBold"/>
              </a:defRPr>
            </a:lvl5pPr>
            <a:lvl6pPr lvl="5" algn="ctr" rtl="0">
              <a:buNone/>
              <a:defRPr sz="600">
                <a:latin typeface="Overpass SemiBold"/>
                <a:ea typeface="Overpass SemiBold"/>
                <a:cs typeface="Overpass SemiBold"/>
                <a:sym typeface="Overpass SemiBold"/>
              </a:defRPr>
            </a:lvl6pPr>
            <a:lvl7pPr lvl="6" algn="ctr" rtl="0">
              <a:buNone/>
              <a:defRPr sz="600">
                <a:latin typeface="Overpass SemiBold"/>
                <a:ea typeface="Overpass SemiBold"/>
                <a:cs typeface="Overpass SemiBold"/>
                <a:sym typeface="Overpass SemiBold"/>
              </a:defRPr>
            </a:lvl7pPr>
            <a:lvl8pPr lvl="7" algn="ctr" rtl="0">
              <a:buNone/>
              <a:defRPr sz="600">
                <a:latin typeface="Overpass SemiBold"/>
                <a:ea typeface="Overpass SemiBold"/>
                <a:cs typeface="Overpass SemiBold"/>
                <a:sym typeface="Overpass SemiBold"/>
              </a:defRPr>
            </a:lvl8pPr>
            <a:lvl9pPr lvl="8" algn="ctr" rtl="0">
              <a:buNone/>
              <a:defRPr sz="600">
                <a:latin typeface="Overpass SemiBold"/>
                <a:ea typeface="Overpass SemiBold"/>
                <a:cs typeface="Overpass SemiBold"/>
                <a:sym typeface="Overpass SemiBold"/>
              </a:defRPr>
            </a:lvl9pPr>
          </a:lstStyle>
          <a:p>
            <a:pPr marL="0" lvl="0" indent="0" algn="ctr" rtl="0">
              <a:spcBef>
                <a:spcPts val="0"/>
              </a:spcBef>
              <a:spcAft>
                <a:spcPts val="0"/>
              </a:spcAft>
              <a:buNone/>
            </a:pPr>
            <a:fld id="{00000000-1234-1234-1234-123412341234}" type="slidenum">
              <a:rPr lang="en"/>
              <a:t>‹#›</a:t>
            </a:fld>
            <a:endParaRPr/>
          </a:p>
        </p:txBody>
      </p:sp>
      <p:pic>
        <p:nvPicPr>
          <p:cNvPr id="3080" name="Google Shape;3080;p286"/>
          <p:cNvPicPr preferRelativeResize="0"/>
          <p:nvPr/>
        </p:nvPicPr>
        <p:blipFill rotWithShape="1">
          <a:blip r:embed="rId2">
            <a:alphaModFix/>
          </a:blip>
          <a:srcRect t="327" b="317"/>
          <a:stretch/>
        </p:blipFill>
        <p:spPr>
          <a:xfrm>
            <a:off x="8033460" y="4734938"/>
            <a:ext cx="731888" cy="171091"/>
          </a:xfrm>
          <a:prstGeom prst="rect">
            <a:avLst/>
          </a:prstGeom>
          <a:noFill/>
          <a:ln>
            <a:noFill/>
          </a:ln>
        </p:spPr>
      </p:pic>
      <p:sp>
        <p:nvSpPr>
          <p:cNvPr id="3081" name="Google Shape;3081;p286"/>
          <p:cNvSpPr txBox="1">
            <a:spLocks noGrp="1"/>
          </p:cNvSpPr>
          <p:nvPr>
            <p:ph type="subTitle" idx="2"/>
          </p:nvPr>
        </p:nvSpPr>
        <p:spPr>
          <a:xfrm>
            <a:off x="663788" y="4627163"/>
            <a:ext cx="6887100" cy="419700"/>
          </a:xfrm>
          <a:prstGeom prst="rect">
            <a:avLst/>
          </a:prstGeom>
        </p:spPr>
        <p:txBody>
          <a:bodyPr spcFirstLastPara="1" wrap="square" lIns="0" tIns="0" rIns="0" bIns="0" anchor="b" anchorCtr="0">
            <a:no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matchingName="Theme 1 title" type="title">
  <p:cSld name="TITLE">
    <p:bg>
      <p:bgPr>
        <a:blipFill>
          <a:blip r:embed="rId2">
            <a:alphaModFix/>
          </a:blip>
          <a:stretch>
            <a:fillRect/>
          </a:stretch>
        </a:blipFill>
        <a:effectLst/>
      </p:bgPr>
    </p:bg>
    <p:spTree>
      <p:nvGrpSpPr>
        <p:cNvPr id="1" name="Shape 3085"/>
        <p:cNvGrpSpPr/>
        <p:nvPr/>
      </p:nvGrpSpPr>
      <p:grpSpPr>
        <a:xfrm>
          <a:off x="0" y="0"/>
          <a:ext cx="0" cy="0"/>
          <a:chOff x="0" y="0"/>
          <a:chExt cx="0" cy="0"/>
        </a:xfrm>
      </p:grpSpPr>
      <p:sp>
        <p:nvSpPr>
          <p:cNvPr id="3086" name="Google Shape;3086;p288"/>
          <p:cNvSpPr/>
          <p:nvPr/>
        </p:nvSpPr>
        <p:spPr>
          <a:xfrm>
            <a:off x="7212881" y="4409156"/>
            <a:ext cx="1931100" cy="734400"/>
          </a:xfrm>
          <a:prstGeom prst="rect">
            <a:avLst/>
          </a:prstGeom>
          <a:solidFill>
            <a:schemeClr val="lt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3087" name="Google Shape;3087;p288"/>
          <p:cNvSpPr txBox="1">
            <a:spLocks noGrp="1"/>
          </p:cNvSpPr>
          <p:nvPr>
            <p:ph type="subTitle" idx="1"/>
          </p:nvPr>
        </p:nvSpPr>
        <p:spPr>
          <a:xfrm>
            <a:off x="1562794" y="2641369"/>
            <a:ext cx="5649900" cy="6858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Clr>
                <a:schemeClr val="lt1"/>
              </a:buClr>
              <a:buSzPts val="1800"/>
              <a:buNone/>
              <a:defRPr sz="1800">
                <a:solidFill>
                  <a:schemeClr val="lt1"/>
                </a:solidFill>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a:endParaRPr/>
          </a:p>
        </p:txBody>
      </p:sp>
      <p:sp>
        <p:nvSpPr>
          <p:cNvPr id="3088" name="Google Shape;3088;p288"/>
          <p:cNvSpPr txBox="1">
            <a:spLocks noGrp="1"/>
          </p:cNvSpPr>
          <p:nvPr>
            <p:ph type="title"/>
          </p:nvPr>
        </p:nvSpPr>
        <p:spPr>
          <a:xfrm>
            <a:off x="1562906" y="1307719"/>
            <a:ext cx="5649900" cy="1200300"/>
          </a:xfrm>
          <a:prstGeom prst="rect">
            <a:avLst/>
          </a:prstGeom>
        </p:spPr>
        <p:txBody>
          <a:bodyPr spcFirstLastPara="1" wrap="square" lIns="0" tIns="0" rIns="0" bIns="0" anchor="b" anchorCtr="0">
            <a:noAutofit/>
          </a:bodyPr>
          <a:lstStyle>
            <a:lvl1pPr lvl="0" rtl="0">
              <a:lnSpc>
                <a:spcPct val="105000"/>
              </a:lnSpc>
              <a:spcBef>
                <a:spcPts val="0"/>
              </a:spcBef>
              <a:spcAft>
                <a:spcPts val="0"/>
              </a:spcAft>
              <a:buNone/>
              <a:defRPr sz="3500">
                <a:solidFill>
                  <a:schemeClr val="lt1"/>
                </a:solidFill>
              </a:defRPr>
            </a:lvl1pPr>
            <a:lvl2pPr lvl="1" rtl="0">
              <a:lnSpc>
                <a:spcPct val="105000"/>
              </a:lnSpc>
              <a:spcBef>
                <a:spcPts val="0"/>
              </a:spcBef>
              <a:spcAft>
                <a:spcPts val="0"/>
              </a:spcAft>
              <a:buNone/>
              <a:defRPr sz="3500">
                <a:solidFill>
                  <a:schemeClr val="lt1"/>
                </a:solidFill>
              </a:defRPr>
            </a:lvl2pPr>
            <a:lvl3pPr lvl="2" rtl="0">
              <a:lnSpc>
                <a:spcPct val="105000"/>
              </a:lnSpc>
              <a:spcBef>
                <a:spcPts val="0"/>
              </a:spcBef>
              <a:spcAft>
                <a:spcPts val="0"/>
              </a:spcAft>
              <a:buNone/>
              <a:defRPr sz="3500">
                <a:solidFill>
                  <a:schemeClr val="lt1"/>
                </a:solidFill>
              </a:defRPr>
            </a:lvl3pPr>
            <a:lvl4pPr lvl="3" rtl="0">
              <a:lnSpc>
                <a:spcPct val="105000"/>
              </a:lnSpc>
              <a:spcBef>
                <a:spcPts val="0"/>
              </a:spcBef>
              <a:spcAft>
                <a:spcPts val="0"/>
              </a:spcAft>
              <a:buNone/>
              <a:defRPr sz="3500">
                <a:solidFill>
                  <a:schemeClr val="lt1"/>
                </a:solidFill>
              </a:defRPr>
            </a:lvl4pPr>
            <a:lvl5pPr lvl="4" rtl="0">
              <a:lnSpc>
                <a:spcPct val="105000"/>
              </a:lnSpc>
              <a:spcBef>
                <a:spcPts val="0"/>
              </a:spcBef>
              <a:spcAft>
                <a:spcPts val="0"/>
              </a:spcAft>
              <a:buNone/>
              <a:defRPr sz="3500">
                <a:solidFill>
                  <a:schemeClr val="lt1"/>
                </a:solidFill>
              </a:defRPr>
            </a:lvl5pPr>
            <a:lvl6pPr lvl="5" rtl="0">
              <a:lnSpc>
                <a:spcPct val="105000"/>
              </a:lnSpc>
              <a:spcBef>
                <a:spcPts val="0"/>
              </a:spcBef>
              <a:spcAft>
                <a:spcPts val="0"/>
              </a:spcAft>
              <a:buNone/>
              <a:defRPr sz="3500">
                <a:solidFill>
                  <a:schemeClr val="lt1"/>
                </a:solidFill>
              </a:defRPr>
            </a:lvl6pPr>
            <a:lvl7pPr lvl="6" rtl="0">
              <a:lnSpc>
                <a:spcPct val="105000"/>
              </a:lnSpc>
              <a:spcBef>
                <a:spcPts val="0"/>
              </a:spcBef>
              <a:spcAft>
                <a:spcPts val="0"/>
              </a:spcAft>
              <a:buNone/>
              <a:defRPr sz="3500">
                <a:solidFill>
                  <a:schemeClr val="lt1"/>
                </a:solidFill>
              </a:defRPr>
            </a:lvl7pPr>
            <a:lvl8pPr lvl="7" rtl="0">
              <a:lnSpc>
                <a:spcPct val="105000"/>
              </a:lnSpc>
              <a:spcBef>
                <a:spcPts val="0"/>
              </a:spcBef>
              <a:spcAft>
                <a:spcPts val="0"/>
              </a:spcAft>
              <a:buNone/>
              <a:defRPr sz="3500">
                <a:solidFill>
                  <a:schemeClr val="lt1"/>
                </a:solidFill>
              </a:defRPr>
            </a:lvl8pPr>
            <a:lvl9pPr lvl="8" rtl="0">
              <a:lnSpc>
                <a:spcPct val="105000"/>
              </a:lnSpc>
              <a:spcBef>
                <a:spcPts val="0"/>
              </a:spcBef>
              <a:spcAft>
                <a:spcPts val="0"/>
              </a:spcAft>
              <a:buNone/>
              <a:defRPr sz="3500">
                <a:solidFill>
                  <a:schemeClr val="lt1"/>
                </a:solidFill>
              </a:defRPr>
            </a:lvl9pPr>
          </a:lstStyle>
          <a:p>
            <a:endParaRPr/>
          </a:p>
        </p:txBody>
      </p:sp>
      <p:sp>
        <p:nvSpPr>
          <p:cNvPr id="3089" name="Google Shape;3089;p288"/>
          <p:cNvSpPr txBox="1">
            <a:spLocks noGrp="1"/>
          </p:cNvSpPr>
          <p:nvPr>
            <p:ph type="subTitle" idx="2"/>
          </p:nvPr>
        </p:nvSpPr>
        <p:spPr>
          <a:xfrm>
            <a:off x="1562794" y="3511275"/>
            <a:ext cx="1530300" cy="454200"/>
          </a:xfrm>
          <a:prstGeom prst="rect">
            <a:avLst/>
          </a:prstGeom>
        </p:spPr>
        <p:txBody>
          <a:bodyPr spcFirstLastPara="1" wrap="square" lIns="0" tIns="0" rIns="0" bIns="0" anchor="t" anchorCtr="0">
            <a:noAutofit/>
          </a:bodyPr>
          <a:lstStyle>
            <a:lvl1pPr lvl="0" rtl="0">
              <a:lnSpc>
                <a:spcPct val="135000"/>
              </a:lnSpc>
              <a:spcBef>
                <a:spcPts val="0"/>
              </a:spcBef>
              <a:spcAft>
                <a:spcPts val="0"/>
              </a:spcAft>
              <a:buClr>
                <a:schemeClr val="lt1"/>
              </a:buClr>
              <a:buSzPts val="900"/>
              <a:buNone/>
              <a:defRPr sz="900">
                <a:solidFill>
                  <a:schemeClr val="lt1"/>
                </a:solidFill>
              </a:defRPr>
            </a:lvl1pPr>
            <a:lvl2pPr lvl="1" rtl="0">
              <a:lnSpc>
                <a:spcPct val="135000"/>
              </a:lnSpc>
              <a:spcBef>
                <a:spcPts val="0"/>
              </a:spcBef>
              <a:spcAft>
                <a:spcPts val="0"/>
              </a:spcAft>
              <a:buClr>
                <a:schemeClr val="lt1"/>
              </a:buClr>
              <a:buSzPts val="900"/>
              <a:buNone/>
              <a:defRPr sz="900">
                <a:solidFill>
                  <a:schemeClr val="lt1"/>
                </a:solidFill>
              </a:defRPr>
            </a:lvl2pPr>
            <a:lvl3pPr lvl="2" rtl="0">
              <a:lnSpc>
                <a:spcPct val="135000"/>
              </a:lnSpc>
              <a:spcBef>
                <a:spcPts val="0"/>
              </a:spcBef>
              <a:spcAft>
                <a:spcPts val="0"/>
              </a:spcAft>
              <a:buClr>
                <a:schemeClr val="lt1"/>
              </a:buClr>
              <a:buSzPts val="900"/>
              <a:buNone/>
              <a:defRPr sz="900">
                <a:solidFill>
                  <a:schemeClr val="lt1"/>
                </a:solidFill>
              </a:defRPr>
            </a:lvl3pPr>
            <a:lvl4pPr lvl="3" rtl="0">
              <a:lnSpc>
                <a:spcPct val="135000"/>
              </a:lnSpc>
              <a:spcBef>
                <a:spcPts val="0"/>
              </a:spcBef>
              <a:spcAft>
                <a:spcPts val="0"/>
              </a:spcAft>
              <a:buClr>
                <a:schemeClr val="lt1"/>
              </a:buClr>
              <a:buSzPts val="900"/>
              <a:buNone/>
              <a:defRPr sz="900">
                <a:solidFill>
                  <a:schemeClr val="lt1"/>
                </a:solidFill>
              </a:defRPr>
            </a:lvl4pPr>
            <a:lvl5pPr lvl="4" rtl="0">
              <a:lnSpc>
                <a:spcPct val="135000"/>
              </a:lnSpc>
              <a:spcBef>
                <a:spcPts val="0"/>
              </a:spcBef>
              <a:spcAft>
                <a:spcPts val="0"/>
              </a:spcAft>
              <a:buClr>
                <a:schemeClr val="lt1"/>
              </a:buClr>
              <a:buSzPts val="900"/>
              <a:buNone/>
              <a:defRPr sz="900">
                <a:solidFill>
                  <a:schemeClr val="lt1"/>
                </a:solidFill>
              </a:defRPr>
            </a:lvl5pPr>
            <a:lvl6pPr lvl="5" rtl="0">
              <a:lnSpc>
                <a:spcPct val="135000"/>
              </a:lnSpc>
              <a:spcBef>
                <a:spcPts val="0"/>
              </a:spcBef>
              <a:spcAft>
                <a:spcPts val="0"/>
              </a:spcAft>
              <a:buClr>
                <a:schemeClr val="lt1"/>
              </a:buClr>
              <a:buSzPts val="900"/>
              <a:buNone/>
              <a:defRPr sz="900">
                <a:solidFill>
                  <a:schemeClr val="lt1"/>
                </a:solidFill>
              </a:defRPr>
            </a:lvl6pPr>
            <a:lvl7pPr lvl="6" rtl="0">
              <a:lnSpc>
                <a:spcPct val="135000"/>
              </a:lnSpc>
              <a:spcBef>
                <a:spcPts val="0"/>
              </a:spcBef>
              <a:spcAft>
                <a:spcPts val="0"/>
              </a:spcAft>
              <a:buClr>
                <a:schemeClr val="lt1"/>
              </a:buClr>
              <a:buSzPts val="900"/>
              <a:buNone/>
              <a:defRPr sz="900">
                <a:solidFill>
                  <a:schemeClr val="lt1"/>
                </a:solidFill>
              </a:defRPr>
            </a:lvl7pPr>
            <a:lvl8pPr lvl="7" rtl="0">
              <a:lnSpc>
                <a:spcPct val="135000"/>
              </a:lnSpc>
              <a:spcBef>
                <a:spcPts val="0"/>
              </a:spcBef>
              <a:spcAft>
                <a:spcPts val="0"/>
              </a:spcAft>
              <a:buClr>
                <a:schemeClr val="lt1"/>
              </a:buClr>
              <a:buSzPts val="900"/>
              <a:buNone/>
              <a:defRPr sz="900">
                <a:solidFill>
                  <a:schemeClr val="lt1"/>
                </a:solidFill>
              </a:defRPr>
            </a:lvl8pPr>
            <a:lvl9pPr lvl="8" rtl="0">
              <a:lnSpc>
                <a:spcPct val="135000"/>
              </a:lnSpc>
              <a:spcBef>
                <a:spcPts val="0"/>
              </a:spcBef>
              <a:spcAft>
                <a:spcPts val="0"/>
              </a:spcAft>
              <a:buClr>
                <a:schemeClr val="lt1"/>
              </a:buClr>
              <a:buSzPts val="900"/>
              <a:buNone/>
              <a:defRPr sz="900">
                <a:solidFill>
                  <a:schemeClr val="lt1"/>
                </a:solidFill>
              </a:defRPr>
            </a:lvl9pPr>
          </a:lstStyle>
          <a:p>
            <a:endParaRPr/>
          </a:p>
        </p:txBody>
      </p:sp>
      <p:sp>
        <p:nvSpPr>
          <p:cNvPr id="3090" name="Google Shape;3090;p288"/>
          <p:cNvSpPr txBox="1">
            <a:spLocks noGrp="1"/>
          </p:cNvSpPr>
          <p:nvPr>
            <p:ph type="subTitle" idx="3"/>
          </p:nvPr>
        </p:nvSpPr>
        <p:spPr>
          <a:xfrm>
            <a:off x="3353888" y="3511275"/>
            <a:ext cx="1530300" cy="454200"/>
          </a:xfrm>
          <a:prstGeom prst="rect">
            <a:avLst/>
          </a:prstGeom>
        </p:spPr>
        <p:txBody>
          <a:bodyPr spcFirstLastPara="1" wrap="square" lIns="0" tIns="0" rIns="0" bIns="0" anchor="t" anchorCtr="0">
            <a:noAutofit/>
          </a:bodyPr>
          <a:lstStyle>
            <a:lvl1pPr lvl="0" rtl="0">
              <a:lnSpc>
                <a:spcPct val="135000"/>
              </a:lnSpc>
              <a:spcBef>
                <a:spcPts val="0"/>
              </a:spcBef>
              <a:spcAft>
                <a:spcPts val="0"/>
              </a:spcAft>
              <a:buClr>
                <a:schemeClr val="lt1"/>
              </a:buClr>
              <a:buSzPts val="900"/>
              <a:buNone/>
              <a:defRPr sz="900">
                <a:solidFill>
                  <a:schemeClr val="lt1"/>
                </a:solidFill>
              </a:defRPr>
            </a:lvl1pPr>
            <a:lvl2pPr lvl="1" rtl="0">
              <a:lnSpc>
                <a:spcPct val="135000"/>
              </a:lnSpc>
              <a:spcBef>
                <a:spcPts val="0"/>
              </a:spcBef>
              <a:spcAft>
                <a:spcPts val="0"/>
              </a:spcAft>
              <a:buClr>
                <a:schemeClr val="lt1"/>
              </a:buClr>
              <a:buSzPts val="900"/>
              <a:buNone/>
              <a:defRPr sz="900">
                <a:solidFill>
                  <a:schemeClr val="lt1"/>
                </a:solidFill>
              </a:defRPr>
            </a:lvl2pPr>
            <a:lvl3pPr lvl="2" rtl="0">
              <a:lnSpc>
                <a:spcPct val="135000"/>
              </a:lnSpc>
              <a:spcBef>
                <a:spcPts val="0"/>
              </a:spcBef>
              <a:spcAft>
                <a:spcPts val="0"/>
              </a:spcAft>
              <a:buClr>
                <a:schemeClr val="lt1"/>
              </a:buClr>
              <a:buSzPts val="900"/>
              <a:buNone/>
              <a:defRPr sz="900">
                <a:solidFill>
                  <a:schemeClr val="lt1"/>
                </a:solidFill>
              </a:defRPr>
            </a:lvl3pPr>
            <a:lvl4pPr lvl="3" rtl="0">
              <a:lnSpc>
                <a:spcPct val="135000"/>
              </a:lnSpc>
              <a:spcBef>
                <a:spcPts val="0"/>
              </a:spcBef>
              <a:spcAft>
                <a:spcPts val="0"/>
              </a:spcAft>
              <a:buClr>
                <a:schemeClr val="lt1"/>
              </a:buClr>
              <a:buSzPts val="900"/>
              <a:buNone/>
              <a:defRPr sz="900">
                <a:solidFill>
                  <a:schemeClr val="lt1"/>
                </a:solidFill>
              </a:defRPr>
            </a:lvl4pPr>
            <a:lvl5pPr lvl="4" rtl="0">
              <a:lnSpc>
                <a:spcPct val="135000"/>
              </a:lnSpc>
              <a:spcBef>
                <a:spcPts val="0"/>
              </a:spcBef>
              <a:spcAft>
                <a:spcPts val="0"/>
              </a:spcAft>
              <a:buClr>
                <a:schemeClr val="lt1"/>
              </a:buClr>
              <a:buSzPts val="900"/>
              <a:buNone/>
              <a:defRPr sz="900">
                <a:solidFill>
                  <a:schemeClr val="lt1"/>
                </a:solidFill>
              </a:defRPr>
            </a:lvl5pPr>
            <a:lvl6pPr lvl="5" rtl="0">
              <a:lnSpc>
                <a:spcPct val="135000"/>
              </a:lnSpc>
              <a:spcBef>
                <a:spcPts val="0"/>
              </a:spcBef>
              <a:spcAft>
                <a:spcPts val="0"/>
              </a:spcAft>
              <a:buClr>
                <a:schemeClr val="lt1"/>
              </a:buClr>
              <a:buSzPts val="900"/>
              <a:buNone/>
              <a:defRPr sz="900">
                <a:solidFill>
                  <a:schemeClr val="lt1"/>
                </a:solidFill>
              </a:defRPr>
            </a:lvl6pPr>
            <a:lvl7pPr lvl="6" rtl="0">
              <a:lnSpc>
                <a:spcPct val="135000"/>
              </a:lnSpc>
              <a:spcBef>
                <a:spcPts val="0"/>
              </a:spcBef>
              <a:spcAft>
                <a:spcPts val="0"/>
              </a:spcAft>
              <a:buClr>
                <a:schemeClr val="lt1"/>
              </a:buClr>
              <a:buSzPts val="900"/>
              <a:buNone/>
              <a:defRPr sz="900">
                <a:solidFill>
                  <a:schemeClr val="lt1"/>
                </a:solidFill>
              </a:defRPr>
            </a:lvl7pPr>
            <a:lvl8pPr lvl="7" rtl="0">
              <a:lnSpc>
                <a:spcPct val="135000"/>
              </a:lnSpc>
              <a:spcBef>
                <a:spcPts val="0"/>
              </a:spcBef>
              <a:spcAft>
                <a:spcPts val="0"/>
              </a:spcAft>
              <a:buClr>
                <a:schemeClr val="lt1"/>
              </a:buClr>
              <a:buSzPts val="900"/>
              <a:buNone/>
              <a:defRPr sz="900">
                <a:solidFill>
                  <a:schemeClr val="lt1"/>
                </a:solidFill>
              </a:defRPr>
            </a:lvl8pPr>
            <a:lvl9pPr lvl="8" rtl="0">
              <a:lnSpc>
                <a:spcPct val="135000"/>
              </a:lnSpc>
              <a:spcBef>
                <a:spcPts val="0"/>
              </a:spcBef>
              <a:spcAft>
                <a:spcPts val="0"/>
              </a:spcAft>
              <a:buClr>
                <a:schemeClr val="lt1"/>
              </a:buClr>
              <a:buSzPts val="900"/>
              <a:buNone/>
              <a:defRPr sz="900">
                <a:solidFill>
                  <a:schemeClr val="lt1"/>
                </a:solidFill>
              </a:defRPr>
            </a:lvl9pPr>
          </a:lstStyle>
          <a:p>
            <a:endParaRPr/>
          </a:p>
        </p:txBody>
      </p:sp>
      <p:pic>
        <p:nvPicPr>
          <p:cNvPr id="3091" name="Google Shape;3091;p288"/>
          <p:cNvPicPr preferRelativeResize="0"/>
          <p:nvPr/>
        </p:nvPicPr>
        <p:blipFill>
          <a:blip r:embed="rId3">
            <a:alphaModFix/>
          </a:blip>
          <a:stretch>
            <a:fillRect/>
          </a:stretch>
        </p:blipFill>
        <p:spPr>
          <a:xfrm>
            <a:off x="7580138" y="4652989"/>
            <a:ext cx="1185206" cy="279575"/>
          </a:xfrm>
          <a:prstGeom prst="rect">
            <a:avLst/>
          </a:prstGeom>
          <a:noFill/>
          <a:ln>
            <a:noFill/>
          </a:ln>
        </p:spPr>
      </p:pic>
      <p:cxnSp>
        <p:nvCxnSpPr>
          <p:cNvPr id="3092" name="Google Shape;3092;p288"/>
          <p:cNvCxnSpPr/>
          <p:nvPr/>
        </p:nvCxnSpPr>
        <p:spPr>
          <a:xfrm rot="10800000">
            <a:off x="335825" y="4801200"/>
            <a:ext cx="0" cy="342300"/>
          </a:xfrm>
          <a:prstGeom prst="straightConnector1">
            <a:avLst/>
          </a:prstGeom>
          <a:noFill/>
          <a:ln w="9525" cap="flat" cmpd="sng">
            <a:solidFill>
              <a:srgbClr val="EE0000"/>
            </a:solidFill>
            <a:prstDash val="solid"/>
            <a:round/>
            <a:headEnd type="none" w="med" len="med"/>
            <a:tailEnd type="none" w="med" len="med"/>
          </a:ln>
        </p:spPr>
      </p:cxnSp>
      <p:sp>
        <p:nvSpPr>
          <p:cNvPr id="3093" name="Google Shape;3093;p288"/>
          <p:cNvSpPr txBox="1">
            <a:spLocks noGrp="1"/>
          </p:cNvSpPr>
          <p:nvPr>
            <p:ph type="sldNum" idx="12"/>
          </p:nvPr>
        </p:nvSpPr>
        <p:spPr>
          <a:xfrm>
            <a:off x="61481" y="4627167"/>
            <a:ext cx="548700" cy="107700"/>
          </a:xfrm>
          <a:prstGeom prst="rect">
            <a:avLst/>
          </a:prstGeom>
          <a:noFill/>
          <a:ln>
            <a:noFill/>
          </a:ln>
        </p:spPr>
        <p:txBody>
          <a:bodyPr spcFirstLastPara="1" wrap="square" lIns="0" tIns="0" rIns="0" bIns="0" anchor="b" anchorCtr="0">
            <a:noAutofit/>
          </a:bodyPr>
          <a:lstStyle>
            <a:lvl1pPr lvl="0" algn="ctr" rtl="0">
              <a:buNone/>
              <a:defRPr sz="600">
                <a:latin typeface="Red Hat Text Medium"/>
                <a:ea typeface="Red Hat Text Medium"/>
                <a:cs typeface="Red Hat Text Medium"/>
                <a:sym typeface="Red Hat Text Medium"/>
              </a:defRPr>
            </a:lvl1pPr>
            <a:lvl2pPr lvl="1" algn="ctr" rtl="0">
              <a:buNone/>
              <a:defRPr sz="600">
                <a:latin typeface="Red Hat Text Medium"/>
                <a:ea typeface="Red Hat Text Medium"/>
                <a:cs typeface="Red Hat Text Medium"/>
                <a:sym typeface="Red Hat Text Medium"/>
              </a:defRPr>
            </a:lvl2pPr>
            <a:lvl3pPr lvl="2" algn="ctr" rtl="0">
              <a:buNone/>
              <a:defRPr sz="600">
                <a:latin typeface="Red Hat Text Medium"/>
                <a:ea typeface="Red Hat Text Medium"/>
                <a:cs typeface="Red Hat Text Medium"/>
                <a:sym typeface="Red Hat Text Medium"/>
              </a:defRPr>
            </a:lvl3pPr>
            <a:lvl4pPr lvl="3" algn="ctr" rtl="0">
              <a:buNone/>
              <a:defRPr sz="600">
                <a:latin typeface="Red Hat Text Medium"/>
                <a:ea typeface="Red Hat Text Medium"/>
                <a:cs typeface="Red Hat Text Medium"/>
                <a:sym typeface="Red Hat Text Medium"/>
              </a:defRPr>
            </a:lvl4pPr>
            <a:lvl5pPr lvl="4" algn="ctr" rtl="0">
              <a:buNone/>
              <a:defRPr sz="600">
                <a:latin typeface="Red Hat Text Medium"/>
                <a:ea typeface="Red Hat Text Medium"/>
                <a:cs typeface="Red Hat Text Medium"/>
                <a:sym typeface="Red Hat Text Medium"/>
              </a:defRPr>
            </a:lvl5pPr>
            <a:lvl6pPr lvl="5" algn="ctr" rtl="0">
              <a:buNone/>
              <a:defRPr sz="600">
                <a:latin typeface="Red Hat Text Medium"/>
                <a:ea typeface="Red Hat Text Medium"/>
                <a:cs typeface="Red Hat Text Medium"/>
                <a:sym typeface="Red Hat Text Medium"/>
              </a:defRPr>
            </a:lvl6pPr>
            <a:lvl7pPr lvl="6" algn="ctr" rtl="0">
              <a:buNone/>
              <a:defRPr sz="600">
                <a:latin typeface="Red Hat Text Medium"/>
                <a:ea typeface="Red Hat Text Medium"/>
                <a:cs typeface="Red Hat Text Medium"/>
                <a:sym typeface="Red Hat Text Medium"/>
              </a:defRPr>
            </a:lvl7pPr>
            <a:lvl8pPr lvl="7" algn="ctr" rtl="0">
              <a:buNone/>
              <a:defRPr sz="600">
                <a:latin typeface="Red Hat Text Medium"/>
                <a:ea typeface="Red Hat Text Medium"/>
                <a:cs typeface="Red Hat Text Medium"/>
                <a:sym typeface="Red Hat Text Medium"/>
              </a:defRPr>
            </a:lvl8pPr>
            <a:lvl9pPr lvl="8" algn="ctr" rtl="0">
              <a:buNone/>
              <a:defRPr sz="6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matchingName="Theme 1 closing">
  <p:cSld name="TITLE_1">
    <p:bg>
      <p:bgPr>
        <a:blipFill>
          <a:blip r:embed="rId2">
            <a:alphaModFix/>
          </a:blip>
          <a:stretch>
            <a:fillRect/>
          </a:stretch>
        </a:blipFill>
        <a:effectLst/>
      </p:bgPr>
    </p:bg>
    <p:spTree>
      <p:nvGrpSpPr>
        <p:cNvPr id="1" name="Shape 3094"/>
        <p:cNvGrpSpPr/>
        <p:nvPr/>
      </p:nvGrpSpPr>
      <p:grpSpPr>
        <a:xfrm>
          <a:off x="0" y="0"/>
          <a:ext cx="0" cy="0"/>
          <a:chOff x="0" y="0"/>
          <a:chExt cx="0" cy="0"/>
        </a:xfrm>
      </p:grpSpPr>
      <p:sp>
        <p:nvSpPr>
          <p:cNvPr id="3095" name="Google Shape;3095;p289"/>
          <p:cNvSpPr/>
          <p:nvPr/>
        </p:nvSpPr>
        <p:spPr>
          <a:xfrm>
            <a:off x="7212881" y="4409156"/>
            <a:ext cx="1931100" cy="734400"/>
          </a:xfrm>
          <a:prstGeom prst="rect">
            <a:avLst/>
          </a:prstGeom>
          <a:solidFill>
            <a:schemeClr val="lt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3096" name="Google Shape;3096;p289"/>
          <p:cNvSpPr txBox="1">
            <a:spLocks noGrp="1"/>
          </p:cNvSpPr>
          <p:nvPr>
            <p:ph type="subTitle" idx="1"/>
          </p:nvPr>
        </p:nvSpPr>
        <p:spPr>
          <a:xfrm>
            <a:off x="1562794" y="2256319"/>
            <a:ext cx="3109800" cy="1143600"/>
          </a:xfrm>
          <a:prstGeom prst="rect">
            <a:avLst/>
          </a:prstGeom>
        </p:spPr>
        <p:txBody>
          <a:bodyPr spcFirstLastPara="1" wrap="square" lIns="0" tIns="0" rIns="0" bIns="0" anchor="t" anchorCtr="0">
            <a:noAutofit/>
          </a:bodyPr>
          <a:lstStyle>
            <a:lvl1pPr lvl="0" rtl="0">
              <a:lnSpc>
                <a:spcPct val="180000"/>
              </a:lnSpc>
              <a:spcBef>
                <a:spcPts val="0"/>
              </a:spcBef>
              <a:spcAft>
                <a:spcPts val="0"/>
              </a:spcAft>
              <a:buClr>
                <a:schemeClr val="lt1"/>
              </a:buClr>
              <a:buSzPts val="1100"/>
              <a:buNone/>
              <a:defRPr sz="1100">
                <a:solidFill>
                  <a:schemeClr val="lt1"/>
                </a:solidFill>
              </a:defRPr>
            </a:lvl1pPr>
            <a:lvl2pPr lvl="1" rtl="0">
              <a:lnSpc>
                <a:spcPct val="180000"/>
              </a:lnSpc>
              <a:spcBef>
                <a:spcPts val="0"/>
              </a:spcBef>
              <a:spcAft>
                <a:spcPts val="0"/>
              </a:spcAft>
              <a:buClr>
                <a:schemeClr val="lt1"/>
              </a:buClr>
              <a:buSzPts val="1100"/>
              <a:buNone/>
              <a:defRPr sz="1100">
                <a:solidFill>
                  <a:schemeClr val="lt1"/>
                </a:solidFill>
              </a:defRPr>
            </a:lvl2pPr>
            <a:lvl3pPr lvl="2" rtl="0">
              <a:lnSpc>
                <a:spcPct val="180000"/>
              </a:lnSpc>
              <a:spcBef>
                <a:spcPts val="0"/>
              </a:spcBef>
              <a:spcAft>
                <a:spcPts val="0"/>
              </a:spcAft>
              <a:buClr>
                <a:schemeClr val="lt1"/>
              </a:buClr>
              <a:buSzPts val="1100"/>
              <a:buNone/>
              <a:defRPr sz="1100">
                <a:solidFill>
                  <a:schemeClr val="lt1"/>
                </a:solidFill>
              </a:defRPr>
            </a:lvl3pPr>
            <a:lvl4pPr lvl="3" rtl="0">
              <a:lnSpc>
                <a:spcPct val="180000"/>
              </a:lnSpc>
              <a:spcBef>
                <a:spcPts val="0"/>
              </a:spcBef>
              <a:spcAft>
                <a:spcPts val="0"/>
              </a:spcAft>
              <a:buClr>
                <a:schemeClr val="lt1"/>
              </a:buClr>
              <a:buSzPts val="1100"/>
              <a:buNone/>
              <a:defRPr sz="1100">
                <a:solidFill>
                  <a:schemeClr val="lt1"/>
                </a:solidFill>
              </a:defRPr>
            </a:lvl4pPr>
            <a:lvl5pPr lvl="4" rtl="0">
              <a:lnSpc>
                <a:spcPct val="180000"/>
              </a:lnSpc>
              <a:spcBef>
                <a:spcPts val="0"/>
              </a:spcBef>
              <a:spcAft>
                <a:spcPts val="0"/>
              </a:spcAft>
              <a:buClr>
                <a:schemeClr val="lt1"/>
              </a:buClr>
              <a:buSzPts val="1100"/>
              <a:buNone/>
              <a:defRPr sz="1100">
                <a:solidFill>
                  <a:schemeClr val="lt1"/>
                </a:solidFill>
              </a:defRPr>
            </a:lvl5pPr>
            <a:lvl6pPr lvl="5" rtl="0">
              <a:lnSpc>
                <a:spcPct val="180000"/>
              </a:lnSpc>
              <a:spcBef>
                <a:spcPts val="0"/>
              </a:spcBef>
              <a:spcAft>
                <a:spcPts val="0"/>
              </a:spcAft>
              <a:buClr>
                <a:schemeClr val="lt1"/>
              </a:buClr>
              <a:buSzPts val="1100"/>
              <a:buNone/>
              <a:defRPr sz="1100">
                <a:solidFill>
                  <a:schemeClr val="lt1"/>
                </a:solidFill>
              </a:defRPr>
            </a:lvl6pPr>
            <a:lvl7pPr lvl="6" rtl="0">
              <a:lnSpc>
                <a:spcPct val="180000"/>
              </a:lnSpc>
              <a:spcBef>
                <a:spcPts val="0"/>
              </a:spcBef>
              <a:spcAft>
                <a:spcPts val="0"/>
              </a:spcAft>
              <a:buClr>
                <a:schemeClr val="lt1"/>
              </a:buClr>
              <a:buSzPts val="1100"/>
              <a:buNone/>
              <a:defRPr sz="1100">
                <a:solidFill>
                  <a:schemeClr val="lt1"/>
                </a:solidFill>
              </a:defRPr>
            </a:lvl7pPr>
            <a:lvl8pPr lvl="7" rtl="0">
              <a:lnSpc>
                <a:spcPct val="180000"/>
              </a:lnSpc>
              <a:spcBef>
                <a:spcPts val="0"/>
              </a:spcBef>
              <a:spcAft>
                <a:spcPts val="0"/>
              </a:spcAft>
              <a:buClr>
                <a:schemeClr val="lt1"/>
              </a:buClr>
              <a:buSzPts val="1100"/>
              <a:buNone/>
              <a:defRPr sz="1100">
                <a:solidFill>
                  <a:schemeClr val="lt1"/>
                </a:solidFill>
              </a:defRPr>
            </a:lvl8pPr>
            <a:lvl9pPr lvl="8" rtl="0">
              <a:lnSpc>
                <a:spcPct val="180000"/>
              </a:lnSpc>
              <a:spcBef>
                <a:spcPts val="0"/>
              </a:spcBef>
              <a:spcAft>
                <a:spcPts val="0"/>
              </a:spcAft>
              <a:buClr>
                <a:schemeClr val="lt1"/>
              </a:buClr>
              <a:buSzPts val="1100"/>
              <a:buNone/>
              <a:defRPr sz="1100">
                <a:solidFill>
                  <a:schemeClr val="lt1"/>
                </a:solidFill>
              </a:defRPr>
            </a:lvl9pPr>
          </a:lstStyle>
          <a:p>
            <a:endParaRPr/>
          </a:p>
        </p:txBody>
      </p:sp>
      <p:sp>
        <p:nvSpPr>
          <p:cNvPr id="3097" name="Google Shape;3097;p289"/>
          <p:cNvSpPr txBox="1">
            <a:spLocks noGrp="1"/>
          </p:cNvSpPr>
          <p:nvPr>
            <p:ph type="title"/>
          </p:nvPr>
        </p:nvSpPr>
        <p:spPr>
          <a:xfrm>
            <a:off x="1562906" y="426469"/>
            <a:ext cx="3678900" cy="1489200"/>
          </a:xfrm>
          <a:prstGeom prst="rect">
            <a:avLst/>
          </a:prstGeom>
        </p:spPr>
        <p:txBody>
          <a:bodyPr spcFirstLastPara="1" wrap="square" lIns="0" tIns="0" rIns="0" bIns="0" anchor="b" anchorCtr="0">
            <a:noAutofit/>
          </a:bodyPr>
          <a:lstStyle>
            <a:lvl1pPr lvl="0" rtl="0">
              <a:lnSpc>
                <a:spcPct val="105000"/>
              </a:lnSpc>
              <a:spcBef>
                <a:spcPts val="0"/>
              </a:spcBef>
              <a:spcAft>
                <a:spcPts val="0"/>
              </a:spcAft>
              <a:buNone/>
              <a:defRPr sz="5300">
                <a:solidFill>
                  <a:schemeClr val="lt1"/>
                </a:solidFill>
              </a:defRPr>
            </a:lvl1pPr>
            <a:lvl2pPr lvl="1" rtl="0">
              <a:lnSpc>
                <a:spcPct val="105000"/>
              </a:lnSpc>
              <a:spcBef>
                <a:spcPts val="0"/>
              </a:spcBef>
              <a:spcAft>
                <a:spcPts val="0"/>
              </a:spcAft>
              <a:buNone/>
              <a:defRPr sz="5300">
                <a:solidFill>
                  <a:schemeClr val="lt1"/>
                </a:solidFill>
              </a:defRPr>
            </a:lvl2pPr>
            <a:lvl3pPr lvl="2" rtl="0">
              <a:lnSpc>
                <a:spcPct val="105000"/>
              </a:lnSpc>
              <a:spcBef>
                <a:spcPts val="0"/>
              </a:spcBef>
              <a:spcAft>
                <a:spcPts val="0"/>
              </a:spcAft>
              <a:buNone/>
              <a:defRPr sz="5300">
                <a:solidFill>
                  <a:schemeClr val="lt1"/>
                </a:solidFill>
              </a:defRPr>
            </a:lvl3pPr>
            <a:lvl4pPr lvl="3" rtl="0">
              <a:lnSpc>
                <a:spcPct val="105000"/>
              </a:lnSpc>
              <a:spcBef>
                <a:spcPts val="0"/>
              </a:spcBef>
              <a:spcAft>
                <a:spcPts val="0"/>
              </a:spcAft>
              <a:buNone/>
              <a:defRPr sz="5300">
                <a:solidFill>
                  <a:schemeClr val="lt1"/>
                </a:solidFill>
              </a:defRPr>
            </a:lvl4pPr>
            <a:lvl5pPr lvl="4" rtl="0">
              <a:lnSpc>
                <a:spcPct val="105000"/>
              </a:lnSpc>
              <a:spcBef>
                <a:spcPts val="0"/>
              </a:spcBef>
              <a:spcAft>
                <a:spcPts val="0"/>
              </a:spcAft>
              <a:buNone/>
              <a:defRPr sz="5300">
                <a:solidFill>
                  <a:schemeClr val="lt1"/>
                </a:solidFill>
              </a:defRPr>
            </a:lvl5pPr>
            <a:lvl6pPr lvl="5" rtl="0">
              <a:lnSpc>
                <a:spcPct val="105000"/>
              </a:lnSpc>
              <a:spcBef>
                <a:spcPts val="0"/>
              </a:spcBef>
              <a:spcAft>
                <a:spcPts val="0"/>
              </a:spcAft>
              <a:buNone/>
              <a:defRPr sz="5300">
                <a:solidFill>
                  <a:schemeClr val="lt1"/>
                </a:solidFill>
              </a:defRPr>
            </a:lvl6pPr>
            <a:lvl7pPr lvl="6" rtl="0">
              <a:lnSpc>
                <a:spcPct val="105000"/>
              </a:lnSpc>
              <a:spcBef>
                <a:spcPts val="0"/>
              </a:spcBef>
              <a:spcAft>
                <a:spcPts val="0"/>
              </a:spcAft>
              <a:buNone/>
              <a:defRPr sz="5300">
                <a:solidFill>
                  <a:schemeClr val="lt1"/>
                </a:solidFill>
              </a:defRPr>
            </a:lvl7pPr>
            <a:lvl8pPr lvl="7" rtl="0">
              <a:lnSpc>
                <a:spcPct val="105000"/>
              </a:lnSpc>
              <a:spcBef>
                <a:spcPts val="0"/>
              </a:spcBef>
              <a:spcAft>
                <a:spcPts val="0"/>
              </a:spcAft>
              <a:buNone/>
              <a:defRPr sz="5300">
                <a:solidFill>
                  <a:schemeClr val="lt1"/>
                </a:solidFill>
              </a:defRPr>
            </a:lvl8pPr>
            <a:lvl9pPr lvl="8" rtl="0">
              <a:lnSpc>
                <a:spcPct val="105000"/>
              </a:lnSpc>
              <a:spcBef>
                <a:spcPts val="0"/>
              </a:spcBef>
              <a:spcAft>
                <a:spcPts val="0"/>
              </a:spcAft>
              <a:buNone/>
              <a:defRPr sz="5300">
                <a:solidFill>
                  <a:schemeClr val="lt1"/>
                </a:solidFill>
              </a:defRPr>
            </a:lvl9pPr>
          </a:lstStyle>
          <a:p>
            <a:endParaRPr/>
          </a:p>
        </p:txBody>
      </p:sp>
      <p:pic>
        <p:nvPicPr>
          <p:cNvPr id="3098" name="Google Shape;3098;p289"/>
          <p:cNvPicPr preferRelativeResize="0"/>
          <p:nvPr/>
        </p:nvPicPr>
        <p:blipFill>
          <a:blip r:embed="rId3">
            <a:alphaModFix/>
          </a:blip>
          <a:stretch>
            <a:fillRect/>
          </a:stretch>
        </p:blipFill>
        <p:spPr>
          <a:xfrm>
            <a:off x="7580138" y="4652989"/>
            <a:ext cx="1185206" cy="279575"/>
          </a:xfrm>
          <a:prstGeom prst="rect">
            <a:avLst/>
          </a:prstGeom>
          <a:noFill/>
          <a:ln>
            <a:noFill/>
          </a:ln>
        </p:spPr>
      </p:pic>
      <p:pic>
        <p:nvPicPr>
          <p:cNvPr id="3099" name="Google Shape;3099;p289"/>
          <p:cNvPicPr preferRelativeResize="0"/>
          <p:nvPr/>
        </p:nvPicPr>
        <p:blipFill rotWithShape="1">
          <a:blip r:embed="rId4">
            <a:alphaModFix/>
          </a:blip>
          <a:srcRect/>
          <a:stretch/>
        </p:blipFill>
        <p:spPr>
          <a:xfrm>
            <a:off x="5592003" y="2651988"/>
            <a:ext cx="341963" cy="341963"/>
          </a:xfrm>
          <a:prstGeom prst="rect">
            <a:avLst/>
          </a:prstGeom>
          <a:noFill/>
          <a:ln>
            <a:noFill/>
          </a:ln>
        </p:spPr>
      </p:pic>
      <p:pic>
        <p:nvPicPr>
          <p:cNvPr id="3100" name="Google Shape;3100;p289"/>
          <p:cNvPicPr preferRelativeResize="0"/>
          <p:nvPr/>
        </p:nvPicPr>
        <p:blipFill rotWithShape="1">
          <a:blip r:embed="rId5">
            <a:alphaModFix/>
          </a:blip>
          <a:srcRect/>
          <a:stretch/>
        </p:blipFill>
        <p:spPr>
          <a:xfrm>
            <a:off x="5592003" y="2075932"/>
            <a:ext cx="341963" cy="341963"/>
          </a:xfrm>
          <a:prstGeom prst="rect">
            <a:avLst/>
          </a:prstGeom>
          <a:noFill/>
          <a:ln>
            <a:noFill/>
          </a:ln>
        </p:spPr>
      </p:pic>
      <p:pic>
        <p:nvPicPr>
          <p:cNvPr id="3101" name="Google Shape;3101;p289"/>
          <p:cNvPicPr preferRelativeResize="0"/>
          <p:nvPr/>
        </p:nvPicPr>
        <p:blipFill rotWithShape="1">
          <a:blip r:embed="rId6">
            <a:alphaModFix/>
          </a:blip>
          <a:srcRect/>
          <a:stretch/>
        </p:blipFill>
        <p:spPr>
          <a:xfrm>
            <a:off x="5592003" y="1499876"/>
            <a:ext cx="341963" cy="341963"/>
          </a:xfrm>
          <a:prstGeom prst="rect">
            <a:avLst/>
          </a:prstGeom>
          <a:noFill/>
          <a:ln>
            <a:noFill/>
          </a:ln>
        </p:spPr>
      </p:pic>
      <p:pic>
        <p:nvPicPr>
          <p:cNvPr id="3102" name="Google Shape;3102;p289"/>
          <p:cNvPicPr preferRelativeResize="0"/>
          <p:nvPr/>
        </p:nvPicPr>
        <p:blipFill rotWithShape="1">
          <a:blip r:embed="rId7">
            <a:alphaModFix/>
          </a:blip>
          <a:srcRect/>
          <a:stretch/>
        </p:blipFill>
        <p:spPr>
          <a:xfrm>
            <a:off x="5592003" y="3228044"/>
            <a:ext cx="341963" cy="341963"/>
          </a:xfrm>
          <a:prstGeom prst="rect">
            <a:avLst/>
          </a:prstGeom>
          <a:noFill/>
          <a:ln>
            <a:noFill/>
          </a:ln>
        </p:spPr>
      </p:pic>
      <p:sp>
        <p:nvSpPr>
          <p:cNvPr id="3103" name="Google Shape;3103;p289"/>
          <p:cNvSpPr txBox="1"/>
          <p:nvPr/>
        </p:nvSpPr>
        <p:spPr>
          <a:xfrm>
            <a:off x="5970354" y="1499869"/>
            <a:ext cx="2245200" cy="342000"/>
          </a:xfrm>
          <a:prstGeom prst="rect">
            <a:avLst/>
          </a:prstGeom>
          <a:noFill/>
          <a:ln>
            <a:noFill/>
          </a:ln>
        </p:spPr>
        <p:txBody>
          <a:bodyPr spcFirstLastPara="1" wrap="square" lIns="68575" tIns="68575" rIns="68575" bIns="68575" anchor="ctr" anchorCtr="0">
            <a:noAutofit/>
          </a:bodyPr>
          <a:lstStyle/>
          <a:p>
            <a:pPr marL="0" lvl="0" indent="0" algn="l" rtl="0">
              <a:spcBef>
                <a:spcPts val="0"/>
              </a:spcBef>
              <a:spcAft>
                <a:spcPts val="0"/>
              </a:spcAft>
              <a:buNone/>
            </a:pPr>
            <a:r>
              <a:rPr lang="en" sz="1100">
                <a:solidFill>
                  <a:schemeClr val="lt1"/>
                </a:solidFill>
                <a:latin typeface="Red Hat Text"/>
                <a:ea typeface="Red Hat Text"/>
                <a:cs typeface="Red Hat Text"/>
                <a:sym typeface="Red Hat Text"/>
              </a:rPr>
              <a:t>linkedin.com/company/red-hat</a:t>
            </a:r>
            <a:endParaRPr sz="1100">
              <a:solidFill>
                <a:schemeClr val="lt1"/>
              </a:solidFill>
              <a:latin typeface="Red Hat Text"/>
              <a:ea typeface="Red Hat Text"/>
              <a:cs typeface="Red Hat Text"/>
              <a:sym typeface="Red Hat Text"/>
            </a:endParaRPr>
          </a:p>
        </p:txBody>
      </p:sp>
      <p:sp>
        <p:nvSpPr>
          <p:cNvPr id="3104" name="Google Shape;3104;p289"/>
          <p:cNvSpPr txBox="1"/>
          <p:nvPr/>
        </p:nvSpPr>
        <p:spPr>
          <a:xfrm>
            <a:off x="5970354" y="2075906"/>
            <a:ext cx="2245200" cy="342000"/>
          </a:xfrm>
          <a:prstGeom prst="rect">
            <a:avLst/>
          </a:prstGeom>
          <a:noFill/>
          <a:ln>
            <a:noFill/>
          </a:ln>
        </p:spPr>
        <p:txBody>
          <a:bodyPr spcFirstLastPara="1" wrap="square" lIns="68575" tIns="68575" rIns="68575" bIns="68575" anchor="ctr" anchorCtr="0">
            <a:noAutofit/>
          </a:bodyPr>
          <a:lstStyle/>
          <a:p>
            <a:pPr marL="0" lvl="0" indent="0" algn="l" rtl="0">
              <a:spcBef>
                <a:spcPts val="0"/>
              </a:spcBef>
              <a:spcAft>
                <a:spcPts val="0"/>
              </a:spcAft>
              <a:buNone/>
            </a:pPr>
            <a:r>
              <a:rPr lang="en" sz="1100">
                <a:solidFill>
                  <a:schemeClr val="lt1"/>
                </a:solidFill>
                <a:latin typeface="Red Hat Text"/>
                <a:ea typeface="Red Hat Text"/>
                <a:cs typeface="Red Hat Text"/>
                <a:sym typeface="Red Hat Text"/>
              </a:rPr>
              <a:t>youtube.com/user/RedHatVideos</a:t>
            </a:r>
            <a:endParaRPr sz="1100">
              <a:solidFill>
                <a:schemeClr val="lt1"/>
              </a:solidFill>
              <a:latin typeface="Red Hat Text"/>
              <a:ea typeface="Red Hat Text"/>
              <a:cs typeface="Red Hat Text"/>
              <a:sym typeface="Red Hat Text"/>
            </a:endParaRPr>
          </a:p>
        </p:txBody>
      </p:sp>
      <p:sp>
        <p:nvSpPr>
          <p:cNvPr id="3105" name="Google Shape;3105;p289"/>
          <p:cNvSpPr txBox="1"/>
          <p:nvPr/>
        </p:nvSpPr>
        <p:spPr>
          <a:xfrm>
            <a:off x="5970354" y="2651944"/>
            <a:ext cx="2245200" cy="342000"/>
          </a:xfrm>
          <a:prstGeom prst="rect">
            <a:avLst/>
          </a:prstGeom>
          <a:noFill/>
          <a:ln>
            <a:noFill/>
          </a:ln>
        </p:spPr>
        <p:txBody>
          <a:bodyPr spcFirstLastPara="1" wrap="square" lIns="68575" tIns="68575" rIns="68575" bIns="68575" anchor="ctr" anchorCtr="0">
            <a:noAutofit/>
          </a:bodyPr>
          <a:lstStyle/>
          <a:p>
            <a:pPr marL="0" lvl="0" indent="0" algn="l" rtl="0">
              <a:spcBef>
                <a:spcPts val="0"/>
              </a:spcBef>
              <a:spcAft>
                <a:spcPts val="0"/>
              </a:spcAft>
              <a:buNone/>
            </a:pPr>
            <a:r>
              <a:rPr lang="en" sz="1100">
                <a:solidFill>
                  <a:schemeClr val="lt1"/>
                </a:solidFill>
                <a:latin typeface="Red Hat Text"/>
                <a:ea typeface="Red Hat Text"/>
                <a:cs typeface="Red Hat Text"/>
                <a:sym typeface="Red Hat Text"/>
              </a:rPr>
              <a:t>facebook.com/redhatinc</a:t>
            </a:r>
            <a:endParaRPr sz="1100">
              <a:solidFill>
                <a:schemeClr val="lt1"/>
              </a:solidFill>
              <a:latin typeface="Red Hat Text"/>
              <a:ea typeface="Red Hat Text"/>
              <a:cs typeface="Red Hat Text"/>
              <a:sym typeface="Red Hat Text"/>
            </a:endParaRPr>
          </a:p>
        </p:txBody>
      </p:sp>
      <p:sp>
        <p:nvSpPr>
          <p:cNvPr id="3106" name="Google Shape;3106;p289"/>
          <p:cNvSpPr txBox="1"/>
          <p:nvPr/>
        </p:nvSpPr>
        <p:spPr>
          <a:xfrm>
            <a:off x="5970354" y="3227981"/>
            <a:ext cx="2245200" cy="342000"/>
          </a:xfrm>
          <a:prstGeom prst="rect">
            <a:avLst/>
          </a:prstGeom>
          <a:noFill/>
          <a:ln>
            <a:noFill/>
          </a:ln>
        </p:spPr>
        <p:txBody>
          <a:bodyPr spcFirstLastPara="1" wrap="square" lIns="68575" tIns="68575" rIns="68575" bIns="68575" anchor="ctr" anchorCtr="0">
            <a:noAutofit/>
          </a:bodyPr>
          <a:lstStyle/>
          <a:p>
            <a:pPr marL="0" lvl="0" indent="0" algn="l" rtl="0">
              <a:spcBef>
                <a:spcPts val="0"/>
              </a:spcBef>
              <a:spcAft>
                <a:spcPts val="0"/>
              </a:spcAft>
              <a:buNone/>
            </a:pPr>
            <a:r>
              <a:rPr lang="en" sz="1100">
                <a:solidFill>
                  <a:schemeClr val="lt1"/>
                </a:solidFill>
                <a:latin typeface="Red Hat Text"/>
                <a:ea typeface="Red Hat Text"/>
                <a:cs typeface="Red Hat Text"/>
                <a:sym typeface="Red Hat Text"/>
              </a:rPr>
              <a:t>twitter.com/RedHat</a:t>
            </a:r>
            <a:endParaRPr sz="1100">
              <a:solidFill>
                <a:schemeClr val="lt1"/>
              </a:solidFill>
              <a:latin typeface="Red Hat Text"/>
              <a:ea typeface="Red Hat Text"/>
              <a:cs typeface="Red Hat Text"/>
              <a:sym typeface="Red Hat Text"/>
            </a:endParaRPr>
          </a:p>
        </p:txBody>
      </p:sp>
      <p:cxnSp>
        <p:nvCxnSpPr>
          <p:cNvPr id="3107" name="Google Shape;3107;p289"/>
          <p:cNvCxnSpPr/>
          <p:nvPr/>
        </p:nvCxnSpPr>
        <p:spPr>
          <a:xfrm rot="10800000">
            <a:off x="335831" y="-37"/>
            <a:ext cx="0" cy="1712100"/>
          </a:xfrm>
          <a:prstGeom prst="straightConnector1">
            <a:avLst/>
          </a:prstGeom>
          <a:noFill/>
          <a:ln w="9525" cap="flat" cmpd="sng">
            <a:solidFill>
              <a:srgbClr val="800000"/>
            </a:solidFill>
            <a:prstDash val="solid"/>
            <a:round/>
            <a:headEnd type="none" w="med" len="med"/>
            <a:tailEnd type="none" w="med" len="med"/>
          </a:ln>
        </p:spPr>
      </p:cxnSp>
      <p:cxnSp>
        <p:nvCxnSpPr>
          <p:cNvPr id="3108" name="Google Shape;3108;p289"/>
          <p:cNvCxnSpPr/>
          <p:nvPr/>
        </p:nvCxnSpPr>
        <p:spPr>
          <a:xfrm rot="10800000">
            <a:off x="335825" y="4801200"/>
            <a:ext cx="0" cy="342300"/>
          </a:xfrm>
          <a:prstGeom prst="straightConnector1">
            <a:avLst/>
          </a:prstGeom>
          <a:noFill/>
          <a:ln w="9525" cap="flat" cmpd="sng">
            <a:solidFill>
              <a:srgbClr val="800000"/>
            </a:solidFill>
            <a:prstDash val="solid"/>
            <a:round/>
            <a:headEnd type="none" w="med" len="med"/>
            <a:tailEnd type="none" w="med" len="med"/>
          </a:ln>
        </p:spPr>
      </p:cxnSp>
      <p:sp>
        <p:nvSpPr>
          <p:cNvPr id="3109" name="Google Shape;3109;p289"/>
          <p:cNvSpPr txBox="1">
            <a:spLocks noGrp="1"/>
          </p:cNvSpPr>
          <p:nvPr>
            <p:ph type="sldNum" idx="12"/>
          </p:nvPr>
        </p:nvSpPr>
        <p:spPr>
          <a:xfrm>
            <a:off x="61481" y="4627167"/>
            <a:ext cx="548700" cy="107700"/>
          </a:xfrm>
          <a:prstGeom prst="rect">
            <a:avLst/>
          </a:prstGeom>
          <a:noFill/>
          <a:ln>
            <a:noFill/>
          </a:ln>
        </p:spPr>
        <p:txBody>
          <a:bodyPr spcFirstLastPara="1" wrap="square" lIns="0" tIns="0" rIns="0" bIns="0" anchor="b" anchorCtr="0">
            <a:noAutofit/>
          </a:bodyPr>
          <a:lstStyle>
            <a:lvl1pPr lvl="0" algn="ctr" rtl="0">
              <a:buNone/>
              <a:defRPr sz="600">
                <a:latin typeface="Red Hat Text Medium"/>
                <a:ea typeface="Red Hat Text Medium"/>
                <a:cs typeface="Red Hat Text Medium"/>
                <a:sym typeface="Red Hat Text Medium"/>
              </a:defRPr>
            </a:lvl1pPr>
            <a:lvl2pPr lvl="1" algn="ctr" rtl="0">
              <a:buNone/>
              <a:defRPr sz="600">
                <a:latin typeface="Red Hat Text Medium"/>
                <a:ea typeface="Red Hat Text Medium"/>
                <a:cs typeface="Red Hat Text Medium"/>
                <a:sym typeface="Red Hat Text Medium"/>
              </a:defRPr>
            </a:lvl2pPr>
            <a:lvl3pPr lvl="2" algn="ctr" rtl="0">
              <a:buNone/>
              <a:defRPr sz="600">
                <a:latin typeface="Red Hat Text Medium"/>
                <a:ea typeface="Red Hat Text Medium"/>
                <a:cs typeface="Red Hat Text Medium"/>
                <a:sym typeface="Red Hat Text Medium"/>
              </a:defRPr>
            </a:lvl3pPr>
            <a:lvl4pPr lvl="3" algn="ctr" rtl="0">
              <a:buNone/>
              <a:defRPr sz="600">
                <a:latin typeface="Red Hat Text Medium"/>
                <a:ea typeface="Red Hat Text Medium"/>
                <a:cs typeface="Red Hat Text Medium"/>
                <a:sym typeface="Red Hat Text Medium"/>
              </a:defRPr>
            </a:lvl4pPr>
            <a:lvl5pPr lvl="4" algn="ctr" rtl="0">
              <a:buNone/>
              <a:defRPr sz="600">
                <a:latin typeface="Red Hat Text Medium"/>
                <a:ea typeface="Red Hat Text Medium"/>
                <a:cs typeface="Red Hat Text Medium"/>
                <a:sym typeface="Red Hat Text Medium"/>
              </a:defRPr>
            </a:lvl5pPr>
            <a:lvl6pPr lvl="5" algn="ctr" rtl="0">
              <a:buNone/>
              <a:defRPr sz="600">
                <a:latin typeface="Red Hat Text Medium"/>
                <a:ea typeface="Red Hat Text Medium"/>
                <a:cs typeface="Red Hat Text Medium"/>
                <a:sym typeface="Red Hat Text Medium"/>
              </a:defRPr>
            </a:lvl6pPr>
            <a:lvl7pPr lvl="6" algn="ctr" rtl="0">
              <a:buNone/>
              <a:defRPr sz="600">
                <a:latin typeface="Red Hat Text Medium"/>
                <a:ea typeface="Red Hat Text Medium"/>
                <a:cs typeface="Red Hat Text Medium"/>
                <a:sym typeface="Red Hat Text Medium"/>
              </a:defRPr>
            </a:lvl7pPr>
            <a:lvl8pPr lvl="7" algn="ctr" rtl="0">
              <a:buNone/>
              <a:defRPr sz="600">
                <a:latin typeface="Red Hat Text Medium"/>
                <a:ea typeface="Red Hat Text Medium"/>
                <a:cs typeface="Red Hat Text Medium"/>
                <a:sym typeface="Red Hat Text Medium"/>
              </a:defRPr>
            </a:lvl8pPr>
            <a:lvl9pPr lvl="8" algn="ctr" rtl="0">
              <a:buNone/>
              <a:defRPr sz="6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matchingName="Theme 2 Title">
  <p:cSld name="TITLE_2">
    <p:bg>
      <p:bgPr>
        <a:blipFill>
          <a:blip r:embed="rId2">
            <a:alphaModFix/>
          </a:blip>
          <a:stretch>
            <a:fillRect/>
          </a:stretch>
        </a:blipFill>
        <a:effectLst/>
      </p:bgPr>
    </p:bg>
    <p:spTree>
      <p:nvGrpSpPr>
        <p:cNvPr id="1" name="Shape 3110"/>
        <p:cNvGrpSpPr/>
        <p:nvPr/>
      </p:nvGrpSpPr>
      <p:grpSpPr>
        <a:xfrm>
          <a:off x="0" y="0"/>
          <a:ext cx="0" cy="0"/>
          <a:chOff x="0" y="0"/>
          <a:chExt cx="0" cy="0"/>
        </a:xfrm>
      </p:grpSpPr>
      <p:sp>
        <p:nvSpPr>
          <p:cNvPr id="3111" name="Google Shape;3111;p290"/>
          <p:cNvSpPr/>
          <p:nvPr/>
        </p:nvSpPr>
        <p:spPr>
          <a:xfrm>
            <a:off x="7212881" y="4409156"/>
            <a:ext cx="1931100" cy="734400"/>
          </a:xfrm>
          <a:prstGeom prst="rect">
            <a:avLst/>
          </a:prstGeom>
          <a:solidFill>
            <a:schemeClr val="lt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3112" name="Google Shape;3112;p290"/>
          <p:cNvSpPr txBox="1">
            <a:spLocks noGrp="1"/>
          </p:cNvSpPr>
          <p:nvPr>
            <p:ph type="subTitle" idx="1"/>
          </p:nvPr>
        </p:nvSpPr>
        <p:spPr>
          <a:xfrm>
            <a:off x="1562794" y="2641369"/>
            <a:ext cx="5649900" cy="6858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Clr>
                <a:schemeClr val="lt1"/>
              </a:buClr>
              <a:buSzPts val="1800"/>
              <a:buNone/>
              <a:defRPr sz="1800">
                <a:solidFill>
                  <a:schemeClr val="lt1"/>
                </a:solidFill>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a:endParaRPr/>
          </a:p>
        </p:txBody>
      </p:sp>
      <p:sp>
        <p:nvSpPr>
          <p:cNvPr id="3113" name="Google Shape;3113;p290"/>
          <p:cNvSpPr txBox="1">
            <a:spLocks noGrp="1"/>
          </p:cNvSpPr>
          <p:nvPr>
            <p:ph type="title"/>
          </p:nvPr>
        </p:nvSpPr>
        <p:spPr>
          <a:xfrm>
            <a:off x="1562906" y="1307719"/>
            <a:ext cx="5649900" cy="1200300"/>
          </a:xfrm>
          <a:prstGeom prst="rect">
            <a:avLst/>
          </a:prstGeom>
        </p:spPr>
        <p:txBody>
          <a:bodyPr spcFirstLastPara="1" wrap="square" lIns="0" tIns="0" rIns="0" bIns="0" anchor="b" anchorCtr="0">
            <a:noAutofit/>
          </a:bodyPr>
          <a:lstStyle>
            <a:lvl1pPr lvl="0" rtl="0">
              <a:lnSpc>
                <a:spcPct val="105000"/>
              </a:lnSpc>
              <a:spcBef>
                <a:spcPts val="0"/>
              </a:spcBef>
              <a:spcAft>
                <a:spcPts val="0"/>
              </a:spcAft>
              <a:buNone/>
              <a:defRPr sz="3500">
                <a:solidFill>
                  <a:schemeClr val="lt1"/>
                </a:solidFill>
              </a:defRPr>
            </a:lvl1pPr>
            <a:lvl2pPr lvl="1" rtl="0">
              <a:lnSpc>
                <a:spcPct val="105000"/>
              </a:lnSpc>
              <a:spcBef>
                <a:spcPts val="0"/>
              </a:spcBef>
              <a:spcAft>
                <a:spcPts val="0"/>
              </a:spcAft>
              <a:buNone/>
              <a:defRPr sz="3500">
                <a:solidFill>
                  <a:schemeClr val="lt1"/>
                </a:solidFill>
              </a:defRPr>
            </a:lvl2pPr>
            <a:lvl3pPr lvl="2" rtl="0">
              <a:lnSpc>
                <a:spcPct val="105000"/>
              </a:lnSpc>
              <a:spcBef>
                <a:spcPts val="0"/>
              </a:spcBef>
              <a:spcAft>
                <a:spcPts val="0"/>
              </a:spcAft>
              <a:buNone/>
              <a:defRPr sz="3500">
                <a:solidFill>
                  <a:schemeClr val="lt1"/>
                </a:solidFill>
              </a:defRPr>
            </a:lvl3pPr>
            <a:lvl4pPr lvl="3" rtl="0">
              <a:lnSpc>
                <a:spcPct val="105000"/>
              </a:lnSpc>
              <a:spcBef>
                <a:spcPts val="0"/>
              </a:spcBef>
              <a:spcAft>
                <a:spcPts val="0"/>
              </a:spcAft>
              <a:buNone/>
              <a:defRPr sz="3500">
                <a:solidFill>
                  <a:schemeClr val="lt1"/>
                </a:solidFill>
              </a:defRPr>
            </a:lvl4pPr>
            <a:lvl5pPr lvl="4" rtl="0">
              <a:lnSpc>
                <a:spcPct val="105000"/>
              </a:lnSpc>
              <a:spcBef>
                <a:spcPts val="0"/>
              </a:spcBef>
              <a:spcAft>
                <a:spcPts val="0"/>
              </a:spcAft>
              <a:buNone/>
              <a:defRPr sz="3500">
                <a:solidFill>
                  <a:schemeClr val="lt1"/>
                </a:solidFill>
              </a:defRPr>
            </a:lvl5pPr>
            <a:lvl6pPr lvl="5" rtl="0">
              <a:lnSpc>
                <a:spcPct val="105000"/>
              </a:lnSpc>
              <a:spcBef>
                <a:spcPts val="0"/>
              </a:spcBef>
              <a:spcAft>
                <a:spcPts val="0"/>
              </a:spcAft>
              <a:buNone/>
              <a:defRPr sz="3500">
                <a:solidFill>
                  <a:schemeClr val="lt1"/>
                </a:solidFill>
              </a:defRPr>
            </a:lvl6pPr>
            <a:lvl7pPr lvl="6" rtl="0">
              <a:lnSpc>
                <a:spcPct val="105000"/>
              </a:lnSpc>
              <a:spcBef>
                <a:spcPts val="0"/>
              </a:spcBef>
              <a:spcAft>
                <a:spcPts val="0"/>
              </a:spcAft>
              <a:buNone/>
              <a:defRPr sz="3500">
                <a:solidFill>
                  <a:schemeClr val="lt1"/>
                </a:solidFill>
              </a:defRPr>
            </a:lvl7pPr>
            <a:lvl8pPr lvl="7" rtl="0">
              <a:lnSpc>
                <a:spcPct val="105000"/>
              </a:lnSpc>
              <a:spcBef>
                <a:spcPts val="0"/>
              </a:spcBef>
              <a:spcAft>
                <a:spcPts val="0"/>
              </a:spcAft>
              <a:buNone/>
              <a:defRPr sz="3500">
                <a:solidFill>
                  <a:schemeClr val="lt1"/>
                </a:solidFill>
              </a:defRPr>
            </a:lvl8pPr>
            <a:lvl9pPr lvl="8" rtl="0">
              <a:lnSpc>
                <a:spcPct val="105000"/>
              </a:lnSpc>
              <a:spcBef>
                <a:spcPts val="0"/>
              </a:spcBef>
              <a:spcAft>
                <a:spcPts val="0"/>
              </a:spcAft>
              <a:buNone/>
              <a:defRPr sz="3500">
                <a:solidFill>
                  <a:schemeClr val="lt1"/>
                </a:solidFill>
              </a:defRPr>
            </a:lvl9pPr>
          </a:lstStyle>
          <a:p>
            <a:endParaRPr/>
          </a:p>
        </p:txBody>
      </p:sp>
      <p:sp>
        <p:nvSpPr>
          <p:cNvPr id="3114" name="Google Shape;3114;p290"/>
          <p:cNvSpPr txBox="1">
            <a:spLocks noGrp="1"/>
          </p:cNvSpPr>
          <p:nvPr>
            <p:ph type="subTitle" idx="2"/>
          </p:nvPr>
        </p:nvSpPr>
        <p:spPr>
          <a:xfrm>
            <a:off x="1562794" y="3511275"/>
            <a:ext cx="1530300" cy="454200"/>
          </a:xfrm>
          <a:prstGeom prst="rect">
            <a:avLst/>
          </a:prstGeom>
        </p:spPr>
        <p:txBody>
          <a:bodyPr spcFirstLastPara="1" wrap="square" lIns="0" tIns="0" rIns="0" bIns="0" anchor="t" anchorCtr="0">
            <a:noAutofit/>
          </a:bodyPr>
          <a:lstStyle>
            <a:lvl1pPr lvl="0" rtl="0">
              <a:lnSpc>
                <a:spcPct val="135000"/>
              </a:lnSpc>
              <a:spcBef>
                <a:spcPts val="0"/>
              </a:spcBef>
              <a:spcAft>
                <a:spcPts val="0"/>
              </a:spcAft>
              <a:buClr>
                <a:schemeClr val="lt1"/>
              </a:buClr>
              <a:buSzPts val="900"/>
              <a:buNone/>
              <a:defRPr sz="900">
                <a:solidFill>
                  <a:schemeClr val="lt1"/>
                </a:solidFill>
              </a:defRPr>
            </a:lvl1pPr>
            <a:lvl2pPr lvl="1" rtl="0">
              <a:lnSpc>
                <a:spcPct val="135000"/>
              </a:lnSpc>
              <a:spcBef>
                <a:spcPts val="0"/>
              </a:spcBef>
              <a:spcAft>
                <a:spcPts val="0"/>
              </a:spcAft>
              <a:buClr>
                <a:schemeClr val="lt1"/>
              </a:buClr>
              <a:buSzPts val="900"/>
              <a:buNone/>
              <a:defRPr sz="900">
                <a:solidFill>
                  <a:schemeClr val="lt1"/>
                </a:solidFill>
              </a:defRPr>
            </a:lvl2pPr>
            <a:lvl3pPr lvl="2" rtl="0">
              <a:lnSpc>
                <a:spcPct val="135000"/>
              </a:lnSpc>
              <a:spcBef>
                <a:spcPts val="0"/>
              </a:spcBef>
              <a:spcAft>
                <a:spcPts val="0"/>
              </a:spcAft>
              <a:buClr>
                <a:schemeClr val="lt1"/>
              </a:buClr>
              <a:buSzPts val="900"/>
              <a:buNone/>
              <a:defRPr sz="900">
                <a:solidFill>
                  <a:schemeClr val="lt1"/>
                </a:solidFill>
              </a:defRPr>
            </a:lvl3pPr>
            <a:lvl4pPr lvl="3" rtl="0">
              <a:lnSpc>
                <a:spcPct val="135000"/>
              </a:lnSpc>
              <a:spcBef>
                <a:spcPts val="0"/>
              </a:spcBef>
              <a:spcAft>
                <a:spcPts val="0"/>
              </a:spcAft>
              <a:buClr>
                <a:schemeClr val="lt1"/>
              </a:buClr>
              <a:buSzPts val="900"/>
              <a:buNone/>
              <a:defRPr sz="900">
                <a:solidFill>
                  <a:schemeClr val="lt1"/>
                </a:solidFill>
              </a:defRPr>
            </a:lvl4pPr>
            <a:lvl5pPr lvl="4" rtl="0">
              <a:lnSpc>
                <a:spcPct val="135000"/>
              </a:lnSpc>
              <a:spcBef>
                <a:spcPts val="0"/>
              </a:spcBef>
              <a:spcAft>
                <a:spcPts val="0"/>
              </a:spcAft>
              <a:buClr>
                <a:schemeClr val="lt1"/>
              </a:buClr>
              <a:buSzPts val="900"/>
              <a:buNone/>
              <a:defRPr sz="900">
                <a:solidFill>
                  <a:schemeClr val="lt1"/>
                </a:solidFill>
              </a:defRPr>
            </a:lvl5pPr>
            <a:lvl6pPr lvl="5" rtl="0">
              <a:lnSpc>
                <a:spcPct val="135000"/>
              </a:lnSpc>
              <a:spcBef>
                <a:spcPts val="0"/>
              </a:spcBef>
              <a:spcAft>
                <a:spcPts val="0"/>
              </a:spcAft>
              <a:buClr>
                <a:schemeClr val="lt1"/>
              </a:buClr>
              <a:buSzPts val="900"/>
              <a:buNone/>
              <a:defRPr sz="900">
                <a:solidFill>
                  <a:schemeClr val="lt1"/>
                </a:solidFill>
              </a:defRPr>
            </a:lvl6pPr>
            <a:lvl7pPr lvl="6" rtl="0">
              <a:lnSpc>
                <a:spcPct val="135000"/>
              </a:lnSpc>
              <a:spcBef>
                <a:spcPts val="0"/>
              </a:spcBef>
              <a:spcAft>
                <a:spcPts val="0"/>
              </a:spcAft>
              <a:buClr>
                <a:schemeClr val="lt1"/>
              </a:buClr>
              <a:buSzPts val="900"/>
              <a:buNone/>
              <a:defRPr sz="900">
                <a:solidFill>
                  <a:schemeClr val="lt1"/>
                </a:solidFill>
              </a:defRPr>
            </a:lvl7pPr>
            <a:lvl8pPr lvl="7" rtl="0">
              <a:lnSpc>
                <a:spcPct val="135000"/>
              </a:lnSpc>
              <a:spcBef>
                <a:spcPts val="0"/>
              </a:spcBef>
              <a:spcAft>
                <a:spcPts val="0"/>
              </a:spcAft>
              <a:buClr>
                <a:schemeClr val="lt1"/>
              </a:buClr>
              <a:buSzPts val="900"/>
              <a:buNone/>
              <a:defRPr sz="900">
                <a:solidFill>
                  <a:schemeClr val="lt1"/>
                </a:solidFill>
              </a:defRPr>
            </a:lvl8pPr>
            <a:lvl9pPr lvl="8" rtl="0">
              <a:lnSpc>
                <a:spcPct val="135000"/>
              </a:lnSpc>
              <a:spcBef>
                <a:spcPts val="0"/>
              </a:spcBef>
              <a:spcAft>
                <a:spcPts val="0"/>
              </a:spcAft>
              <a:buClr>
                <a:schemeClr val="lt1"/>
              </a:buClr>
              <a:buSzPts val="900"/>
              <a:buNone/>
              <a:defRPr sz="900">
                <a:solidFill>
                  <a:schemeClr val="lt1"/>
                </a:solidFill>
              </a:defRPr>
            </a:lvl9pPr>
          </a:lstStyle>
          <a:p>
            <a:endParaRPr/>
          </a:p>
        </p:txBody>
      </p:sp>
      <p:sp>
        <p:nvSpPr>
          <p:cNvPr id="3115" name="Google Shape;3115;p290"/>
          <p:cNvSpPr txBox="1">
            <a:spLocks noGrp="1"/>
          </p:cNvSpPr>
          <p:nvPr>
            <p:ph type="subTitle" idx="3"/>
          </p:nvPr>
        </p:nvSpPr>
        <p:spPr>
          <a:xfrm>
            <a:off x="3353888" y="3511275"/>
            <a:ext cx="1530300" cy="454200"/>
          </a:xfrm>
          <a:prstGeom prst="rect">
            <a:avLst/>
          </a:prstGeom>
        </p:spPr>
        <p:txBody>
          <a:bodyPr spcFirstLastPara="1" wrap="square" lIns="0" tIns="0" rIns="0" bIns="0" anchor="t" anchorCtr="0">
            <a:noAutofit/>
          </a:bodyPr>
          <a:lstStyle>
            <a:lvl1pPr lvl="0" rtl="0">
              <a:lnSpc>
                <a:spcPct val="135000"/>
              </a:lnSpc>
              <a:spcBef>
                <a:spcPts val="0"/>
              </a:spcBef>
              <a:spcAft>
                <a:spcPts val="0"/>
              </a:spcAft>
              <a:buClr>
                <a:schemeClr val="lt1"/>
              </a:buClr>
              <a:buSzPts val="900"/>
              <a:buNone/>
              <a:defRPr sz="900">
                <a:solidFill>
                  <a:schemeClr val="lt1"/>
                </a:solidFill>
              </a:defRPr>
            </a:lvl1pPr>
            <a:lvl2pPr lvl="1" rtl="0">
              <a:lnSpc>
                <a:spcPct val="135000"/>
              </a:lnSpc>
              <a:spcBef>
                <a:spcPts val="0"/>
              </a:spcBef>
              <a:spcAft>
                <a:spcPts val="0"/>
              </a:spcAft>
              <a:buClr>
                <a:schemeClr val="lt1"/>
              </a:buClr>
              <a:buSzPts val="900"/>
              <a:buNone/>
              <a:defRPr sz="900">
                <a:solidFill>
                  <a:schemeClr val="lt1"/>
                </a:solidFill>
              </a:defRPr>
            </a:lvl2pPr>
            <a:lvl3pPr lvl="2" rtl="0">
              <a:lnSpc>
                <a:spcPct val="135000"/>
              </a:lnSpc>
              <a:spcBef>
                <a:spcPts val="0"/>
              </a:spcBef>
              <a:spcAft>
                <a:spcPts val="0"/>
              </a:spcAft>
              <a:buClr>
                <a:schemeClr val="lt1"/>
              </a:buClr>
              <a:buSzPts val="900"/>
              <a:buNone/>
              <a:defRPr sz="900">
                <a:solidFill>
                  <a:schemeClr val="lt1"/>
                </a:solidFill>
              </a:defRPr>
            </a:lvl3pPr>
            <a:lvl4pPr lvl="3" rtl="0">
              <a:lnSpc>
                <a:spcPct val="135000"/>
              </a:lnSpc>
              <a:spcBef>
                <a:spcPts val="0"/>
              </a:spcBef>
              <a:spcAft>
                <a:spcPts val="0"/>
              </a:spcAft>
              <a:buClr>
                <a:schemeClr val="lt1"/>
              </a:buClr>
              <a:buSzPts val="900"/>
              <a:buNone/>
              <a:defRPr sz="900">
                <a:solidFill>
                  <a:schemeClr val="lt1"/>
                </a:solidFill>
              </a:defRPr>
            </a:lvl4pPr>
            <a:lvl5pPr lvl="4" rtl="0">
              <a:lnSpc>
                <a:spcPct val="135000"/>
              </a:lnSpc>
              <a:spcBef>
                <a:spcPts val="0"/>
              </a:spcBef>
              <a:spcAft>
                <a:spcPts val="0"/>
              </a:spcAft>
              <a:buClr>
                <a:schemeClr val="lt1"/>
              </a:buClr>
              <a:buSzPts val="900"/>
              <a:buNone/>
              <a:defRPr sz="900">
                <a:solidFill>
                  <a:schemeClr val="lt1"/>
                </a:solidFill>
              </a:defRPr>
            </a:lvl5pPr>
            <a:lvl6pPr lvl="5" rtl="0">
              <a:lnSpc>
                <a:spcPct val="135000"/>
              </a:lnSpc>
              <a:spcBef>
                <a:spcPts val="0"/>
              </a:spcBef>
              <a:spcAft>
                <a:spcPts val="0"/>
              </a:spcAft>
              <a:buClr>
                <a:schemeClr val="lt1"/>
              </a:buClr>
              <a:buSzPts val="900"/>
              <a:buNone/>
              <a:defRPr sz="900">
                <a:solidFill>
                  <a:schemeClr val="lt1"/>
                </a:solidFill>
              </a:defRPr>
            </a:lvl6pPr>
            <a:lvl7pPr lvl="6" rtl="0">
              <a:lnSpc>
                <a:spcPct val="135000"/>
              </a:lnSpc>
              <a:spcBef>
                <a:spcPts val="0"/>
              </a:spcBef>
              <a:spcAft>
                <a:spcPts val="0"/>
              </a:spcAft>
              <a:buClr>
                <a:schemeClr val="lt1"/>
              </a:buClr>
              <a:buSzPts val="900"/>
              <a:buNone/>
              <a:defRPr sz="900">
                <a:solidFill>
                  <a:schemeClr val="lt1"/>
                </a:solidFill>
              </a:defRPr>
            </a:lvl7pPr>
            <a:lvl8pPr lvl="7" rtl="0">
              <a:lnSpc>
                <a:spcPct val="135000"/>
              </a:lnSpc>
              <a:spcBef>
                <a:spcPts val="0"/>
              </a:spcBef>
              <a:spcAft>
                <a:spcPts val="0"/>
              </a:spcAft>
              <a:buClr>
                <a:schemeClr val="lt1"/>
              </a:buClr>
              <a:buSzPts val="900"/>
              <a:buNone/>
              <a:defRPr sz="900">
                <a:solidFill>
                  <a:schemeClr val="lt1"/>
                </a:solidFill>
              </a:defRPr>
            </a:lvl8pPr>
            <a:lvl9pPr lvl="8" rtl="0">
              <a:lnSpc>
                <a:spcPct val="135000"/>
              </a:lnSpc>
              <a:spcBef>
                <a:spcPts val="0"/>
              </a:spcBef>
              <a:spcAft>
                <a:spcPts val="0"/>
              </a:spcAft>
              <a:buClr>
                <a:schemeClr val="lt1"/>
              </a:buClr>
              <a:buSzPts val="900"/>
              <a:buNone/>
              <a:defRPr sz="900">
                <a:solidFill>
                  <a:schemeClr val="lt1"/>
                </a:solidFill>
              </a:defRPr>
            </a:lvl9pPr>
          </a:lstStyle>
          <a:p>
            <a:endParaRPr/>
          </a:p>
        </p:txBody>
      </p:sp>
      <p:pic>
        <p:nvPicPr>
          <p:cNvPr id="3116" name="Google Shape;3116;p290"/>
          <p:cNvPicPr preferRelativeResize="0"/>
          <p:nvPr/>
        </p:nvPicPr>
        <p:blipFill>
          <a:blip r:embed="rId3">
            <a:alphaModFix/>
          </a:blip>
          <a:stretch>
            <a:fillRect/>
          </a:stretch>
        </p:blipFill>
        <p:spPr>
          <a:xfrm>
            <a:off x="7580138" y="4652989"/>
            <a:ext cx="1185206" cy="279575"/>
          </a:xfrm>
          <a:prstGeom prst="rect">
            <a:avLst/>
          </a:prstGeom>
          <a:noFill/>
          <a:ln>
            <a:noFill/>
          </a:ln>
        </p:spPr>
      </p:pic>
      <p:cxnSp>
        <p:nvCxnSpPr>
          <p:cNvPr id="3117" name="Google Shape;3117;p290"/>
          <p:cNvCxnSpPr/>
          <p:nvPr/>
        </p:nvCxnSpPr>
        <p:spPr>
          <a:xfrm rot="10800000">
            <a:off x="335825" y="4801200"/>
            <a:ext cx="0" cy="342300"/>
          </a:xfrm>
          <a:prstGeom prst="straightConnector1">
            <a:avLst/>
          </a:prstGeom>
          <a:noFill/>
          <a:ln w="9525" cap="flat" cmpd="sng">
            <a:solidFill>
              <a:srgbClr val="EE0000"/>
            </a:solidFill>
            <a:prstDash val="solid"/>
            <a:round/>
            <a:headEnd type="none" w="med" len="med"/>
            <a:tailEnd type="none" w="med" len="med"/>
          </a:ln>
        </p:spPr>
      </p:cxnSp>
      <p:sp>
        <p:nvSpPr>
          <p:cNvPr id="3118" name="Google Shape;3118;p290"/>
          <p:cNvSpPr txBox="1">
            <a:spLocks noGrp="1"/>
          </p:cNvSpPr>
          <p:nvPr>
            <p:ph type="sldNum" idx="12"/>
          </p:nvPr>
        </p:nvSpPr>
        <p:spPr>
          <a:xfrm>
            <a:off x="61481" y="4627167"/>
            <a:ext cx="548700" cy="107700"/>
          </a:xfrm>
          <a:prstGeom prst="rect">
            <a:avLst/>
          </a:prstGeom>
          <a:noFill/>
          <a:ln>
            <a:noFill/>
          </a:ln>
        </p:spPr>
        <p:txBody>
          <a:bodyPr spcFirstLastPara="1" wrap="square" lIns="0" tIns="0" rIns="0" bIns="0" anchor="b" anchorCtr="0">
            <a:noAutofit/>
          </a:bodyPr>
          <a:lstStyle>
            <a:lvl1pPr lvl="0" algn="ctr" rtl="0">
              <a:buNone/>
              <a:defRPr sz="600">
                <a:latin typeface="Red Hat Text Medium"/>
                <a:ea typeface="Red Hat Text Medium"/>
                <a:cs typeface="Red Hat Text Medium"/>
                <a:sym typeface="Red Hat Text Medium"/>
              </a:defRPr>
            </a:lvl1pPr>
            <a:lvl2pPr lvl="1" algn="ctr" rtl="0">
              <a:buNone/>
              <a:defRPr sz="600">
                <a:latin typeface="Red Hat Text Medium"/>
                <a:ea typeface="Red Hat Text Medium"/>
                <a:cs typeface="Red Hat Text Medium"/>
                <a:sym typeface="Red Hat Text Medium"/>
              </a:defRPr>
            </a:lvl2pPr>
            <a:lvl3pPr lvl="2" algn="ctr" rtl="0">
              <a:buNone/>
              <a:defRPr sz="600">
                <a:latin typeface="Red Hat Text Medium"/>
                <a:ea typeface="Red Hat Text Medium"/>
                <a:cs typeface="Red Hat Text Medium"/>
                <a:sym typeface="Red Hat Text Medium"/>
              </a:defRPr>
            </a:lvl3pPr>
            <a:lvl4pPr lvl="3" algn="ctr" rtl="0">
              <a:buNone/>
              <a:defRPr sz="600">
                <a:latin typeface="Red Hat Text Medium"/>
                <a:ea typeface="Red Hat Text Medium"/>
                <a:cs typeface="Red Hat Text Medium"/>
                <a:sym typeface="Red Hat Text Medium"/>
              </a:defRPr>
            </a:lvl4pPr>
            <a:lvl5pPr lvl="4" algn="ctr" rtl="0">
              <a:buNone/>
              <a:defRPr sz="600">
                <a:latin typeface="Red Hat Text Medium"/>
                <a:ea typeface="Red Hat Text Medium"/>
                <a:cs typeface="Red Hat Text Medium"/>
                <a:sym typeface="Red Hat Text Medium"/>
              </a:defRPr>
            </a:lvl5pPr>
            <a:lvl6pPr lvl="5" algn="ctr" rtl="0">
              <a:buNone/>
              <a:defRPr sz="600">
                <a:latin typeface="Red Hat Text Medium"/>
                <a:ea typeface="Red Hat Text Medium"/>
                <a:cs typeface="Red Hat Text Medium"/>
                <a:sym typeface="Red Hat Text Medium"/>
              </a:defRPr>
            </a:lvl6pPr>
            <a:lvl7pPr lvl="6" algn="ctr" rtl="0">
              <a:buNone/>
              <a:defRPr sz="600">
                <a:latin typeface="Red Hat Text Medium"/>
                <a:ea typeface="Red Hat Text Medium"/>
                <a:cs typeface="Red Hat Text Medium"/>
                <a:sym typeface="Red Hat Text Medium"/>
              </a:defRPr>
            </a:lvl7pPr>
            <a:lvl8pPr lvl="7" algn="ctr" rtl="0">
              <a:buNone/>
              <a:defRPr sz="600">
                <a:latin typeface="Red Hat Text Medium"/>
                <a:ea typeface="Red Hat Text Medium"/>
                <a:cs typeface="Red Hat Text Medium"/>
                <a:sym typeface="Red Hat Text Medium"/>
              </a:defRPr>
            </a:lvl8pPr>
            <a:lvl9pPr lvl="8" algn="ctr" rtl="0">
              <a:buNone/>
              <a:defRPr sz="6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matchingName="Theme 2 closing">
  <p:cSld name="TITLE_1_1">
    <p:bg>
      <p:bgPr>
        <a:blipFill>
          <a:blip r:embed="rId2">
            <a:alphaModFix/>
          </a:blip>
          <a:stretch>
            <a:fillRect/>
          </a:stretch>
        </a:blipFill>
        <a:effectLst/>
      </p:bgPr>
    </p:bg>
    <p:spTree>
      <p:nvGrpSpPr>
        <p:cNvPr id="1" name="Shape 3119"/>
        <p:cNvGrpSpPr/>
        <p:nvPr/>
      </p:nvGrpSpPr>
      <p:grpSpPr>
        <a:xfrm>
          <a:off x="0" y="0"/>
          <a:ext cx="0" cy="0"/>
          <a:chOff x="0" y="0"/>
          <a:chExt cx="0" cy="0"/>
        </a:xfrm>
      </p:grpSpPr>
      <p:sp>
        <p:nvSpPr>
          <p:cNvPr id="3120" name="Google Shape;3120;p291"/>
          <p:cNvSpPr/>
          <p:nvPr/>
        </p:nvSpPr>
        <p:spPr>
          <a:xfrm>
            <a:off x="7212881" y="4409156"/>
            <a:ext cx="1931100" cy="734400"/>
          </a:xfrm>
          <a:prstGeom prst="rect">
            <a:avLst/>
          </a:prstGeom>
          <a:solidFill>
            <a:schemeClr val="lt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3121" name="Google Shape;3121;p291"/>
          <p:cNvSpPr txBox="1">
            <a:spLocks noGrp="1"/>
          </p:cNvSpPr>
          <p:nvPr>
            <p:ph type="subTitle" idx="1"/>
          </p:nvPr>
        </p:nvSpPr>
        <p:spPr>
          <a:xfrm>
            <a:off x="1562794" y="2256319"/>
            <a:ext cx="3109800" cy="1143600"/>
          </a:xfrm>
          <a:prstGeom prst="rect">
            <a:avLst/>
          </a:prstGeom>
        </p:spPr>
        <p:txBody>
          <a:bodyPr spcFirstLastPara="1" wrap="square" lIns="0" tIns="0" rIns="0" bIns="0" anchor="t" anchorCtr="0">
            <a:noAutofit/>
          </a:bodyPr>
          <a:lstStyle>
            <a:lvl1pPr lvl="0" rtl="0">
              <a:lnSpc>
                <a:spcPct val="180000"/>
              </a:lnSpc>
              <a:spcBef>
                <a:spcPts val="0"/>
              </a:spcBef>
              <a:spcAft>
                <a:spcPts val="0"/>
              </a:spcAft>
              <a:buClr>
                <a:schemeClr val="lt1"/>
              </a:buClr>
              <a:buSzPts val="1100"/>
              <a:buNone/>
              <a:defRPr sz="1100">
                <a:solidFill>
                  <a:schemeClr val="lt1"/>
                </a:solidFill>
              </a:defRPr>
            </a:lvl1pPr>
            <a:lvl2pPr lvl="1" rtl="0">
              <a:lnSpc>
                <a:spcPct val="180000"/>
              </a:lnSpc>
              <a:spcBef>
                <a:spcPts val="0"/>
              </a:spcBef>
              <a:spcAft>
                <a:spcPts val="0"/>
              </a:spcAft>
              <a:buClr>
                <a:schemeClr val="lt1"/>
              </a:buClr>
              <a:buSzPts val="1100"/>
              <a:buNone/>
              <a:defRPr sz="1100">
                <a:solidFill>
                  <a:schemeClr val="lt1"/>
                </a:solidFill>
              </a:defRPr>
            </a:lvl2pPr>
            <a:lvl3pPr lvl="2" rtl="0">
              <a:lnSpc>
                <a:spcPct val="180000"/>
              </a:lnSpc>
              <a:spcBef>
                <a:spcPts val="0"/>
              </a:spcBef>
              <a:spcAft>
                <a:spcPts val="0"/>
              </a:spcAft>
              <a:buClr>
                <a:schemeClr val="lt1"/>
              </a:buClr>
              <a:buSzPts val="1100"/>
              <a:buNone/>
              <a:defRPr sz="1100">
                <a:solidFill>
                  <a:schemeClr val="lt1"/>
                </a:solidFill>
              </a:defRPr>
            </a:lvl3pPr>
            <a:lvl4pPr lvl="3" rtl="0">
              <a:lnSpc>
                <a:spcPct val="180000"/>
              </a:lnSpc>
              <a:spcBef>
                <a:spcPts val="0"/>
              </a:spcBef>
              <a:spcAft>
                <a:spcPts val="0"/>
              </a:spcAft>
              <a:buClr>
                <a:schemeClr val="lt1"/>
              </a:buClr>
              <a:buSzPts val="1100"/>
              <a:buNone/>
              <a:defRPr sz="1100">
                <a:solidFill>
                  <a:schemeClr val="lt1"/>
                </a:solidFill>
              </a:defRPr>
            </a:lvl4pPr>
            <a:lvl5pPr lvl="4" rtl="0">
              <a:lnSpc>
                <a:spcPct val="180000"/>
              </a:lnSpc>
              <a:spcBef>
                <a:spcPts val="0"/>
              </a:spcBef>
              <a:spcAft>
                <a:spcPts val="0"/>
              </a:spcAft>
              <a:buClr>
                <a:schemeClr val="lt1"/>
              </a:buClr>
              <a:buSzPts val="1100"/>
              <a:buNone/>
              <a:defRPr sz="1100">
                <a:solidFill>
                  <a:schemeClr val="lt1"/>
                </a:solidFill>
              </a:defRPr>
            </a:lvl5pPr>
            <a:lvl6pPr lvl="5" rtl="0">
              <a:lnSpc>
                <a:spcPct val="180000"/>
              </a:lnSpc>
              <a:spcBef>
                <a:spcPts val="0"/>
              </a:spcBef>
              <a:spcAft>
                <a:spcPts val="0"/>
              </a:spcAft>
              <a:buClr>
                <a:schemeClr val="lt1"/>
              </a:buClr>
              <a:buSzPts val="1100"/>
              <a:buNone/>
              <a:defRPr sz="1100">
                <a:solidFill>
                  <a:schemeClr val="lt1"/>
                </a:solidFill>
              </a:defRPr>
            </a:lvl6pPr>
            <a:lvl7pPr lvl="6" rtl="0">
              <a:lnSpc>
                <a:spcPct val="180000"/>
              </a:lnSpc>
              <a:spcBef>
                <a:spcPts val="0"/>
              </a:spcBef>
              <a:spcAft>
                <a:spcPts val="0"/>
              </a:spcAft>
              <a:buClr>
                <a:schemeClr val="lt1"/>
              </a:buClr>
              <a:buSzPts val="1100"/>
              <a:buNone/>
              <a:defRPr sz="1100">
                <a:solidFill>
                  <a:schemeClr val="lt1"/>
                </a:solidFill>
              </a:defRPr>
            </a:lvl7pPr>
            <a:lvl8pPr lvl="7" rtl="0">
              <a:lnSpc>
                <a:spcPct val="180000"/>
              </a:lnSpc>
              <a:spcBef>
                <a:spcPts val="0"/>
              </a:spcBef>
              <a:spcAft>
                <a:spcPts val="0"/>
              </a:spcAft>
              <a:buClr>
                <a:schemeClr val="lt1"/>
              </a:buClr>
              <a:buSzPts val="1100"/>
              <a:buNone/>
              <a:defRPr sz="1100">
                <a:solidFill>
                  <a:schemeClr val="lt1"/>
                </a:solidFill>
              </a:defRPr>
            </a:lvl8pPr>
            <a:lvl9pPr lvl="8" rtl="0">
              <a:lnSpc>
                <a:spcPct val="180000"/>
              </a:lnSpc>
              <a:spcBef>
                <a:spcPts val="0"/>
              </a:spcBef>
              <a:spcAft>
                <a:spcPts val="0"/>
              </a:spcAft>
              <a:buClr>
                <a:schemeClr val="lt1"/>
              </a:buClr>
              <a:buSzPts val="1100"/>
              <a:buNone/>
              <a:defRPr sz="1100">
                <a:solidFill>
                  <a:schemeClr val="lt1"/>
                </a:solidFill>
              </a:defRPr>
            </a:lvl9pPr>
          </a:lstStyle>
          <a:p>
            <a:endParaRPr/>
          </a:p>
        </p:txBody>
      </p:sp>
      <p:sp>
        <p:nvSpPr>
          <p:cNvPr id="3122" name="Google Shape;3122;p291"/>
          <p:cNvSpPr txBox="1">
            <a:spLocks noGrp="1"/>
          </p:cNvSpPr>
          <p:nvPr>
            <p:ph type="title"/>
          </p:nvPr>
        </p:nvSpPr>
        <p:spPr>
          <a:xfrm>
            <a:off x="1562906" y="426469"/>
            <a:ext cx="3678900" cy="1489200"/>
          </a:xfrm>
          <a:prstGeom prst="rect">
            <a:avLst/>
          </a:prstGeom>
        </p:spPr>
        <p:txBody>
          <a:bodyPr spcFirstLastPara="1" wrap="square" lIns="0" tIns="0" rIns="0" bIns="0" anchor="b" anchorCtr="0">
            <a:noAutofit/>
          </a:bodyPr>
          <a:lstStyle>
            <a:lvl1pPr lvl="0" rtl="0">
              <a:lnSpc>
                <a:spcPct val="105000"/>
              </a:lnSpc>
              <a:spcBef>
                <a:spcPts val="0"/>
              </a:spcBef>
              <a:spcAft>
                <a:spcPts val="0"/>
              </a:spcAft>
              <a:buNone/>
              <a:defRPr sz="5300">
                <a:solidFill>
                  <a:schemeClr val="lt1"/>
                </a:solidFill>
              </a:defRPr>
            </a:lvl1pPr>
            <a:lvl2pPr lvl="1" rtl="0">
              <a:lnSpc>
                <a:spcPct val="105000"/>
              </a:lnSpc>
              <a:spcBef>
                <a:spcPts val="0"/>
              </a:spcBef>
              <a:spcAft>
                <a:spcPts val="0"/>
              </a:spcAft>
              <a:buNone/>
              <a:defRPr sz="5300">
                <a:solidFill>
                  <a:schemeClr val="lt1"/>
                </a:solidFill>
              </a:defRPr>
            </a:lvl2pPr>
            <a:lvl3pPr lvl="2" rtl="0">
              <a:lnSpc>
                <a:spcPct val="105000"/>
              </a:lnSpc>
              <a:spcBef>
                <a:spcPts val="0"/>
              </a:spcBef>
              <a:spcAft>
                <a:spcPts val="0"/>
              </a:spcAft>
              <a:buNone/>
              <a:defRPr sz="5300">
                <a:solidFill>
                  <a:schemeClr val="lt1"/>
                </a:solidFill>
              </a:defRPr>
            </a:lvl3pPr>
            <a:lvl4pPr lvl="3" rtl="0">
              <a:lnSpc>
                <a:spcPct val="105000"/>
              </a:lnSpc>
              <a:spcBef>
                <a:spcPts val="0"/>
              </a:spcBef>
              <a:spcAft>
                <a:spcPts val="0"/>
              </a:spcAft>
              <a:buNone/>
              <a:defRPr sz="5300">
                <a:solidFill>
                  <a:schemeClr val="lt1"/>
                </a:solidFill>
              </a:defRPr>
            </a:lvl4pPr>
            <a:lvl5pPr lvl="4" rtl="0">
              <a:lnSpc>
                <a:spcPct val="105000"/>
              </a:lnSpc>
              <a:spcBef>
                <a:spcPts val="0"/>
              </a:spcBef>
              <a:spcAft>
                <a:spcPts val="0"/>
              </a:spcAft>
              <a:buNone/>
              <a:defRPr sz="5300">
                <a:solidFill>
                  <a:schemeClr val="lt1"/>
                </a:solidFill>
              </a:defRPr>
            </a:lvl5pPr>
            <a:lvl6pPr lvl="5" rtl="0">
              <a:lnSpc>
                <a:spcPct val="105000"/>
              </a:lnSpc>
              <a:spcBef>
                <a:spcPts val="0"/>
              </a:spcBef>
              <a:spcAft>
                <a:spcPts val="0"/>
              </a:spcAft>
              <a:buNone/>
              <a:defRPr sz="5300">
                <a:solidFill>
                  <a:schemeClr val="lt1"/>
                </a:solidFill>
              </a:defRPr>
            </a:lvl6pPr>
            <a:lvl7pPr lvl="6" rtl="0">
              <a:lnSpc>
                <a:spcPct val="105000"/>
              </a:lnSpc>
              <a:spcBef>
                <a:spcPts val="0"/>
              </a:spcBef>
              <a:spcAft>
                <a:spcPts val="0"/>
              </a:spcAft>
              <a:buNone/>
              <a:defRPr sz="5300">
                <a:solidFill>
                  <a:schemeClr val="lt1"/>
                </a:solidFill>
              </a:defRPr>
            </a:lvl7pPr>
            <a:lvl8pPr lvl="7" rtl="0">
              <a:lnSpc>
                <a:spcPct val="105000"/>
              </a:lnSpc>
              <a:spcBef>
                <a:spcPts val="0"/>
              </a:spcBef>
              <a:spcAft>
                <a:spcPts val="0"/>
              </a:spcAft>
              <a:buNone/>
              <a:defRPr sz="5300">
                <a:solidFill>
                  <a:schemeClr val="lt1"/>
                </a:solidFill>
              </a:defRPr>
            </a:lvl8pPr>
            <a:lvl9pPr lvl="8" rtl="0">
              <a:lnSpc>
                <a:spcPct val="105000"/>
              </a:lnSpc>
              <a:spcBef>
                <a:spcPts val="0"/>
              </a:spcBef>
              <a:spcAft>
                <a:spcPts val="0"/>
              </a:spcAft>
              <a:buNone/>
              <a:defRPr sz="5300">
                <a:solidFill>
                  <a:schemeClr val="lt1"/>
                </a:solidFill>
              </a:defRPr>
            </a:lvl9pPr>
          </a:lstStyle>
          <a:p>
            <a:endParaRPr/>
          </a:p>
        </p:txBody>
      </p:sp>
      <p:pic>
        <p:nvPicPr>
          <p:cNvPr id="3123" name="Google Shape;3123;p291"/>
          <p:cNvPicPr preferRelativeResize="0"/>
          <p:nvPr/>
        </p:nvPicPr>
        <p:blipFill>
          <a:blip r:embed="rId3">
            <a:alphaModFix/>
          </a:blip>
          <a:stretch>
            <a:fillRect/>
          </a:stretch>
        </p:blipFill>
        <p:spPr>
          <a:xfrm>
            <a:off x="7580138" y="4652989"/>
            <a:ext cx="1185206" cy="279575"/>
          </a:xfrm>
          <a:prstGeom prst="rect">
            <a:avLst/>
          </a:prstGeom>
          <a:noFill/>
          <a:ln>
            <a:noFill/>
          </a:ln>
        </p:spPr>
      </p:pic>
      <p:sp>
        <p:nvSpPr>
          <p:cNvPr id="3124" name="Google Shape;3124;p291"/>
          <p:cNvSpPr txBox="1"/>
          <p:nvPr/>
        </p:nvSpPr>
        <p:spPr>
          <a:xfrm>
            <a:off x="5970354" y="1499869"/>
            <a:ext cx="2245200" cy="342000"/>
          </a:xfrm>
          <a:prstGeom prst="rect">
            <a:avLst/>
          </a:prstGeom>
          <a:noFill/>
          <a:ln>
            <a:noFill/>
          </a:ln>
        </p:spPr>
        <p:txBody>
          <a:bodyPr spcFirstLastPara="1" wrap="square" lIns="68575" tIns="68575" rIns="68575" bIns="68575" anchor="ctr" anchorCtr="0">
            <a:noAutofit/>
          </a:bodyPr>
          <a:lstStyle/>
          <a:p>
            <a:pPr marL="0" lvl="0" indent="0" algn="l" rtl="0">
              <a:spcBef>
                <a:spcPts val="0"/>
              </a:spcBef>
              <a:spcAft>
                <a:spcPts val="0"/>
              </a:spcAft>
              <a:buNone/>
            </a:pPr>
            <a:r>
              <a:rPr lang="en" sz="1100">
                <a:solidFill>
                  <a:schemeClr val="lt1"/>
                </a:solidFill>
                <a:latin typeface="Red Hat Text"/>
                <a:ea typeface="Red Hat Text"/>
                <a:cs typeface="Red Hat Text"/>
                <a:sym typeface="Red Hat Text"/>
              </a:rPr>
              <a:t>linkedin.com/company/red-hat</a:t>
            </a:r>
            <a:endParaRPr sz="1100">
              <a:solidFill>
                <a:schemeClr val="lt1"/>
              </a:solidFill>
              <a:latin typeface="Red Hat Text"/>
              <a:ea typeface="Red Hat Text"/>
              <a:cs typeface="Red Hat Text"/>
              <a:sym typeface="Red Hat Text"/>
            </a:endParaRPr>
          </a:p>
        </p:txBody>
      </p:sp>
      <p:sp>
        <p:nvSpPr>
          <p:cNvPr id="3125" name="Google Shape;3125;p291"/>
          <p:cNvSpPr txBox="1"/>
          <p:nvPr/>
        </p:nvSpPr>
        <p:spPr>
          <a:xfrm>
            <a:off x="5970354" y="2075906"/>
            <a:ext cx="2245200" cy="342000"/>
          </a:xfrm>
          <a:prstGeom prst="rect">
            <a:avLst/>
          </a:prstGeom>
          <a:noFill/>
          <a:ln>
            <a:noFill/>
          </a:ln>
        </p:spPr>
        <p:txBody>
          <a:bodyPr spcFirstLastPara="1" wrap="square" lIns="68575" tIns="68575" rIns="68575" bIns="68575" anchor="ctr" anchorCtr="0">
            <a:noAutofit/>
          </a:bodyPr>
          <a:lstStyle/>
          <a:p>
            <a:pPr marL="0" lvl="0" indent="0" algn="l" rtl="0">
              <a:spcBef>
                <a:spcPts val="0"/>
              </a:spcBef>
              <a:spcAft>
                <a:spcPts val="0"/>
              </a:spcAft>
              <a:buNone/>
            </a:pPr>
            <a:r>
              <a:rPr lang="en" sz="1100">
                <a:solidFill>
                  <a:schemeClr val="lt1"/>
                </a:solidFill>
                <a:latin typeface="Red Hat Text"/>
                <a:ea typeface="Red Hat Text"/>
                <a:cs typeface="Red Hat Text"/>
                <a:sym typeface="Red Hat Text"/>
              </a:rPr>
              <a:t>youtube.com/user/RedHatVideos</a:t>
            </a:r>
            <a:endParaRPr sz="1100">
              <a:solidFill>
                <a:schemeClr val="lt1"/>
              </a:solidFill>
              <a:latin typeface="Red Hat Text"/>
              <a:ea typeface="Red Hat Text"/>
              <a:cs typeface="Red Hat Text"/>
              <a:sym typeface="Red Hat Text"/>
            </a:endParaRPr>
          </a:p>
        </p:txBody>
      </p:sp>
      <p:sp>
        <p:nvSpPr>
          <p:cNvPr id="3126" name="Google Shape;3126;p291"/>
          <p:cNvSpPr txBox="1"/>
          <p:nvPr/>
        </p:nvSpPr>
        <p:spPr>
          <a:xfrm>
            <a:off x="5970354" y="2651944"/>
            <a:ext cx="2245200" cy="342000"/>
          </a:xfrm>
          <a:prstGeom prst="rect">
            <a:avLst/>
          </a:prstGeom>
          <a:noFill/>
          <a:ln>
            <a:noFill/>
          </a:ln>
        </p:spPr>
        <p:txBody>
          <a:bodyPr spcFirstLastPara="1" wrap="square" lIns="68575" tIns="68575" rIns="68575" bIns="68575" anchor="ctr" anchorCtr="0">
            <a:noAutofit/>
          </a:bodyPr>
          <a:lstStyle/>
          <a:p>
            <a:pPr marL="0" lvl="0" indent="0" algn="l" rtl="0">
              <a:spcBef>
                <a:spcPts val="0"/>
              </a:spcBef>
              <a:spcAft>
                <a:spcPts val="0"/>
              </a:spcAft>
              <a:buNone/>
            </a:pPr>
            <a:r>
              <a:rPr lang="en" sz="1100">
                <a:solidFill>
                  <a:schemeClr val="lt1"/>
                </a:solidFill>
                <a:latin typeface="Red Hat Text"/>
                <a:ea typeface="Red Hat Text"/>
                <a:cs typeface="Red Hat Text"/>
                <a:sym typeface="Red Hat Text"/>
              </a:rPr>
              <a:t>facebook.com/redhatinc</a:t>
            </a:r>
            <a:endParaRPr sz="1100">
              <a:solidFill>
                <a:schemeClr val="lt1"/>
              </a:solidFill>
              <a:latin typeface="Red Hat Text"/>
              <a:ea typeface="Red Hat Text"/>
              <a:cs typeface="Red Hat Text"/>
              <a:sym typeface="Red Hat Text"/>
            </a:endParaRPr>
          </a:p>
        </p:txBody>
      </p:sp>
      <p:sp>
        <p:nvSpPr>
          <p:cNvPr id="3127" name="Google Shape;3127;p291"/>
          <p:cNvSpPr txBox="1"/>
          <p:nvPr/>
        </p:nvSpPr>
        <p:spPr>
          <a:xfrm>
            <a:off x="5970354" y="3227981"/>
            <a:ext cx="2245200" cy="342000"/>
          </a:xfrm>
          <a:prstGeom prst="rect">
            <a:avLst/>
          </a:prstGeom>
          <a:noFill/>
          <a:ln>
            <a:noFill/>
          </a:ln>
        </p:spPr>
        <p:txBody>
          <a:bodyPr spcFirstLastPara="1" wrap="square" lIns="68575" tIns="68575" rIns="68575" bIns="68575" anchor="ctr" anchorCtr="0">
            <a:noAutofit/>
          </a:bodyPr>
          <a:lstStyle/>
          <a:p>
            <a:pPr marL="0" lvl="0" indent="0" algn="l" rtl="0">
              <a:spcBef>
                <a:spcPts val="0"/>
              </a:spcBef>
              <a:spcAft>
                <a:spcPts val="0"/>
              </a:spcAft>
              <a:buNone/>
            </a:pPr>
            <a:r>
              <a:rPr lang="en" sz="1100">
                <a:solidFill>
                  <a:schemeClr val="lt1"/>
                </a:solidFill>
                <a:latin typeface="Red Hat Text"/>
                <a:ea typeface="Red Hat Text"/>
                <a:cs typeface="Red Hat Text"/>
                <a:sym typeface="Red Hat Text"/>
              </a:rPr>
              <a:t>twitter.com/RedHat</a:t>
            </a:r>
            <a:endParaRPr sz="1100">
              <a:solidFill>
                <a:schemeClr val="lt1"/>
              </a:solidFill>
              <a:latin typeface="Red Hat Text"/>
              <a:ea typeface="Red Hat Text"/>
              <a:cs typeface="Red Hat Text"/>
              <a:sym typeface="Red Hat Text"/>
            </a:endParaRPr>
          </a:p>
        </p:txBody>
      </p:sp>
      <p:cxnSp>
        <p:nvCxnSpPr>
          <p:cNvPr id="3128" name="Google Shape;3128;p291"/>
          <p:cNvCxnSpPr/>
          <p:nvPr/>
        </p:nvCxnSpPr>
        <p:spPr>
          <a:xfrm rot="10800000">
            <a:off x="335831" y="-37"/>
            <a:ext cx="0" cy="1712100"/>
          </a:xfrm>
          <a:prstGeom prst="straightConnector1">
            <a:avLst/>
          </a:prstGeom>
          <a:noFill/>
          <a:ln w="9525" cap="flat" cmpd="sng">
            <a:solidFill>
              <a:srgbClr val="EE0000"/>
            </a:solidFill>
            <a:prstDash val="solid"/>
            <a:round/>
            <a:headEnd type="none" w="med" len="med"/>
            <a:tailEnd type="none" w="med" len="med"/>
          </a:ln>
        </p:spPr>
      </p:cxnSp>
      <p:cxnSp>
        <p:nvCxnSpPr>
          <p:cNvPr id="3129" name="Google Shape;3129;p291"/>
          <p:cNvCxnSpPr/>
          <p:nvPr/>
        </p:nvCxnSpPr>
        <p:spPr>
          <a:xfrm rot="10800000">
            <a:off x="335825" y="4801200"/>
            <a:ext cx="0" cy="342300"/>
          </a:xfrm>
          <a:prstGeom prst="straightConnector1">
            <a:avLst/>
          </a:prstGeom>
          <a:noFill/>
          <a:ln w="9525" cap="flat" cmpd="sng">
            <a:solidFill>
              <a:srgbClr val="EE0000"/>
            </a:solidFill>
            <a:prstDash val="solid"/>
            <a:round/>
            <a:headEnd type="none" w="med" len="med"/>
            <a:tailEnd type="none" w="med" len="med"/>
          </a:ln>
        </p:spPr>
      </p:cxnSp>
      <p:sp>
        <p:nvSpPr>
          <p:cNvPr id="3130" name="Google Shape;3130;p291"/>
          <p:cNvSpPr txBox="1">
            <a:spLocks noGrp="1"/>
          </p:cNvSpPr>
          <p:nvPr>
            <p:ph type="sldNum" idx="12"/>
          </p:nvPr>
        </p:nvSpPr>
        <p:spPr>
          <a:xfrm>
            <a:off x="61481" y="4627167"/>
            <a:ext cx="548700" cy="107700"/>
          </a:xfrm>
          <a:prstGeom prst="rect">
            <a:avLst/>
          </a:prstGeom>
          <a:noFill/>
          <a:ln>
            <a:noFill/>
          </a:ln>
        </p:spPr>
        <p:txBody>
          <a:bodyPr spcFirstLastPara="1" wrap="square" lIns="0" tIns="0" rIns="0" bIns="0" anchor="b" anchorCtr="0">
            <a:noAutofit/>
          </a:bodyPr>
          <a:lstStyle>
            <a:lvl1pPr lvl="0" algn="ctr" rtl="0">
              <a:buNone/>
              <a:defRPr sz="600">
                <a:latin typeface="Red Hat Text Medium"/>
                <a:ea typeface="Red Hat Text Medium"/>
                <a:cs typeface="Red Hat Text Medium"/>
                <a:sym typeface="Red Hat Text Medium"/>
              </a:defRPr>
            </a:lvl1pPr>
            <a:lvl2pPr lvl="1" algn="ctr" rtl="0">
              <a:buNone/>
              <a:defRPr sz="600">
                <a:latin typeface="Red Hat Text Medium"/>
                <a:ea typeface="Red Hat Text Medium"/>
                <a:cs typeface="Red Hat Text Medium"/>
                <a:sym typeface="Red Hat Text Medium"/>
              </a:defRPr>
            </a:lvl2pPr>
            <a:lvl3pPr lvl="2" algn="ctr" rtl="0">
              <a:buNone/>
              <a:defRPr sz="600">
                <a:latin typeface="Red Hat Text Medium"/>
                <a:ea typeface="Red Hat Text Medium"/>
                <a:cs typeface="Red Hat Text Medium"/>
                <a:sym typeface="Red Hat Text Medium"/>
              </a:defRPr>
            </a:lvl3pPr>
            <a:lvl4pPr lvl="3" algn="ctr" rtl="0">
              <a:buNone/>
              <a:defRPr sz="600">
                <a:latin typeface="Red Hat Text Medium"/>
                <a:ea typeface="Red Hat Text Medium"/>
                <a:cs typeface="Red Hat Text Medium"/>
                <a:sym typeface="Red Hat Text Medium"/>
              </a:defRPr>
            </a:lvl4pPr>
            <a:lvl5pPr lvl="4" algn="ctr" rtl="0">
              <a:buNone/>
              <a:defRPr sz="600">
                <a:latin typeface="Red Hat Text Medium"/>
                <a:ea typeface="Red Hat Text Medium"/>
                <a:cs typeface="Red Hat Text Medium"/>
                <a:sym typeface="Red Hat Text Medium"/>
              </a:defRPr>
            </a:lvl5pPr>
            <a:lvl6pPr lvl="5" algn="ctr" rtl="0">
              <a:buNone/>
              <a:defRPr sz="600">
                <a:latin typeface="Red Hat Text Medium"/>
                <a:ea typeface="Red Hat Text Medium"/>
                <a:cs typeface="Red Hat Text Medium"/>
                <a:sym typeface="Red Hat Text Medium"/>
              </a:defRPr>
            </a:lvl6pPr>
            <a:lvl7pPr lvl="6" algn="ctr" rtl="0">
              <a:buNone/>
              <a:defRPr sz="600">
                <a:latin typeface="Red Hat Text Medium"/>
                <a:ea typeface="Red Hat Text Medium"/>
                <a:cs typeface="Red Hat Text Medium"/>
                <a:sym typeface="Red Hat Text Medium"/>
              </a:defRPr>
            </a:lvl7pPr>
            <a:lvl8pPr lvl="7" algn="ctr" rtl="0">
              <a:buNone/>
              <a:defRPr sz="600">
                <a:latin typeface="Red Hat Text Medium"/>
                <a:ea typeface="Red Hat Text Medium"/>
                <a:cs typeface="Red Hat Text Medium"/>
                <a:sym typeface="Red Hat Text Medium"/>
              </a:defRPr>
            </a:lvl8pPr>
            <a:lvl9pPr lvl="8" algn="ctr" rtl="0">
              <a:buNone/>
              <a:defRPr sz="6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pic>
        <p:nvPicPr>
          <p:cNvPr id="3131" name="Google Shape;3131;p291"/>
          <p:cNvPicPr preferRelativeResize="0"/>
          <p:nvPr/>
        </p:nvPicPr>
        <p:blipFill rotWithShape="1">
          <a:blip r:embed="rId4">
            <a:alphaModFix/>
          </a:blip>
          <a:srcRect/>
          <a:stretch/>
        </p:blipFill>
        <p:spPr>
          <a:xfrm>
            <a:off x="5592003" y="2651988"/>
            <a:ext cx="341963" cy="341963"/>
          </a:xfrm>
          <a:prstGeom prst="rect">
            <a:avLst/>
          </a:prstGeom>
          <a:noFill/>
          <a:ln>
            <a:noFill/>
          </a:ln>
        </p:spPr>
      </p:pic>
      <p:pic>
        <p:nvPicPr>
          <p:cNvPr id="3132" name="Google Shape;3132;p291"/>
          <p:cNvPicPr preferRelativeResize="0"/>
          <p:nvPr/>
        </p:nvPicPr>
        <p:blipFill rotWithShape="1">
          <a:blip r:embed="rId5">
            <a:alphaModFix/>
          </a:blip>
          <a:srcRect/>
          <a:stretch/>
        </p:blipFill>
        <p:spPr>
          <a:xfrm>
            <a:off x="5592003" y="2075932"/>
            <a:ext cx="341963" cy="341963"/>
          </a:xfrm>
          <a:prstGeom prst="rect">
            <a:avLst/>
          </a:prstGeom>
          <a:noFill/>
          <a:ln>
            <a:noFill/>
          </a:ln>
        </p:spPr>
      </p:pic>
      <p:pic>
        <p:nvPicPr>
          <p:cNvPr id="3133" name="Google Shape;3133;p291"/>
          <p:cNvPicPr preferRelativeResize="0"/>
          <p:nvPr/>
        </p:nvPicPr>
        <p:blipFill rotWithShape="1">
          <a:blip r:embed="rId6">
            <a:alphaModFix/>
          </a:blip>
          <a:srcRect/>
          <a:stretch/>
        </p:blipFill>
        <p:spPr>
          <a:xfrm>
            <a:off x="5592003" y="1499876"/>
            <a:ext cx="341963" cy="341963"/>
          </a:xfrm>
          <a:prstGeom prst="rect">
            <a:avLst/>
          </a:prstGeom>
          <a:noFill/>
          <a:ln>
            <a:noFill/>
          </a:ln>
        </p:spPr>
      </p:pic>
      <p:pic>
        <p:nvPicPr>
          <p:cNvPr id="3134" name="Google Shape;3134;p291"/>
          <p:cNvPicPr preferRelativeResize="0"/>
          <p:nvPr/>
        </p:nvPicPr>
        <p:blipFill rotWithShape="1">
          <a:blip r:embed="rId7">
            <a:alphaModFix/>
          </a:blip>
          <a:srcRect/>
          <a:stretch/>
        </p:blipFill>
        <p:spPr>
          <a:xfrm>
            <a:off x="5592003" y="3228044"/>
            <a:ext cx="341963" cy="341963"/>
          </a:xfrm>
          <a:prstGeom prst="rect">
            <a:avLst/>
          </a:prstGeom>
          <a:noFill/>
          <a:ln>
            <a:noFill/>
          </a:ln>
        </p:spPr>
      </p:pic>
    </p:spTree>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matchingName="Theme 3 Title">
  <p:cSld name="CUSTOM">
    <p:bg>
      <p:bgPr>
        <a:blipFill>
          <a:blip r:embed="rId2">
            <a:alphaModFix/>
          </a:blip>
          <a:stretch>
            <a:fillRect/>
          </a:stretch>
        </a:blipFill>
        <a:effectLst/>
      </p:bgPr>
    </p:bg>
    <p:spTree>
      <p:nvGrpSpPr>
        <p:cNvPr id="1" name="Shape 3135"/>
        <p:cNvGrpSpPr/>
        <p:nvPr/>
      </p:nvGrpSpPr>
      <p:grpSpPr>
        <a:xfrm>
          <a:off x="0" y="0"/>
          <a:ext cx="0" cy="0"/>
          <a:chOff x="0" y="0"/>
          <a:chExt cx="0" cy="0"/>
        </a:xfrm>
      </p:grpSpPr>
      <p:sp>
        <p:nvSpPr>
          <p:cNvPr id="3136" name="Google Shape;3136;p292"/>
          <p:cNvSpPr/>
          <p:nvPr/>
        </p:nvSpPr>
        <p:spPr>
          <a:xfrm>
            <a:off x="7212881" y="4409156"/>
            <a:ext cx="1931100" cy="734400"/>
          </a:xfrm>
          <a:prstGeom prst="rect">
            <a:avLst/>
          </a:prstGeom>
          <a:solidFill>
            <a:schemeClr val="lt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pic>
        <p:nvPicPr>
          <p:cNvPr id="3137" name="Google Shape;3137;p292"/>
          <p:cNvPicPr preferRelativeResize="0"/>
          <p:nvPr/>
        </p:nvPicPr>
        <p:blipFill>
          <a:blip r:embed="rId3">
            <a:alphaModFix/>
          </a:blip>
          <a:stretch>
            <a:fillRect/>
          </a:stretch>
        </p:blipFill>
        <p:spPr>
          <a:xfrm>
            <a:off x="7580138" y="4652989"/>
            <a:ext cx="1185206" cy="279575"/>
          </a:xfrm>
          <a:prstGeom prst="rect">
            <a:avLst/>
          </a:prstGeom>
          <a:noFill/>
          <a:ln>
            <a:noFill/>
          </a:ln>
        </p:spPr>
      </p:pic>
      <p:cxnSp>
        <p:nvCxnSpPr>
          <p:cNvPr id="3138" name="Google Shape;3138;p292"/>
          <p:cNvCxnSpPr/>
          <p:nvPr/>
        </p:nvCxnSpPr>
        <p:spPr>
          <a:xfrm rot="10800000">
            <a:off x="335825" y="4801200"/>
            <a:ext cx="0" cy="342300"/>
          </a:xfrm>
          <a:prstGeom prst="straightConnector1">
            <a:avLst/>
          </a:prstGeom>
          <a:noFill/>
          <a:ln w="9525" cap="flat" cmpd="sng">
            <a:solidFill>
              <a:schemeClr val="lt1"/>
            </a:solidFill>
            <a:prstDash val="solid"/>
            <a:round/>
            <a:headEnd type="none" w="med" len="med"/>
            <a:tailEnd type="none" w="med" len="med"/>
          </a:ln>
        </p:spPr>
      </p:cxnSp>
      <p:sp>
        <p:nvSpPr>
          <p:cNvPr id="3139" name="Google Shape;3139;p292"/>
          <p:cNvSpPr txBox="1">
            <a:spLocks noGrp="1"/>
          </p:cNvSpPr>
          <p:nvPr>
            <p:ph type="subTitle" idx="1"/>
          </p:nvPr>
        </p:nvSpPr>
        <p:spPr>
          <a:xfrm>
            <a:off x="4245394" y="2978738"/>
            <a:ext cx="3334800" cy="685800"/>
          </a:xfrm>
          <a:prstGeom prst="rect">
            <a:avLst/>
          </a:prstGeom>
        </p:spPr>
        <p:txBody>
          <a:bodyPr spcFirstLastPara="1" wrap="square" lIns="0" tIns="0" rIns="0" bIns="0" anchor="t" anchorCtr="0">
            <a:noAutofit/>
          </a:bodyPr>
          <a:lstStyle>
            <a:lvl1pPr lvl="0" rtl="0">
              <a:lnSpc>
                <a:spcPct val="140000"/>
              </a:lnSpc>
              <a:spcBef>
                <a:spcPts val="0"/>
              </a:spcBef>
              <a:spcAft>
                <a:spcPts val="0"/>
              </a:spcAft>
              <a:buClr>
                <a:schemeClr val="dk1"/>
              </a:buClr>
              <a:buSzPts val="1400"/>
              <a:buNone/>
              <a:defRPr sz="1400">
                <a:solidFill>
                  <a:schemeClr val="dk1"/>
                </a:solidFill>
              </a:defRPr>
            </a:lvl1pPr>
            <a:lvl2pPr lvl="1" rtl="0">
              <a:lnSpc>
                <a:spcPct val="140000"/>
              </a:lnSpc>
              <a:spcBef>
                <a:spcPts val="0"/>
              </a:spcBef>
              <a:spcAft>
                <a:spcPts val="0"/>
              </a:spcAft>
              <a:buClr>
                <a:schemeClr val="dk1"/>
              </a:buClr>
              <a:buSzPts val="1400"/>
              <a:buNone/>
              <a:defRPr sz="1400">
                <a:solidFill>
                  <a:schemeClr val="dk1"/>
                </a:solidFill>
              </a:defRPr>
            </a:lvl2pPr>
            <a:lvl3pPr lvl="2" rtl="0">
              <a:lnSpc>
                <a:spcPct val="140000"/>
              </a:lnSpc>
              <a:spcBef>
                <a:spcPts val="0"/>
              </a:spcBef>
              <a:spcAft>
                <a:spcPts val="0"/>
              </a:spcAft>
              <a:buClr>
                <a:schemeClr val="dk1"/>
              </a:buClr>
              <a:buSzPts val="1400"/>
              <a:buNone/>
              <a:defRPr sz="1400">
                <a:solidFill>
                  <a:schemeClr val="dk1"/>
                </a:solidFill>
              </a:defRPr>
            </a:lvl3pPr>
            <a:lvl4pPr lvl="3" rtl="0">
              <a:lnSpc>
                <a:spcPct val="140000"/>
              </a:lnSpc>
              <a:spcBef>
                <a:spcPts val="0"/>
              </a:spcBef>
              <a:spcAft>
                <a:spcPts val="0"/>
              </a:spcAft>
              <a:buClr>
                <a:schemeClr val="dk1"/>
              </a:buClr>
              <a:buSzPts val="1400"/>
              <a:buNone/>
              <a:defRPr sz="1400">
                <a:solidFill>
                  <a:schemeClr val="dk1"/>
                </a:solidFill>
              </a:defRPr>
            </a:lvl4pPr>
            <a:lvl5pPr lvl="4" rtl="0">
              <a:lnSpc>
                <a:spcPct val="140000"/>
              </a:lnSpc>
              <a:spcBef>
                <a:spcPts val="0"/>
              </a:spcBef>
              <a:spcAft>
                <a:spcPts val="0"/>
              </a:spcAft>
              <a:buClr>
                <a:schemeClr val="dk1"/>
              </a:buClr>
              <a:buSzPts val="1400"/>
              <a:buNone/>
              <a:defRPr sz="1400">
                <a:solidFill>
                  <a:schemeClr val="dk1"/>
                </a:solidFill>
              </a:defRPr>
            </a:lvl5pPr>
            <a:lvl6pPr lvl="5" rtl="0">
              <a:lnSpc>
                <a:spcPct val="140000"/>
              </a:lnSpc>
              <a:spcBef>
                <a:spcPts val="0"/>
              </a:spcBef>
              <a:spcAft>
                <a:spcPts val="0"/>
              </a:spcAft>
              <a:buClr>
                <a:schemeClr val="dk1"/>
              </a:buClr>
              <a:buSzPts val="1400"/>
              <a:buNone/>
              <a:defRPr sz="1400">
                <a:solidFill>
                  <a:schemeClr val="dk1"/>
                </a:solidFill>
              </a:defRPr>
            </a:lvl6pPr>
            <a:lvl7pPr lvl="6" rtl="0">
              <a:lnSpc>
                <a:spcPct val="140000"/>
              </a:lnSpc>
              <a:spcBef>
                <a:spcPts val="0"/>
              </a:spcBef>
              <a:spcAft>
                <a:spcPts val="0"/>
              </a:spcAft>
              <a:buClr>
                <a:schemeClr val="dk1"/>
              </a:buClr>
              <a:buSzPts val="1400"/>
              <a:buNone/>
              <a:defRPr sz="1400">
                <a:solidFill>
                  <a:schemeClr val="dk1"/>
                </a:solidFill>
              </a:defRPr>
            </a:lvl7pPr>
            <a:lvl8pPr lvl="7" rtl="0">
              <a:lnSpc>
                <a:spcPct val="140000"/>
              </a:lnSpc>
              <a:spcBef>
                <a:spcPts val="0"/>
              </a:spcBef>
              <a:spcAft>
                <a:spcPts val="0"/>
              </a:spcAft>
              <a:buClr>
                <a:schemeClr val="dk1"/>
              </a:buClr>
              <a:buSzPts val="1400"/>
              <a:buNone/>
              <a:defRPr sz="1400">
                <a:solidFill>
                  <a:schemeClr val="dk1"/>
                </a:solidFill>
              </a:defRPr>
            </a:lvl8pPr>
            <a:lvl9pPr lvl="8" rtl="0">
              <a:lnSpc>
                <a:spcPct val="140000"/>
              </a:lnSpc>
              <a:spcBef>
                <a:spcPts val="0"/>
              </a:spcBef>
              <a:spcAft>
                <a:spcPts val="0"/>
              </a:spcAft>
              <a:buClr>
                <a:schemeClr val="dk1"/>
              </a:buClr>
              <a:buSzPts val="1400"/>
              <a:buNone/>
              <a:defRPr sz="1400">
                <a:solidFill>
                  <a:schemeClr val="dk1"/>
                </a:solidFill>
              </a:defRPr>
            </a:lvl9pPr>
          </a:lstStyle>
          <a:p>
            <a:endParaRPr/>
          </a:p>
        </p:txBody>
      </p:sp>
      <p:sp>
        <p:nvSpPr>
          <p:cNvPr id="3140" name="Google Shape;3140;p292"/>
          <p:cNvSpPr txBox="1">
            <a:spLocks noGrp="1"/>
          </p:cNvSpPr>
          <p:nvPr>
            <p:ph type="title"/>
          </p:nvPr>
        </p:nvSpPr>
        <p:spPr>
          <a:xfrm>
            <a:off x="4245394" y="1281774"/>
            <a:ext cx="4302300" cy="1588200"/>
          </a:xfrm>
          <a:prstGeom prst="rect">
            <a:avLst/>
          </a:prstGeom>
        </p:spPr>
        <p:txBody>
          <a:bodyPr spcFirstLastPara="1" wrap="square" lIns="0" tIns="0" rIns="0" bIns="0" anchor="b" anchorCtr="0">
            <a:noAutofit/>
          </a:bodyPr>
          <a:lstStyle>
            <a:lvl1pPr lvl="0" rtl="0">
              <a:lnSpc>
                <a:spcPct val="100000"/>
              </a:lnSpc>
              <a:spcBef>
                <a:spcPts val="0"/>
              </a:spcBef>
              <a:spcAft>
                <a:spcPts val="0"/>
              </a:spcAft>
              <a:buNone/>
              <a:defRPr sz="35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None/>
              <a:defRPr sz="35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None/>
              <a:defRPr sz="35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None/>
              <a:defRPr sz="35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None/>
              <a:defRPr sz="35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None/>
              <a:defRPr sz="35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None/>
              <a:defRPr sz="35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None/>
              <a:defRPr sz="35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None/>
              <a:defRPr sz="3500">
                <a:solidFill>
                  <a:schemeClr val="accent1"/>
                </a:solidFill>
                <a:latin typeface="Red Hat Display Medium"/>
                <a:ea typeface="Red Hat Display Medium"/>
                <a:cs typeface="Red Hat Display Medium"/>
                <a:sym typeface="Red Hat Display Medium"/>
              </a:defRPr>
            </a:lvl9pPr>
          </a:lstStyle>
          <a:p>
            <a:endParaRPr/>
          </a:p>
        </p:txBody>
      </p:sp>
      <p:sp>
        <p:nvSpPr>
          <p:cNvPr id="3141" name="Google Shape;3141;p292"/>
          <p:cNvSpPr txBox="1">
            <a:spLocks noGrp="1"/>
          </p:cNvSpPr>
          <p:nvPr>
            <p:ph type="subTitle" idx="2"/>
          </p:nvPr>
        </p:nvSpPr>
        <p:spPr>
          <a:xfrm>
            <a:off x="4245394" y="3988706"/>
            <a:ext cx="1530300" cy="454200"/>
          </a:xfrm>
          <a:prstGeom prst="rect">
            <a:avLst/>
          </a:prstGeom>
        </p:spPr>
        <p:txBody>
          <a:bodyPr spcFirstLastPara="1" wrap="square" lIns="0" tIns="0" rIns="0" bIns="0" anchor="t" anchorCtr="0">
            <a:noAutofit/>
          </a:bodyPr>
          <a:lstStyle>
            <a:lvl1pPr lvl="0" rtl="0">
              <a:lnSpc>
                <a:spcPct val="135000"/>
              </a:lnSpc>
              <a:spcBef>
                <a:spcPts val="0"/>
              </a:spcBef>
              <a:spcAft>
                <a:spcPts val="0"/>
              </a:spcAft>
              <a:buClr>
                <a:schemeClr val="dk1"/>
              </a:buClr>
              <a:buSzPts val="900"/>
              <a:buNone/>
              <a:defRPr sz="900">
                <a:solidFill>
                  <a:schemeClr val="dk1"/>
                </a:solidFill>
              </a:defRPr>
            </a:lvl1pPr>
            <a:lvl2pPr lvl="1" rtl="0">
              <a:lnSpc>
                <a:spcPct val="135000"/>
              </a:lnSpc>
              <a:spcBef>
                <a:spcPts val="0"/>
              </a:spcBef>
              <a:spcAft>
                <a:spcPts val="0"/>
              </a:spcAft>
              <a:buClr>
                <a:schemeClr val="dk1"/>
              </a:buClr>
              <a:buSzPts val="900"/>
              <a:buNone/>
              <a:defRPr sz="900">
                <a:solidFill>
                  <a:schemeClr val="dk1"/>
                </a:solidFill>
              </a:defRPr>
            </a:lvl2pPr>
            <a:lvl3pPr lvl="2" rtl="0">
              <a:lnSpc>
                <a:spcPct val="135000"/>
              </a:lnSpc>
              <a:spcBef>
                <a:spcPts val="0"/>
              </a:spcBef>
              <a:spcAft>
                <a:spcPts val="0"/>
              </a:spcAft>
              <a:buClr>
                <a:schemeClr val="dk1"/>
              </a:buClr>
              <a:buSzPts val="900"/>
              <a:buNone/>
              <a:defRPr sz="900">
                <a:solidFill>
                  <a:schemeClr val="dk1"/>
                </a:solidFill>
              </a:defRPr>
            </a:lvl3pPr>
            <a:lvl4pPr lvl="3" rtl="0">
              <a:lnSpc>
                <a:spcPct val="135000"/>
              </a:lnSpc>
              <a:spcBef>
                <a:spcPts val="0"/>
              </a:spcBef>
              <a:spcAft>
                <a:spcPts val="0"/>
              </a:spcAft>
              <a:buClr>
                <a:schemeClr val="dk1"/>
              </a:buClr>
              <a:buSzPts val="900"/>
              <a:buNone/>
              <a:defRPr sz="900">
                <a:solidFill>
                  <a:schemeClr val="dk1"/>
                </a:solidFill>
              </a:defRPr>
            </a:lvl4pPr>
            <a:lvl5pPr lvl="4" rtl="0">
              <a:lnSpc>
                <a:spcPct val="135000"/>
              </a:lnSpc>
              <a:spcBef>
                <a:spcPts val="0"/>
              </a:spcBef>
              <a:spcAft>
                <a:spcPts val="0"/>
              </a:spcAft>
              <a:buClr>
                <a:schemeClr val="dk1"/>
              </a:buClr>
              <a:buSzPts val="900"/>
              <a:buNone/>
              <a:defRPr sz="900">
                <a:solidFill>
                  <a:schemeClr val="dk1"/>
                </a:solidFill>
              </a:defRPr>
            </a:lvl5pPr>
            <a:lvl6pPr lvl="5" rtl="0">
              <a:lnSpc>
                <a:spcPct val="135000"/>
              </a:lnSpc>
              <a:spcBef>
                <a:spcPts val="0"/>
              </a:spcBef>
              <a:spcAft>
                <a:spcPts val="0"/>
              </a:spcAft>
              <a:buClr>
                <a:schemeClr val="dk1"/>
              </a:buClr>
              <a:buSzPts val="900"/>
              <a:buNone/>
              <a:defRPr sz="900">
                <a:solidFill>
                  <a:schemeClr val="dk1"/>
                </a:solidFill>
              </a:defRPr>
            </a:lvl6pPr>
            <a:lvl7pPr lvl="6" rtl="0">
              <a:lnSpc>
                <a:spcPct val="135000"/>
              </a:lnSpc>
              <a:spcBef>
                <a:spcPts val="0"/>
              </a:spcBef>
              <a:spcAft>
                <a:spcPts val="0"/>
              </a:spcAft>
              <a:buClr>
                <a:schemeClr val="dk1"/>
              </a:buClr>
              <a:buSzPts val="900"/>
              <a:buNone/>
              <a:defRPr sz="900">
                <a:solidFill>
                  <a:schemeClr val="dk1"/>
                </a:solidFill>
              </a:defRPr>
            </a:lvl7pPr>
            <a:lvl8pPr lvl="7" rtl="0">
              <a:lnSpc>
                <a:spcPct val="135000"/>
              </a:lnSpc>
              <a:spcBef>
                <a:spcPts val="0"/>
              </a:spcBef>
              <a:spcAft>
                <a:spcPts val="0"/>
              </a:spcAft>
              <a:buClr>
                <a:schemeClr val="dk1"/>
              </a:buClr>
              <a:buSzPts val="900"/>
              <a:buNone/>
              <a:defRPr sz="900">
                <a:solidFill>
                  <a:schemeClr val="dk1"/>
                </a:solidFill>
              </a:defRPr>
            </a:lvl8pPr>
            <a:lvl9pPr lvl="8" rtl="0">
              <a:lnSpc>
                <a:spcPct val="135000"/>
              </a:lnSpc>
              <a:spcBef>
                <a:spcPts val="0"/>
              </a:spcBef>
              <a:spcAft>
                <a:spcPts val="0"/>
              </a:spcAft>
              <a:buClr>
                <a:schemeClr val="dk1"/>
              </a:buClr>
              <a:buSzPts val="900"/>
              <a:buNone/>
              <a:defRPr sz="900">
                <a:solidFill>
                  <a:schemeClr val="dk1"/>
                </a:solidFill>
              </a:defRPr>
            </a:lvl9pPr>
          </a:lstStyle>
          <a:p>
            <a:endParaRPr/>
          </a:p>
        </p:txBody>
      </p:sp>
      <p:sp>
        <p:nvSpPr>
          <p:cNvPr id="3142" name="Google Shape;3142;p292"/>
          <p:cNvSpPr txBox="1">
            <a:spLocks noGrp="1"/>
          </p:cNvSpPr>
          <p:nvPr>
            <p:ph type="subTitle" idx="3"/>
          </p:nvPr>
        </p:nvSpPr>
        <p:spPr>
          <a:xfrm rot="5400000">
            <a:off x="-1603762" y="1603800"/>
            <a:ext cx="3861600" cy="654000"/>
          </a:xfrm>
          <a:prstGeom prst="rect">
            <a:avLst/>
          </a:prstGeom>
        </p:spPr>
        <p:txBody>
          <a:bodyPr spcFirstLastPara="1" wrap="square" lIns="377175" tIns="68575" rIns="68575" bIns="68575" anchor="ctr" anchorCtr="0">
            <a:noAutofit/>
          </a:bodyPr>
          <a:lstStyle>
            <a:lvl1pPr lvl="0"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9pPr>
          </a:lstStyle>
          <a:p>
            <a:endParaRPr/>
          </a:p>
        </p:txBody>
      </p:sp>
      <p:sp>
        <p:nvSpPr>
          <p:cNvPr id="3143" name="Google Shape;3143;p292"/>
          <p:cNvSpPr txBox="1">
            <a:spLocks noGrp="1"/>
          </p:cNvSpPr>
          <p:nvPr>
            <p:ph type="sldNum" idx="12"/>
          </p:nvPr>
        </p:nvSpPr>
        <p:spPr>
          <a:xfrm>
            <a:off x="61481" y="4627167"/>
            <a:ext cx="548700" cy="107700"/>
          </a:xfrm>
          <a:prstGeom prst="rect">
            <a:avLst/>
          </a:prstGeom>
          <a:noFill/>
          <a:ln>
            <a:noFill/>
          </a:ln>
        </p:spPr>
        <p:txBody>
          <a:bodyPr spcFirstLastPara="1" wrap="square" lIns="0" tIns="0" rIns="0" bIns="0" anchor="b" anchorCtr="0">
            <a:noAutofit/>
          </a:bodyPr>
          <a:lstStyle>
            <a:lvl1pPr lvl="0" algn="ctr" rtl="0">
              <a:buNone/>
              <a:defRPr sz="600">
                <a:solidFill>
                  <a:srgbClr val="FFFFFF"/>
                </a:solidFill>
                <a:latin typeface="Red Hat Text Medium"/>
                <a:ea typeface="Red Hat Text Medium"/>
                <a:cs typeface="Red Hat Text Medium"/>
                <a:sym typeface="Red Hat Text Medium"/>
              </a:defRPr>
            </a:lvl1pPr>
            <a:lvl2pPr lvl="1" algn="ctr" rtl="0">
              <a:buNone/>
              <a:defRPr sz="600">
                <a:solidFill>
                  <a:srgbClr val="FFFFFF"/>
                </a:solidFill>
                <a:latin typeface="Red Hat Text Medium"/>
                <a:ea typeface="Red Hat Text Medium"/>
                <a:cs typeface="Red Hat Text Medium"/>
                <a:sym typeface="Red Hat Text Medium"/>
              </a:defRPr>
            </a:lvl2pPr>
            <a:lvl3pPr lvl="2" algn="ctr" rtl="0">
              <a:buNone/>
              <a:defRPr sz="600">
                <a:solidFill>
                  <a:srgbClr val="FFFFFF"/>
                </a:solidFill>
                <a:latin typeface="Red Hat Text Medium"/>
                <a:ea typeface="Red Hat Text Medium"/>
                <a:cs typeface="Red Hat Text Medium"/>
                <a:sym typeface="Red Hat Text Medium"/>
              </a:defRPr>
            </a:lvl3pPr>
            <a:lvl4pPr lvl="3" algn="ctr" rtl="0">
              <a:buNone/>
              <a:defRPr sz="600">
                <a:solidFill>
                  <a:srgbClr val="FFFFFF"/>
                </a:solidFill>
                <a:latin typeface="Red Hat Text Medium"/>
                <a:ea typeface="Red Hat Text Medium"/>
                <a:cs typeface="Red Hat Text Medium"/>
                <a:sym typeface="Red Hat Text Medium"/>
              </a:defRPr>
            </a:lvl4pPr>
            <a:lvl5pPr lvl="4" algn="ctr" rtl="0">
              <a:buNone/>
              <a:defRPr sz="600">
                <a:solidFill>
                  <a:srgbClr val="FFFFFF"/>
                </a:solidFill>
                <a:latin typeface="Red Hat Text Medium"/>
                <a:ea typeface="Red Hat Text Medium"/>
                <a:cs typeface="Red Hat Text Medium"/>
                <a:sym typeface="Red Hat Text Medium"/>
              </a:defRPr>
            </a:lvl5pPr>
            <a:lvl6pPr lvl="5" algn="ctr" rtl="0">
              <a:buNone/>
              <a:defRPr sz="600">
                <a:solidFill>
                  <a:srgbClr val="FFFFFF"/>
                </a:solidFill>
                <a:latin typeface="Red Hat Text Medium"/>
                <a:ea typeface="Red Hat Text Medium"/>
                <a:cs typeface="Red Hat Text Medium"/>
                <a:sym typeface="Red Hat Text Medium"/>
              </a:defRPr>
            </a:lvl6pPr>
            <a:lvl7pPr lvl="6" algn="ctr" rtl="0">
              <a:buNone/>
              <a:defRPr sz="600">
                <a:solidFill>
                  <a:srgbClr val="FFFFFF"/>
                </a:solidFill>
                <a:latin typeface="Red Hat Text Medium"/>
                <a:ea typeface="Red Hat Text Medium"/>
                <a:cs typeface="Red Hat Text Medium"/>
                <a:sym typeface="Red Hat Text Medium"/>
              </a:defRPr>
            </a:lvl7pPr>
            <a:lvl8pPr lvl="7" algn="ctr" rtl="0">
              <a:buNone/>
              <a:defRPr sz="600">
                <a:solidFill>
                  <a:srgbClr val="FFFFFF"/>
                </a:solidFill>
                <a:latin typeface="Red Hat Text Medium"/>
                <a:ea typeface="Red Hat Text Medium"/>
                <a:cs typeface="Red Hat Text Medium"/>
                <a:sym typeface="Red Hat Text Medium"/>
              </a:defRPr>
            </a:lvl8pPr>
            <a:lvl9pPr lvl="8" algn="ctr" rtl="0">
              <a:buNone/>
              <a:defRPr sz="600">
                <a:solidFill>
                  <a:srgbClr val="FFFFFF"/>
                </a:solidFill>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matchingName="Theme 3 closing">
  <p:cSld name="CUSTOM_1">
    <p:bg>
      <p:bgPr>
        <a:blipFill>
          <a:blip r:embed="rId2">
            <a:alphaModFix/>
          </a:blip>
          <a:stretch>
            <a:fillRect/>
          </a:stretch>
        </a:blipFill>
        <a:effectLst/>
      </p:bgPr>
    </p:bg>
    <p:spTree>
      <p:nvGrpSpPr>
        <p:cNvPr id="1" name="Shape 3144"/>
        <p:cNvGrpSpPr/>
        <p:nvPr/>
      </p:nvGrpSpPr>
      <p:grpSpPr>
        <a:xfrm>
          <a:off x="0" y="0"/>
          <a:ext cx="0" cy="0"/>
          <a:chOff x="0" y="0"/>
          <a:chExt cx="0" cy="0"/>
        </a:xfrm>
      </p:grpSpPr>
      <p:sp>
        <p:nvSpPr>
          <p:cNvPr id="3145" name="Google Shape;3145;p293"/>
          <p:cNvSpPr/>
          <p:nvPr/>
        </p:nvSpPr>
        <p:spPr>
          <a:xfrm>
            <a:off x="7212881" y="4409156"/>
            <a:ext cx="1931100" cy="734400"/>
          </a:xfrm>
          <a:prstGeom prst="rect">
            <a:avLst/>
          </a:prstGeom>
          <a:solidFill>
            <a:schemeClr val="lt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pic>
        <p:nvPicPr>
          <p:cNvPr id="3146" name="Google Shape;3146;p293"/>
          <p:cNvPicPr preferRelativeResize="0"/>
          <p:nvPr/>
        </p:nvPicPr>
        <p:blipFill>
          <a:blip r:embed="rId3">
            <a:alphaModFix/>
          </a:blip>
          <a:stretch>
            <a:fillRect/>
          </a:stretch>
        </p:blipFill>
        <p:spPr>
          <a:xfrm>
            <a:off x="7580138" y="4652989"/>
            <a:ext cx="1185206" cy="279575"/>
          </a:xfrm>
          <a:prstGeom prst="rect">
            <a:avLst/>
          </a:prstGeom>
          <a:noFill/>
          <a:ln>
            <a:noFill/>
          </a:ln>
        </p:spPr>
      </p:pic>
      <p:cxnSp>
        <p:nvCxnSpPr>
          <p:cNvPr id="3147" name="Google Shape;3147;p293"/>
          <p:cNvCxnSpPr/>
          <p:nvPr/>
        </p:nvCxnSpPr>
        <p:spPr>
          <a:xfrm rot="10800000">
            <a:off x="335825" y="4801200"/>
            <a:ext cx="0" cy="342300"/>
          </a:xfrm>
          <a:prstGeom prst="straightConnector1">
            <a:avLst/>
          </a:prstGeom>
          <a:noFill/>
          <a:ln w="9525" cap="flat" cmpd="sng">
            <a:solidFill>
              <a:schemeClr val="lt1"/>
            </a:solidFill>
            <a:prstDash val="solid"/>
            <a:round/>
            <a:headEnd type="none" w="med" len="med"/>
            <a:tailEnd type="none" w="med" len="med"/>
          </a:ln>
        </p:spPr>
      </p:cxnSp>
      <p:sp>
        <p:nvSpPr>
          <p:cNvPr id="3148" name="Google Shape;3148;p293"/>
          <p:cNvSpPr txBox="1">
            <a:spLocks noGrp="1"/>
          </p:cNvSpPr>
          <p:nvPr>
            <p:ph type="title"/>
          </p:nvPr>
        </p:nvSpPr>
        <p:spPr>
          <a:xfrm>
            <a:off x="4245394" y="426470"/>
            <a:ext cx="4302300" cy="1446900"/>
          </a:xfrm>
          <a:prstGeom prst="rect">
            <a:avLst/>
          </a:prstGeom>
        </p:spPr>
        <p:txBody>
          <a:bodyPr spcFirstLastPara="1" wrap="square" lIns="0" tIns="0" rIns="0" bIns="0" anchor="b" anchorCtr="0">
            <a:noAutofit/>
          </a:bodyPr>
          <a:lstStyle>
            <a:lvl1pPr lvl="0" rtl="0">
              <a:lnSpc>
                <a:spcPct val="100000"/>
              </a:lnSpc>
              <a:spcBef>
                <a:spcPts val="0"/>
              </a:spcBef>
              <a:spcAft>
                <a:spcPts val="0"/>
              </a:spcAft>
              <a:buNone/>
              <a:defRPr sz="53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None/>
              <a:defRPr sz="53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None/>
              <a:defRPr sz="53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None/>
              <a:defRPr sz="53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None/>
              <a:defRPr sz="53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None/>
              <a:defRPr sz="53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None/>
              <a:defRPr sz="53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None/>
              <a:defRPr sz="53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None/>
              <a:defRPr sz="5300">
                <a:solidFill>
                  <a:schemeClr val="accent1"/>
                </a:solidFill>
                <a:latin typeface="Red Hat Display Medium"/>
                <a:ea typeface="Red Hat Display Medium"/>
                <a:cs typeface="Red Hat Display Medium"/>
                <a:sym typeface="Red Hat Display Medium"/>
              </a:defRPr>
            </a:lvl9pPr>
          </a:lstStyle>
          <a:p>
            <a:endParaRPr/>
          </a:p>
        </p:txBody>
      </p:sp>
      <p:sp>
        <p:nvSpPr>
          <p:cNvPr id="3149" name="Google Shape;3149;p293"/>
          <p:cNvSpPr txBox="1">
            <a:spLocks noGrp="1"/>
          </p:cNvSpPr>
          <p:nvPr>
            <p:ph type="subTitle" idx="1"/>
          </p:nvPr>
        </p:nvSpPr>
        <p:spPr>
          <a:xfrm rot="5400000">
            <a:off x="-1603762" y="1603800"/>
            <a:ext cx="3861600" cy="654000"/>
          </a:xfrm>
          <a:prstGeom prst="rect">
            <a:avLst/>
          </a:prstGeom>
        </p:spPr>
        <p:txBody>
          <a:bodyPr spcFirstLastPara="1" wrap="square" lIns="377175" tIns="68575" rIns="68575" bIns="68575" anchor="ctr" anchorCtr="0">
            <a:noAutofit/>
          </a:bodyPr>
          <a:lstStyle>
            <a:lvl1pPr lvl="0"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9pPr>
          </a:lstStyle>
          <a:p>
            <a:endParaRPr/>
          </a:p>
        </p:txBody>
      </p:sp>
      <p:sp>
        <p:nvSpPr>
          <p:cNvPr id="3150" name="Google Shape;3150;p293"/>
          <p:cNvSpPr txBox="1">
            <a:spLocks noGrp="1"/>
          </p:cNvSpPr>
          <p:nvPr>
            <p:ph type="subTitle" idx="2"/>
          </p:nvPr>
        </p:nvSpPr>
        <p:spPr>
          <a:xfrm>
            <a:off x="4245394" y="2064300"/>
            <a:ext cx="3334800" cy="1143600"/>
          </a:xfrm>
          <a:prstGeom prst="rect">
            <a:avLst/>
          </a:prstGeom>
        </p:spPr>
        <p:txBody>
          <a:bodyPr spcFirstLastPara="1" wrap="square" lIns="0" tIns="0" rIns="0" bIns="0" anchor="t" anchorCtr="0">
            <a:noAutofit/>
          </a:bodyPr>
          <a:lstStyle>
            <a:lvl1pPr lvl="0" rtl="0">
              <a:lnSpc>
                <a:spcPct val="180000"/>
              </a:lnSpc>
              <a:spcBef>
                <a:spcPts val="0"/>
              </a:spcBef>
              <a:spcAft>
                <a:spcPts val="0"/>
              </a:spcAft>
              <a:buClr>
                <a:schemeClr val="dk1"/>
              </a:buClr>
              <a:buSzPts val="1100"/>
              <a:buNone/>
              <a:defRPr sz="1100">
                <a:solidFill>
                  <a:schemeClr val="dk1"/>
                </a:solidFill>
              </a:defRPr>
            </a:lvl1pPr>
            <a:lvl2pPr lvl="1" rtl="0">
              <a:lnSpc>
                <a:spcPct val="180000"/>
              </a:lnSpc>
              <a:spcBef>
                <a:spcPts val="0"/>
              </a:spcBef>
              <a:spcAft>
                <a:spcPts val="0"/>
              </a:spcAft>
              <a:buClr>
                <a:schemeClr val="dk1"/>
              </a:buClr>
              <a:buSzPts val="1100"/>
              <a:buNone/>
              <a:defRPr sz="1100">
                <a:solidFill>
                  <a:schemeClr val="dk1"/>
                </a:solidFill>
              </a:defRPr>
            </a:lvl2pPr>
            <a:lvl3pPr lvl="2" rtl="0">
              <a:lnSpc>
                <a:spcPct val="180000"/>
              </a:lnSpc>
              <a:spcBef>
                <a:spcPts val="0"/>
              </a:spcBef>
              <a:spcAft>
                <a:spcPts val="0"/>
              </a:spcAft>
              <a:buClr>
                <a:schemeClr val="dk1"/>
              </a:buClr>
              <a:buSzPts val="1100"/>
              <a:buNone/>
              <a:defRPr sz="1100">
                <a:solidFill>
                  <a:schemeClr val="dk1"/>
                </a:solidFill>
              </a:defRPr>
            </a:lvl3pPr>
            <a:lvl4pPr lvl="3" rtl="0">
              <a:lnSpc>
                <a:spcPct val="180000"/>
              </a:lnSpc>
              <a:spcBef>
                <a:spcPts val="0"/>
              </a:spcBef>
              <a:spcAft>
                <a:spcPts val="0"/>
              </a:spcAft>
              <a:buClr>
                <a:schemeClr val="dk1"/>
              </a:buClr>
              <a:buSzPts val="1100"/>
              <a:buNone/>
              <a:defRPr sz="1100">
                <a:solidFill>
                  <a:schemeClr val="dk1"/>
                </a:solidFill>
              </a:defRPr>
            </a:lvl4pPr>
            <a:lvl5pPr lvl="4" rtl="0">
              <a:lnSpc>
                <a:spcPct val="180000"/>
              </a:lnSpc>
              <a:spcBef>
                <a:spcPts val="0"/>
              </a:spcBef>
              <a:spcAft>
                <a:spcPts val="0"/>
              </a:spcAft>
              <a:buClr>
                <a:schemeClr val="dk1"/>
              </a:buClr>
              <a:buSzPts val="1100"/>
              <a:buNone/>
              <a:defRPr sz="1100">
                <a:solidFill>
                  <a:schemeClr val="dk1"/>
                </a:solidFill>
              </a:defRPr>
            </a:lvl5pPr>
            <a:lvl6pPr lvl="5" rtl="0">
              <a:lnSpc>
                <a:spcPct val="180000"/>
              </a:lnSpc>
              <a:spcBef>
                <a:spcPts val="0"/>
              </a:spcBef>
              <a:spcAft>
                <a:spcPts val="0"/>
              </a:spcAft>
              <a:buClr>
                <a:schemeClr val="dk1"/>
              </a:buClr>
              <a:buSzPts val="1100"/>
              <a:buNone/>
              <a:defRPr sz="1100">
                <a:solidFill>
                  <a:schemeClr val="dk1"/>
                </a:solidFill>
              </a:defRPr>
            </a:lvl6pPr>
            <a:lvl7pPr lvl="6" rtl="0">
              <a:lnSpc>
                <a:spcPct val="180000"/>
              </a:lnSpc>
              <a:spcBef>
                <a:spcPts val="0"/>
              </a:spcBef>
              <a:spcAft>
                <a:spcPts val="0"/>
              </a:spcAft>
              <a:buClr>
                <a:schemeClr val="dk1"/>
              </a:buClr>
              <a:buSzPts val="1100"/>
              <a:buNone/>
              <a:defRPr sz="1100">
                <a:solidFill>
                  <a:schemeClr val="dk1"/>
                </a:solidFill>
              </a:defRPr>
            </a:lvl7pPr>
            <a:lvl8pPr lvl="7" rtl="0">
              <a:lnSpc>
                <a:spcPct val="180000"/>
              </a:lnSpc>
              <a:spcBef>
                <a:spcPts val="0"/>
              </a:spcBef>
              <a:spcAft>
                <a:spcPts val="0"/>
              </a:spcAft>
              <a:buClr>
                <a:schemeClr val="dk1"/>
              </a:buClr>
              <a:buSzPts val="1100"/>
              <a:buNone/>
              <a:defRPr sz="1100">
                <a:solidFill>
                  <a:schemeClr val="dk1"/>
                </a:solidFill>
              </a:defRPr>
            </a:lvl8pPr>
            <a:lvl9pPr lvl="8" rtl="0">
              <a:lnSpc>
                <a:spcPct val="180000"/>
              </a:lnSpc>
              <a:spcBef>
                <a:spcPts val="0"/>
              </a:spcBef>
              <a:spcAft>
                <a:spcPts val="0"/>
              </a:spcAft>
              <a:buClr>
                <a:schemeClr val="dk1"/>
              </a:buClr>
              <a:buSzPts val="1100"/>
              <a:buNone/>
              <a:defRPr sz="1100">
                <a:solidFill>
                  <a:schemeClr val="dk1"/>
                </a:solidFill>
              </a:defRPr>
            </a:lvl9pPr>
          </a:lstStyle>
          <a:p>
            <a:endParaRPr/>
          </a:p>
        </p:txBody>
      </p:sp>
      <p:sp>
        <p:nvSpPr>
          <p:cNvPr id="3151" name="Google Shape;3151;p293"/>
          <p:cNvSpPr txBox="1"/>
          <p:nvPr/>
        </p:nvSpPr>
        <p:spPr>
          <a:xfrm>
            <a:off x="4427587" y="3501900"/>
            <a:ext cx="1920300" cy="180900"/>
          </a:xfrm>
          <a:prstGeom prst="rect">
            <a:avLst/>
          </a:prstGeom>
          <a:noFill/>
          <a:ln>
            <a:noFill/>
          </a:ln>
        </p:spPr>
        <p:txBody>
          <a:bodyPr spcFirstLastPara="1" wrap="square" lIns="68575" tIns="68575" rIns="68575" bIns="68575" anchor="ctr" anchorCtr="0">
            <a:noAutofit/>
          </a:bodyPr>
          <a:lstStyle/>
          <a:p>
            <a:pPr marL="0" lvl="0" indent="0" algn="l" rtl="0">
              <a:spcBef>
                <a:spcPts val="0"/>
              </a:spcBef>
              <a:spcAft>
                <a:spcPts val="0"/>
              </a:spcAft>
              <a:buNone/>
            </a:pPr>
            <a:r>
              <a:rPr lang="en" sz="900">
                <a:solidFill>
                  <a:schemeClr val="dk1"/>
                </a:solidFill>
                <a:latin typeface="Red Hat Text"/>
                <a:ea typeface="Red Hat Text"/>
                <a:cs typeface="Red Hat Text"/>
                <a:sym typeface="Red Hat Text"/>
              </a:rPr>
              <a:t>linkedin.com/company/red-hat</a:t>
            </a:r>
            <a:endParaRPr sz="900">
              <a:solidFill>
                <a:schemeClr val="dk1"/>
              </a:solidFill>
              <a:latin typeface="Red Hat Text"/>
              <a:ea typeface="Red Hat Text"/>
              <a:cs typeface="Red Hat Text"/>
              <a:sym typeface="Red Hat Text"/>
            </a:endParaRPr>
          </a:p>
        </p:txBody>
      </p:sp>
      <p:sp>
        <p:nvSpPr>
          <p:cNvPr id="3152" name="Google Shape;3152;p293"/>
          <p:cNvSpPr txBox="1"/>
          <p:nvPr/>
        </p:nvSpPr>
        <p:spPr>
          <a:xfrm>
            <a:off x="4427588" y="3880725"/>
            <a:ext cx="1920300" cy="180900"/>
          </a:xfrm>
          <a:prstGeom prst="rect">
            <a:avLst/>
          </a:prstGeom>
          <a:noFill/>
          <a:ln>
            <a:noFill/>
          </a:ln>
        </p:spPr>
        <p:txBody>
          <a:bodyPr spcFirstLastPara="1" wrap="square" lIns="68575" tIns="68575" rIns="68575" bIns="68575" anchor="ctr" anchorCtr="0">
            <a:noAutofit/>
          </a:bodyPr>
          <a:lstStyle/>
          <a:p>
            <a:pPr marL="0" lvl="0" indent="0" algn="l" rtl="0">
              <a:spcBef>
                <a:spcPts val="0"/>
              </a:spcBef>
              <a:spcAft>
                <a:spcPts val="0"/>
              </a:spcAft>
              <a:buNone/>
            </a:pPr>
            <a:r>
              <a:rPr lang="en" sz="900">
                <a:solidFill>
                  <a:schemeClr val="dk1"/>
                </a:solidFill>
                <a:latin typeface="Red Hat Text"/>
                <a:ea typeface="Red Hat Text"/>
                <a:cs typeface="Red Hat Text"/>
                <a:sym typeface="Red Hat Text"/>
              </a:rPr>
              <a:t>youtube.com/user/RedHatVideos</a:t>
            </a:r>
            <a:endParaRPr sz="900">
              <a:solidFill>
                <a:schemeClr val="dk1"/>
              </a:solidFill>
              <a:latin typeface="Red Hat Text"/>
              <a:ea typeface="Red Hat Text"/>
              <a:cs typeface="Red Hat Text"/>
              <a:sym typeface="Red Hat Text"/>
            </a:endParaRPr>
          </a:p>
        </p:txBody>
      </p:sp>
      <p:sp>
        <p:nvSpPr>
          <p:cNvPr id="3153" name="Google Shape;3153;p293"/>
          <p:cNvSpPr txBox="1"/>
          <p:nvPr/>
        </p:nvSpPr>
        <p:spPr>
          <a:xfrm>
            <a:off x="6611644" y="3501900"/>
            <a:ext cx="1920300" cy="180900"/>
          </a:xfrm>
          <a:prstGeom prst="rect">
            <a:avLst/>
          </a:prstGeom>
          <a:noFill/>
          <a:ln>
            <a:noFill/>
          </a:ln>
        </p:spPr>
        <p:txBody>
          <a:bodyPr spcFirstLastPara="1" wrap="square" lIns="68575" tIns="68575" rIns="68575" bIns="68575" anchor="ctr" anchorCtr="0">
            <a:noAutofit/>
          </a:bodyPr>
          <a:lstStyle/>
          <a:p>
            <a:pPr marL="0" lvl="0" indent="0" algn="l" rtl="0">
              <a:spcBef>
                <a:spcPts val="0"/>
              </a:spcBef>
              <a:spcAft>
                <a:spcPts val="0"/>
              </a:spcAft>
              <a:buNone/>
            </a:pPr>
            <a:r>
              <a:rPr lang="en" sz="900">
                <a:solidFill>
                  <a:schemeClr val="dk1"/>
                </a:solidFill>
                <a:latin typeface="Red Hat Text"/>
                <a:ea typeface="Red Hat Text"/>
                <a:cs typeface="Red Hat Text"/>
                <a:sym typeface="Red Hat Text"/>
              </a:rPr>
              <a:t>facebook.com/redhatinc</a:t>
            </a:r>
            <a:endParaRPr sz="900">
              <a:solidFill>
                <a:schemeClr val="dk1"/>
              </a:solidFill>
              <a:latin typeface="Red Hat Text"/>
              <a:ea typeface="Red Hat Text"/>
              <a:cs typeface="Red Hat Text"/>
              <a:sym typeface="Red Hat Text"/>
            </a:endParaRPr>
          </a:p>
        </p:txBody>
      </p:sp>
      <p:sp>
        <p:nvSpPr>
          <p:cNvPr id="3154" name="Google Shape;3154;p293"/>
          <p:cNvSpPr txBox="1"/>
          <p:nvPr/>
        </p:nvSpPr>
        <p:spPr>
          <a:xfrm>
            <a:off x="6611644" y="3880725"/>
            <a:ext cx="1920300" cy="180900"/>
          </a:xfrm>
          <a:prstGeom prst="rect">
            <a:avLst/>
          </a:prstGeom>
          <a:noFill/>
          <a:ln>
            <a:noFill/>
          </a:ln>
        </p:spPr>
        <p:txBody>
          <a:bodyPr spcFirstLastPara="1" wrap="square" lIns="68575" tIns="68575" rIns="68575" bIns="68575" anchor="ctr" anchorCtr="0">
            <a:noAutofit/>
          </a:bodyPr>
          <a:lstStyle/>
          <a:p>
            <a:pPr marL="0" lvl="0" indent="0" algn="l" rtl="0">
              <a:spcBef>
                <a:spcPts val="0"/>
              </a:spcBef>
              <a:spcAft>
                <a:spcPts val="0"/>
              </a:spcAft>
              <a:buNone/>
            </a:pPr>
            <a:r>
              <a:rPr lang="en" sz="900">
                <a:solidFill>
                  <a:schemeClr val="dk1"/>
                </a:solidFill>
                <a:latin typeface="Red Hat Text"/>
                <a:ea typeface="Red Hat Text"/>
                <a:cs typeface="Red Hat Text"/>
                <a:sym typeface="Red Hat Text"/>
              </a:rPr>
              <a:t>twitter.com/RedHat</a:t>
            </a:r>
            <a:endParaRPr sz="900">
              <a:solidFill>
                <a:schemeClr val="dk1"/>
              </a:solidFill>
              <a:latin typeface="Red Hat Text"/>
              <a:ea typeface="Red Hat Text"/>
              <a:cs typeface="Red Hat Text"/>
              <a:sym typeface="Red Hat Text"/>
            </a:endParaRPr>
          </a:p>
        </p:txBody>
      </p:sp>
      <p:pic>
        <p:nvPicPr>
          <p:cNvPr id="3155" name="Google Shape;3155;p293"/>
          <p:cNvPicPr preferRelativeResize="0"/>
          <p:nvPr/>
        </p:nvPicPr>
        <p:blipFill rotWithShape="1">
          <a:blip r:embed="rId4">
            <a:alphaModFix/>
          </a:blip>
          <a:srcRect l="2507" r="2498"/>
          <a:stretch/>
        </p:blipFill>
        <p:spPr>
          <a:xfrm>
            <a:off x="6439844" y="3880729"/>
            <a:ext cx="171806" cy="180862"/>
          </a:xfrm>
          <a:prstGeom prst="rect">
            <a:avLst/>
          </a:prstGeom>
          <a:noFill/>
          <a:ln>
            <a:noFill/>
          </a:ln>
        </p:spPr>
      </p:pic>
      <p:pic>
        <p:nvPicPr>
          <p:cNvPr id="3156" name="Google Shape;3156;p293"/>
          <p:cNvPicPr preferRelativeResize="0"/>
          <p:nvPr/>
        </p:nvPicPr>
        <p:blipFill rotWithShape="1">
          <a:blip r:embed="rId5">
            <a:alphaModFix/>
          </a:blip>
          <a:srcRect l="2678" r="2678"/>
          <a:stretch/>
        </p:blipFill>
        <p:spPr>
          <a:xfrm>
            <a:off x="6439844" y="3501904"/>
            <a:ext cx="171806" cy="180862"/>
          </a:xfrm>
          <a:prstGeom prst="rect">
            <a:avLst/>
          </a:prstGeom>
          <a:noFill/>
          <a:ln>
            <a:noFill/>
          </a:ln>
        </p:spPr>
      </p:pic>
      <p:pic>
        <p:nvPicPr>
          <p:cNvPr id="3157" name="Google Shape;3157;p293"/>
          <p:cNvPicPr preferRelativeResize="0"/>
          <p:nvPr/>
        </p:nvPicPr>
        <p:blipFill rotWithShape="1">
          <a:blip r:embed="rId6">
            <a:alphaModFix/>
          </a:blip>
          <a:srcRect l="2507" r="2498"/>
          <a:stretch/>
        </p:blipFill>
        <p:spPr>
          <a:xfrm>
            <a:off x="4245400" y="3880729"/>
            <a:ext cx="171806" cy="180862"/>
          </a:xfrm>
          <a:prstGeom prst="rect">
            <a:avLst/>
          </a:prstGeom>
          <a:noFill/>
          <a:ln>
            <a:noFill/>
          </a:ln>
        </p:spPr>
      </p:pic>
      <p:pic>
        <p:nvPicPr>
          <p:cNvPr id="3158" name="Google Shape;3158;p293"/>
          <p:cNvPicPr preferRelativeResize="0"/>
          <p:nvPr/>
        </p:nvPicPr>
        <p:blipFill rotWithShape="1">
          <a:blip r:embed="rId7">
            <a:alphaModFix/>
          </a:blip>
          <a:srcRect l="2326" r="2326"/>
          <a:stretch/>
        </p:blipFill>
        <p:spPr>
          <a:xfrm>
            <a:off x="4245400" y="3501904"/>
            <a:ext cx="171806" cy="180862"/>
          </a:xfrm>
          <a:prstGeom prst="rect">
            <a:avLst/>
          </a:prstGeom>
          <a:noFill/>
          <a:ln>
            <a:noFill/>
          </a:ln>
        </p:spPr>
      </p:pic>
      <p:sp>
        <p:nvSpPr>
          <p:cNvPr id="3159" name="Google Shape;3159;p293"/>
          <p:cNvSpPr txBox="1">
            <a:spLocks noGrp="1"/>
          </p:cNvSpPr>
          <p:nvPr>
            <p:ph type="sldNum" idx="12"/>
          </p:nvPr>
        </p:nvSpPr>
        <p:spPr>
          <a:xfrm>
            <a:off x="61481" y="4627167"/>
            <a:ext cx="548700" cy="107700"/>
          </a:xfrm>
          <a:prstGeom prst="rect">
            <a:avLst/>
          </a:prstGeom>
          <a:noFill/>
          <a:ln>
            <a:noFill/>
          </a:ln>
        </p:spPr>
        <p:txBody>
          <a:bodyPr spcFirstLastPara="1" wrap="square" lIns="0" tIns="0" rIns="0" bIns="0" anchor="b" anchorCtr="0">
            <a:noAutofit/>
          </a:bodyPr>
          <a:lstStyle>
            <a:lvl1pPr lvl="0" algn="ctr" rtl="0">
              <a:buNone/>
              <a:defRPr sz="600">
                <a:solidFill>
                  <a:srgbClr val="FFFFFF"/>
                </a:solidFill>
                <a:latin typeface="Red Hat Text Medium"/>
                <a:ea typeface="Red Hat Text Medium"/>
                <a:cs typeface="Red Hat Text Medium"/>
                <a:sym typeface="Red Hat Text Medium"/>
              </a:defRPr>
            </a:lvl1pPr>
            <a:lvl2pPr lvl="1" algn="ctr" rtl="0">
              <a:buNone/>
              <a:defRPr sz="600">
                <a:solidFill>
                  <a:srgbClr val="FFFFFF"/>
                </a:solidFill>
                <a:latin typeface="Red Hat Text Medium"/>
                <a:ea typeface="Red Hat Text Medium"/>
                <a:cs typeface="Red Hat Text Medium"/>
                <a:sym typeface="Red Hat Text Medium"/>
              </a:defRPr>
            </a:lvl2pPr>
            <a:lvl3pPr lvl="2" algn="ctr" rtl="0">
              <a:buNone/>
              <a:defRPr sz="600">
                <a:solidFill>
                  <a:srgbClr val="FFFFFF"/>
                </a:solidFill>
                <a:latin typeface="Red Hat Text Medium"/>
                <a:ea typeface="Red Hat Text Medium"/>
                <a:cs typeface="Red Hat Text Medium"/>
                <a:sym typeface="Red Hat Text Medium"/>
              </a:defRPr>
            </a:lvl3pPr>
            <a:lvl4pPr lvl="3" algn="ctr" rtl="0">
              <a:buNone/>
              <a:defRPr sz="600">
                <a:solidFill>
                  <a:srgbClr val="FFFFFF"/>
                </a:solidFill>
                <a:latin typeface="Red Hat Text Medium"/>
                <a:ea typeface="Red Hat Text Medium"/>
                <a:cs typeface="Red Hat Text Medium"/>
                <a:sym typeface="Red Hat Text Medium"/>
              </a:defRPr>
            </a:lvl4pPr>
            <a:lvl5pPr lvl="4" algn="ctr" rtl="0">
              <a:buNone/>
              <a:defRPr sz="600">
                <a:solidFill>
                  <a:srgbClr val="FFFFFF"/>
                </a:solidFill>
                <a:latin typeface="Red Hat Text Medium"/>
                <a:ea typeface="Red Hat Text Medium"/>
                <a:cs typeface="Red Hat Text Medium"/>
                <a:sym typeface="Red Hat Text Medium"/>
              </a:defRPr>
            </a:lvl5pPr>
            <a:lvl6pPr lvl="5" algn="ctr" rtl="0">
              <a:buNone/>
              <a:defRPr sz="600">
                <a:solidFill>
                  <a:srgbClr val="FFFFFF"/>
                </a:solidFill>
                <a:latin typeface="Red Hat Text Medium"/>
                <a:ea typeface="Red Hat Text Medium"/>
                <a:cs typeface="Red Hat Text Medium"/>
                <a:sym typeface="Red Hat Text Medium"/>
              </a:defRPr>
            </a:lvl6pPr>
            <a:lvl7pPr lvl="6" algn="ctr" rtl="0">
              <a:buNone/>
              <a:defRPr sz="600">
                <a:solidFill>
                  <a:srgbClr val="FFFFFF"/>
                </a:solidFill>
                <a:latin typeface="Red Hat Text Medium"/>
                <a:ea typeface="Red Hat Text Medium"/>
                <a:cs typeface="Red Hat Text Medium"/>
                <a:sym typeface="Red Hat Text Medium"/>
              </a:defRPr>
            </a:lvl7pPr>
            <a:lvl8pPr lvl="7" algn="ctr" rtl="0">
              <a:buNone/>
              <a:defRPr sz="600">
                <a:solidFill>
                  <a:srgbClr val="FFFFFF"/>
                </a:solidFill>
                <a:latin typeface="Red Hat Text Medium"/>
                <a:ea typeface="Red Hat Text Medium"/>
                <a:cs typeface="Red Hat Text Medium"/>
                <a:sym typeface="Red Hat Text Medium"/>
              </a:defRPr>
            </a:lvl8pPr>
            <a:lvl9pPr lvl="8" algn="ctr" rtl="0">
              <a:buNone/>
              <a:defRPr sz="600">
                <a:solidFill>
                  <a:srgbClr val="FFFFFF"/>
                </a:solidFill>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matchingName="Theme 2 divider A">
  <p:cSld name="CUSTOM_2">
    <p:bg>
      <p:bgPr>
        <a:blipFill>
          <a:blip r:embed="rId2">
            <a:alphaModFix/>
          </a:blip>
          <a:stretch>
            <a:fillRect/>
          </a:stretch>
        </a:blipFill>
        <a:effectLst/>
      </p:bgPr>
    </p:bg>
    <p:spTree>
      <p:nvGrpSpPr>
        <p:cNvPr id="1" name="Shape 3160"/>
        <p:cNvGrpSpPr/>
        <p:nvPr/>
      </p:nvGrpSpPr>
      <p:grpSpPr>
        <a:xfrm>
          <a:off x="0" y="0"/>
          <a:ext cx="0" cy="0"/>
          <a:chOff x="0" y="0"/>
          <a:chExt cx="0" cy="0"/>
        </a:xfrm>
      </p:grpSpPr>
      <p:sp>
        <p:nvSpPr>
          <p:cNvPr id="3161" name="Google Shape;3161;p294"/>
          <p:cNvSpPr txBox="1">
            <a:spLocks noGrp="1"/>
          </p:cNvSpPr>
          <p:nvPr>
            <p:ph type="title"/>
          </p:nvPr>
        </p:nvSpPr>
        <p:spPr>
          <a:xfrm>
            <a:off x="335831" y="813421"/>
            <a:ext cx="5118900" cy="1578900"/>
          </a:xfrm>
          <a:prstGeom prst="rect">
            <a:avLst/>
          </a:prstGeom>
        </p:spPr>
        <p:txBody>
          <a:bodyPr spcFirstLastPara="1" wrap="square" lIns="329175" tIns="68575" rIns="68575" bIns="68575" anchor="t" anchorCtr="0">
            <a:noAutofit/>
          </a:bodyPr>
          <a:lstStyle>
            <a:lvl1pPr lvl="0" rtl="0">
              <a:spcBef>
                <a:spcPts val="0"/>
              </a:spcBef>
              <a:spcAft>
                <a:spcPts val="0"/>
              </a:spcAft>
              <a:buNone/>
              <a:defRPr sz="4500">
                <a:solidFill>
                  <a:schemeClr val="lt1"/>
                </a:solidFill>
                <a:latin typeface="Red Hat Display Medium"/>
                <a:ea typeface="Red Hat Display Medium"/>
                <a:cs typeface="Red Hat Display Medium"/>
                <a:sym typeface="Red Hat Display Medium"/>
              </a:defRPr>
            </a:lvl1pPr>
            <a:lvl2pPr lvl="1" rtl="0">
              <a:spcBef>
                <a:spcPts val="0"/>
              </a:spcBef>
              <a:spcAft>
                <a:spcPts val="0"/>
              </a:spcAft>
              <a:buNone/>
              <a:defRPr sz="4500">
                <a:solidFill>
                  <a:schemeClr val="lt1"/>
                </a:solidFill>
                <a:latin typeface="Red Hat Display Medium"/>
                <a:ea typeface="Red Hat Display Medium"/>
                <a:cs typeface="Red Hat Display Medium"/>
                <a:sym typeface="Red Hat Display Medium"/>
              </a:defRPr>
            </a:lvl2pPr>
            <a:lvl3pPr lvl="2" rtl="0">
              <a:spcBef>
                <a:spcPts val="0"/>
              </a:spcBef>
              <a:spcAft>
                <a:spcPts val="0"/>
              </a:spcAft>
              <a:buNone/>
              <a:defRPr sz="4500">
                <a:solidFill>
                  <a:schemeClr val="lt1"/>
                </a:solidFill>
                <a:latin typeface="Red Hat Display Medium"/>
                <a:ea typeface="Red Hat Display Medium"/>
                <a:cs typeface="Red Hat Display Medium"/>
                <a:sym typeface="Red Hat Display Medium"/>
              </a:defRPr>
            </a:lvl3pPr>
            <a:lvl4pPr lvl="3" rtl="0">
              <a:spcBef>
                <a:spcPts val="0"/>
              </a:spcBef>
              <a:spcAft>
                <a:spcPts val="0"/>
              </a:spcAft>
              <a:buNone/>
              <a:defRPr sz="4500">
                <a:solidFill>
                  <a:schemeClr val="lt1"/>
                </a:solidFill>
                <a:latin typeface="Red Hat Display Medium"/>
                <a:ea typeface="Red Hat Display Medium"/>
                <a:cs typeface="Red Hat Display Medium"/>
                <a:sym typeface="Red Hat Display Medium"/>
              </a:defRPr>
            </a:lvl4pPr>
            <a:lvl5pPr lvl="4" rtl="0">
              <a:spcBef>
                <a:spcPts val="0"/>
              </a:spcBef>
              <a:spcAft>
                <a:spcPts val="0"/>
              </a:spcAft>
              <a:buNone/>
              <a:defRPr sz="4500">
                <a:solidFill>
                  <a:schemeClr val="lt1"/>
                </a:solidFill>
                <a:latin typeface="Red Hat Display Medium"/>
                <a:ea typeface="Red Hat Display Medium"/>
                <a:cs typeface="Red Hat Display Medium"/>
                <a:sym typeface="Red Hat Display Medium"/>
              </a:defRPr>
            </a:lvl5pPr>
            <a:lvl6pPr lvl="5" rtl="0">
              <a:spcBef>
                <a:spcPts val="0"/>
              </a:spcBef>
              <a:spcAft>
                <a:spcPts val="0"/>
              </a:spcAft>
              <a:buNone/>
              <a:defRPr sz="4500">
                <a:solidFill>
                  <a:schemeClr val="lt1"/>
                </a:solidFill>
                <a:latin typeface="Red Hat Display Medium"/>
                <a:ea typeface="Red Hat Display Medium"/>
                <a:cs typeface="Red Hat Display Medium"/>
                <a:sym typeface="Red Hat Display Medium"/>
              </a:defRPr>
            </a:lvl6pPr>
            <a:lvl7pPr lvl="6" rtl="0">
              <a:spcBef>
                <a:spcPts val="0"/>
              </a:spcBef>
              <a:spcAft>
                <a:spcPts val="0"/>
              </a:spcAft>
              <a:buNone/>
              <a:defRPr sz="4500">
                <a:solidFill>
                  <a:schemeClr val="lt1"/>
                </a:solidFill>
                <a:latin typeface="Red Hat Display Medium"/>
                <a:ea typeface="Red Hat Display Medium"/>
                <a:cs typeface="Red Hat Display Medium"/>
                <a:sym typeface="Red Hat Display Medium"/>
              </a:defRPr>
            </a:lvl7pPr>
            <a:lvl8pPr lvl="7" rtl="0">
              <a:spcBef>
                <a:spcPts val="0"/>
              </a:spcBef>
              <a:spcAft>
                <a:spcPts val="0"/>
              </a:spcAft>
              <a:buNone/>
              <a:defRPr sz="4500">
                <a:solidFill>
                  <a:schemeClr val="lt1"/>
                </a:solidFill>
                <a:latin typeface="Red Hat Display Medium"/>
                <a:ea typeface="Red Hat Display Medium"/>
                <a:cs typeface="Red Hat Display Medium"/>
                <a:sym typeface="Red Hat Display Medium"/>
              </a:defRPr>
            </a:lvl8pPr>
            <a:lvl9pPr lvl="8" rtl="0">
              <a:spcBef>
                <a:spcPts val="0"/>
              </a:spcBef>
              <a:spcAft>
                <a:spcPts val="0"/>
              </a:spcAft>
              <a:buNone/>
              <a:defRPr sz="4500">
                <a:solidFill>
                  <a:schemeClr val="lt1"/>
                </a:solidFill>
                <a:latin typeface="Red Hat Display Medium"/>
                <a:ea typeface="Red Hat Display Medium"/>
                <a:cs typeface="Red Hat Display Medium"/>
                <a:sym typeface="Red Hat Display Medium"/>
              </a:defRPr>
            </a:lvl9pPr>
          </a:lstStyle>
          <a:p>
            <a:endParaRPr/>
          </a:p>
        </p:txBody>
      </p:sp>
      <p:cxnSp>
        <p:nvCxnSpPr>
          <p:cNvPr id="3162" name="Google Shape;3162;p294"/>
          <p:cNvCxnSpPr/>
          <p:nvPr/>
        </p:nvCxnSpPr>
        <p:spPr>
          <a:xfrm rot="10800000">
            <a:off x="335825" y="4801200"/>
            <a:ext cx="0" cy="342300"/>
          </a:xfrm>
          <a:prstGeom prst="straightConnector1">
            <a:avLst/>
          </a:prstGeom>
          <a:noFill/>
          <a:ln w="9525" cap="flat" cmpd="sng">
            <a:solidFill>
              <a:srgbClr val="EE0000"/>
            </a:solidFill>
            <a:prstDash val="solid"/>
            <a:round/>
            <a:headEnd type="none" w="med" len="med"/>
            <a:tailEnd type="none" w="med" len="med"/>
          </a:ln>
        </p:spPr>
      </p:cxnSp>
      <p:cxnSp>
        <p:nvCxnSpPr>
          <p:cNvPr id="3163" name="Google Shape;3163;p294"/>
          <p:cNvCxnSpPr/>
          <p:nvPr/>
        </p:nvCxnSpPr>
        <p:spPr>
          <a:xfrm rot="10800000">
            <a:off x="335831" y="150"/>
            <a:ext cx="0" cy="664800"/>
          </a:xfrm>
          <a:prstGeom prst="straightConnector1">
            <a:avLst/>
          </a:prstGeom>
          <a:noFill/>
          <a:ln w="9525" cap="flat" cmpd="sng">
            <a:solidFill>
              <a:srgbClr val="EE0000"/>
            </a:solidFill>
            <a:prstDash val="solid"/>
            <a:round/>
            <a:headEnd type="none" w="med" len="med"/>
            <a:tailEnd type="none" w="med" len="med"/>
          </a:ln>
        </p:spPr>
      </p:cxnSp>
      <p:sp>
        <p:nvSpPr>
          <p:cNvPr id="3164" name="Google Shape;3164;p294"/>
          <p:cNvSpPr txBox="1">
            <a:spLocks noGrp="1"/>
          </p:cNvSpPr>
          <p:nvPr>
            <p:ph type="subTitle" idx="1"/>
          </p:nvPr>
        </p:nvSpPr>
        <p:spPr>
          <a:xfrm>
            <a:off x="335831" y="41580"/>
            <a:ext cx="3861600" cy="612300"/>
          </a:xfrm>
          <a:prstGeom prst="rect">
            <a:avLst/>
          </a:prstGeom>
        </p:spPr>
        <p:txBody>
          <a:bodyPr spcFirstLastPara="1" wrap="square" lIns="329175" tIns="68575" rIns="68575" bIns="68575" anchor="ctr" anchorCtr="0">
            <a:noAutofit/>
          </a:bodyPr>
          <a:lstStyle>
            <a:lvl1pPr lvl="0"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9pPr>
          </a:lstStyle>
          <a:p>
            <a:endParaRPr/>
          </a:p>
        </p:txBody>
      </p:sp>
      <p:sp>
        <p:nvSpPr>
          <p:cNvPr id="3165" name="Google Shape;3165;p294"/>
          <p:cNvSpPr txBox="1">
            <a:spLocks noGrp="1"/>
          </p:cNvSpPr>
          <p:nvPr>
            <p:ph type="subTitle" idx="2"/>
          </p:nvPr>
        </p:nvSpPr>
        <p:spPr>
          <a:xfrm>
            <a:off x="6938588" y="1307790"/>
            <a:ext cx="1593300" cy="2481900"/>
          </a:xfrm>
          <a:prstGeom prst="rect">
            <a:avLst/>
          </a:prstGeom>
        </p:spPr>
        <p:txBody>
          <a:bodyPr spcFirstLastPara="1" wrap="square" lIns="0" tIns="0" rIns="0" bIns="0" anchor="t" anchorCtr="0">
            <a:noAutofit/>
          </a:bodyPr>
          <a:lstStyle>
            <a:lvl1pPr lvl="0" rtl="0">
              <a:lnSpc>
                <a:spcPct val="174000"/>
              </a:lnSpc>
              <a:spcBef>
                <a:spcPts val="0"/>
              </a:spcBef>
              <a:spcAft>
                <a:spcPts val="0"/>
              </a:spcAft>
              <a:buNone/>
              <a:defRPr sz="1100">
                <a:solidFill>
                  <a:srgbClr val="141414"/>
                </a:solidFill>
              </a:defRPr>
            </a:lvl1pPr>
            <a:lvl2pPr lvl="1" rtl="0">
              <a:lnSpc>
                <a:spcPct val="174000"/>
              </a:lnSpc>
              <a:spcBef>
                <a:spcPts val="0"/>
              </a:spcBef>
              <a:spcAft>
                <a:spcPts val="0"/>
              </a:spcAft>
              <a:buNone/>
              <a:defRPr sz="1100">
                <a:solidFill>
                  <a:srgbClr val="141414"/>
                </a:solidFill>
              </a:defRPr>
            </a:lvl2pPr>
            <a:lvl3pPr lvl="2" rtl="0">
              <a:lnSpc>
                <a:spcPct val="174000"/>
              </a:lnSpc>
              <a:spcBef>
                <a:spcPts val="0"/>
              </a:spcBef>
              <a:spcAft>
                <a:spcPts val="0"/>
              </a:spcAft>
              <a:buNone/>
              <a:defRPr sz="1100">
                <a:solidFill>
                  <a:srgbClr val="141414"/>
                </a:solidFill>
              </a:defRPr>
            </a:lvl3pPr>
            <a:lvl4pPr lvl="3" rtl="0">
              <a:lnSpc>
                <a:spcPct val="174000"/>
              </a:lnSpc>
              <a:spcBef>
                <a:spcPts val="0"/>
              </a:spcBef>
              <a:spcAft>
                <a:spcPts val="0"/>
              </a:spcAft>
              <a:buNone/>
              <a:defRPr sz="1100">
                <a:solidFill>
                  <a:srgbClr val="141414"/>
                </a:solidFill>
              </a:defRPr>
            </a:lvl4pPr>
            <a:lvl5pPr lvl="4" rtl="0">
              <a:lnSpc>
                <a:spcPct val="174000"/>
              </a:lnSpc>
              <a:spcBef>
                <a:spcPts val="0"/>
              </a:spcBef>
              <a:spcAft>
                <a:spcPts val="0"/>
              </a:spcAft>
              <a:buNone/>
              <a:defRPr sz="1100">
                <a:solidFill>
                  <a:srgbClr val="141414"/>
                </a:solidFill>
              </a:defRPr>
            </a:lvl5pPr>
            <a:lvl6pPr lvl="5" rtl="0">
              <a:lnSpc>
                <a:spcPct val="174000"/>
              </a:lnSpc>
              <a:spcBef>
                <a:spcPts val="0"/>
              </a:spcBef>
              <a:spcAft>
                <a:spcPts val="0"/>
              </a:spcAft>
              <a:buNone/>
              <a:defRPr sz="1100">
                <a:solidFill>
                  <a:srgbClr val="141414"/>
                </a:solidFill>
              </a:defRPr>
            </a:lvl6pPr>
            <a:lvl7pPr lvl="6" rtl="0">
              <a:lnSpc>
                <a:spcPct val="174000"/>
              </a:lnSpc>
              <a:spcBef>
                <a:spcPts val="0"/>
              </a:spcBef>
              <a:spcAft>
                <a:spcPts val="0"/>
              </a:spcAft>
              <a:buNone/>
              <a:defRPr sz="1100">
                <a:solidFill>
                  <a:srgbClr val="141414"/>
                </a:solidFill>
              </a:defRPr>
            </a:lvl7pPr>
            <a:lvl8pPr lvl="7" rtl="0">
              <a:lnSpc>
                <a:spcPct val="174000"/>
              </a:lnSpc>
              <a:spcBef>
                <a:spcPts val="0"/>
              </a:spcBef>
              <a:spcAft>
                <a:spcPts val="0"/>
              </a:spcAft>
              <a:buNone/>
              <a:defRPr sz="1100">
                <a:solidFill>
                  <a:srgbClr val="141414"/>
                </a:solidFill>
              </a:defRPr>
            </a:lvl8pPr>
            <a:lvl9pPr lvl="8" rtl="0">
              <a:lnSpc>
                <a:spcPct val="174000"/>
              </a:lnSpc>
              <a:spcBef>
                <a:spcPts val="0"/>
              </a:spcBef>
              <a:spcAft>
                <a:spcPts val="0"/>
              </a:spcAft>
              <a:buNone/>
              <a:defRPr sz="1100">
                <a:solidFill>
                  <a:srgbClr val="141414"/>
                </a:solidFill>
              </a:defRPr>
            </a:lvl9pPr>
          </a:lstStyle>
          <a:p>
            <a:endParaRPr/>
          </a:p>
        </p:txBody>
      </p:sp>
      <p:pic>
        <p:nvPicPr>
          <p:cNvPr id="3166" name="Google Shape;3166;p294"/>
          <p:cNvPicPr preferRelativeResize="0"/>
          <p:nvPr/>
        </p:nvPicPr>
        <p:blipFill rotWithShape="1">
          <a:blip r:embed="rId3">
            <a:alphaModFix/>
          </a:blip>
          <a:srcRect t="327" b="317"/>
          <a:stretch/>
        </p:blipFill>
        <p:spPr>
          <a:xfrm>
            <a:off x="8033460" y="4734938"/>
            <a:ext cx="731888" cy="171091"/>
          </a:xfrm>
          <a:prstGeom prst="rect">
            <a:avLst/>
          </a:prstGeom>
          <a:noFill/>
          <a:ln>
            <a:noFill/>
          </a:ln>
        </p:spPr>
      </p:pic>
      <p:sp>
        <p:nvSpPr>
          <p:cNvPr id="3167" name="Google Shape;3167;p294"/>
          <p:cNvSpPr txBox="1">
            <a:spLocks noGrp="1"/>
          </p:cNvSpPr>
          <p:nvPr>
            <p:ph type="sldNum" idx="12"/>
          </p:nvPr>
        </p:nvSpPr>
        <p:spPr>
          <a:xfrm>
            <a:off x="61481" y="4627167"/>
            <a:ext cx="548700" cy="107700"/>
          </a:xfrm>
          <a:prstGeom prst="rect">
            <a:avLst/>
          </a:prstGeom>
          <a:noFill/>
          <a:ln>
            <a:noFill/>
          </a:ln>
        </p:spPr>
        <p:txBody>
          <a:bodyPr spcFirstLastPara="1" wrap="square" lIns="0" tIns="0" rIns="0" bIns="0" anchor="b" anchorCtr="0">
            <a:noAutofit/>
          </a:bodyPr>
          <a:lstStyle>
            <a:lvl1pPr lvl="0" algn="ctr" rtl="0">
              <a:buNone/>
              <a:defRPr sz="600">
                <a:solidFill>
                  <a:srgbClr val="FFFFFF"/>
                </a:solidFill>
                <a:latin typeface="Red Hat Text Medium"/>
                <a:ea typeface="Red Hat Text Medium"/>
                <a:cs typeface="Red Hat Text Medium"/>
                <a:sym typeface="Red Hat Text Medium"/>
              </a:defRPr>
            </a:lvl1pPr>
            <a:lvl2pPr lvl="1" algn="ctr" rtl="0">
              <a:buNone/>
              <a:defRPr sz="600">
                <a:solidFill>
                  <a:srgbClr val="FFFFFF"/>
                </a:solidFill>
                <a:latin typeface="Red Hat Text Medium"/>
                <a:ea typeface="Red Hat Text Medium"/>
                <a:cs typeface="Red Hat Text Medium"/>
                <a:sym typeface="Red Hat Text Medium"/>
              </a:defRPr>
            </a:lvl2pPr>
            <a:lvl3pPr lvl="2" algn="ctr" rtl="0">
              <a:buNone/>
              <a:defRPr sz="600">
                <a:solidFill>
                  <a:srgbClr val="FFFFFF"/>
                </a:solidFill>
                <a:latin typeface="Red Hat Text Medium"/>
                <a:ea typeface="Red Hat Text Medium"/>
                <a:cs typeface="Red Hat Text Medium"/>
                <a:sym typeface="Red Hat Text Medium"/>
              </a:defRPr>
            </a:lvl3pPr>
            <a:lvl4pPr lvl="3" algn="ctr" rtl="0">
              <a:buNone/>
              <a:defRPr sz="600">
                <a:solidFill>
                  <a:srgbClr val="FFFFFF"/>
                </a:solidFill>
                <a:latin typeface="Red Hat Text Medium"/>
                <a:ea typeface="Red Hat Text Medium"/>
                <a:cs typeface="Red Hat Text Medium"/>
                <a:sym typeface="Red Hat Text Medium"/>
              </a:defRPr>
            </a:lvl4pPr>
            <a:lvl5pPr lvl="4" algn="ctr" rtl="0">
              <a:buNone/>
              <a:defRPr sz="600">
                <a:solidFill>
                  <a:srgbClr val="FFFFFF"/>
                </a:solidFill>
                <a:latin typeface="Red Hat Text Medium"/>
                <a:ea typeface="Red Hat Text Medium"/>
                <a:cs typeface="Red Hat Text Medium"/>
                <a:sym typeface="Red Hat Text Medium"/>
              </a:defRPr>
            </a:lvl5pPr>
            <a:lvl6pPr lvl="5" algn="ctr" rtl="0">
              <a:buNone/>
              <a:defRPr sz="600">
                <a:solidFill>
                  <a:srgbClr val="FFFFFF"/>
                </a:solidFill>
                <a:latin typeface="Red Hat Text Medium"/>
                <a:ea typeface="Red Hat Text Medium"/>
                <a:cs typeface="Red Hat Text Medium"/>
                <a:sym typeface="Red Hat Text Medium"/>
              </a:defRPr>
            </a:lvl6pPr>
            <a:lvl7pPr lvl="6" algn="ctr" rtl="0">
              <a:buNone/>
              <a:defRPr sz="600">
                <a:solidFill>
                  <a:srgbClr val="FFFFFF"/>
                </a:solidFill>
                <a:latin typeface="Red Hat Text Medium"/>
                <a:ea typeface="Red Hat Text Medium"/>
                <a:cs typeface="Red Hat Text Medium"/>
                <a:sym typeface="Red Hat Text Medium"/>
              </a:defRPr>
            </a:lvl7pPr>
            <a:lvl8pPr lvl="7" algn="ctr" rtl="0">
              <a:buNone/>
              <a:defRPr sz="600">
                <a:solidFill>
                  <a:srgbClr val="FFFFFF"/>
                </a:solidFill>
                <a:latin typeface="Red Hat Text Medium"/>
                <a:ea typeface="Red Hat Text Medium"/>
                <a:cs typeface="Red Hat Text Medium"/>
                <a:sym typeface="Red Hat Text Medium"/>
              </a:defRPr>
            </a:lvl8pPr>
            <a:lvl9pPr lvl="8" algn="ctr" rtl="0">
              <a:buNone/>
              <a:defRPr sz="600">
                <a:solidFill>
                  <a:srgbClr val="FFFFFF"/>
                </a:solidFill>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matchingName="Theme 2 divider B">
  <p:cSld name="CUSTOM_2_1">
    <p:bg>
      <p:bgPr>
        <a:blipFill>
          <a:blip r:embed="rId2">
            <a:alphaModFix/>
          </a:blip>
          <a:stretch>
            <a:fillRect/>
          </a:stretch>
        </a:blipFill>
        <a:effectLst/>
      </p:bgPr>
    </p:bg>
    <p:spTree>
      <p:nvGrpSpPr>
        <p:cNvPr id="1" name="Shape 3168"/>
        <p:cNvGrpSpPr/>
        <p:nvPr/>
      </p:nvGrpSpPr>
      <p:grpSpPr>
        <a:xfrm>
          <a:off x="0" y="0"/>
          <a:ext cx="0" cy="0"/>
          <a:chOff x="0" y="0"/>
          <a:chExt cx="0" cy="0"/>
        </a:xfrm>
      </p:grpSpPr>
      <p:sp>
        <p:nvSpPr>
          <p:cNvPr id="3169" name="Google Shape;3169;p295"/>
          <p:cNvSpPr txBox="1">
            <a:spLocks noGrp="1"/>
          </p:cNvSpPr>
          <p:nvPr>
            <p:ph type="title"/>
          </p:nvPr>
        </p:nvSpPr>
        <p:spPr>
          <a:xfrm>
            <a:off x="335831" y="813421"/>
            <a:ext cx="5118900" cy="1578900"/>
          </a:xfrm>
          <a:prstGeom prst="rect">
            <a:avLst/>
          </a:prstGeom>
        </p:spPr>
        <p:txBody>
          <a:bodyPr spcFirstLastPara="1" wrap="square" lIns="329175" tIns="68575" rIns="68575" bIns="68575" anchor="t" anchorCtr="0">
            <a:noAutofit/>
          </a:bodyPr>
          <a:lstStyle>
            <a:lvl1pPr lvl="0" rtl="0">
              <a:spcBef>
                <a:spcPts val="0"/>
              </a:spcBef>
              <a:spcAft>
                <a:spcPts val="0"/>
              </a:spcAft>
              <a:buNone/>
              <a:defRPr sz="4500">
                <a:solidFill>
                  <a:schemeClr val="accent1"/>
                </a:solidFill>
                <a:latin typeface="Red Hat Display Medium"/>
                <a:ea typeface="Red Hat Display Medium"/>
                <a:cs typeface="Red Hat Display Medium"/>
                <a:sym typeface="Red Hat Display Medium"/>
              </a:defRPr>
            </a:lvl1pPr>
            <a:lvl2pPr lvl="1" rtl="0">
              <a:spcBef>
                <a:spcPts val="0"/>
              </a:spcBef>
              <a:spcAft>
                <a:spcPts val="0"/>
              </a:spcAft>
              <a:buNone/>
              <a:defRPr sz="4500">
                <a:solidFill>
                  <a:schemeClr val="accent1"/>
                </a:solidFill>
                <a:latin typeface="Red Hat Display Medium"/>
                <a:ea typeface="Red Hat Display Medium"/>
                <a:cs typeface="Red Hat Display Medium"/>
                <a:sym typeface="Red Hat Display Medium"/>
              </a:defRPr>
            </a:lvl2pPr>
            <a:lvl3pPr lvl="2" rtl="0">
              <a:spcBef>
                <a:spcPts val="0"/>
              </a:spcBef>
              <a:spcAft>
                <a:spcPts val="0"/>
              </a:spcAft>
              <a:buNone/>
              <a:defRPr sz="4500">
                <a:solidFill>
                  <a:schemeClr val="accent1"/>
                </a:solidFill>
                <a:latin typeface="Red Hat Display Medium"/>
                <a:ea typeface="Red Hat Display Medium"/>
                <a:cs typeface="Red Hat Display Medium"/>
                <a:sym typeface="Red Hat Display Medium"/>
              </a:defRPr>
            </a:lvl3pPr>
            <a:lvl4pPr lvl="3" rtl="0">
              <a:spcBef>
                <a:spcPts val="0"/>
              </a:spcBef>
              <a:spcAft>
                <a:spcPts val="0"/>
              </a:spcAft>
              <a:buNone/>
              <a:defRPr sz="4500">
                <a:solidFill>
                  <a:schemeClr val="accent1"/>
                </a:solidFill>
                <a:latin typeface="Red Hat Display Medium"/>
                <a:ea typeface="Red Hat Display Medium"/>
                <a:cs typeface="Red Hat Display Medium"/>
                <a:sym typeface="Red Hat Display Medium"/>
              </a:defRPr>
            </a:lvl4pPr>
            <a:lvl5pPr lvl="4" rtl="0">
              <a:spcBef>
                <a:spcPts val="0"/>
              </a:spcBef>
              <a:spcAft>
                <a:spcPts val="0"/>
              </a:spcAft>
              <a:buNone/>
              <a:defRPr sz="4500">
                <a:solidFill>
                  <a:schemeClr val="accent1"/>
                </a:solidFill>
                <a:latin typeface="Red Hat Display Medium"/>
                <a:ea typeface="Red Hat Display Medium"/>
                <a:cs typeface="Red Hat Display Medium"/>
                <a:sym typeface="Red Hat Display Medium"/>
              </a:defRPr>
            </a:lvl5pPr>
            <a:lvl6pPr lvl="5" rtl="0">
              <a:spcBef>
                <a:spcPts val="0"/>
              </a:spcBef>
              <a:spcAft>
                <a:spcPts val="0"/>
              </a:spcAft>
              <a:buNone/>
              <a:defRPr sz="4500">
                <a:solidFill>
                  <a:schemeClr val="accent1"/>
                </a:solidFill>
                <a:latin typeface="Red Hat Display Medium"/>
                <a:ea typeface="Red Hat Display Medium"/>
                <a:cs typeface="Red Hat Display Medium"/>
                <a:sym typeface="Red Hat Display Medium"/>
              </a:defRPr>
            </a:lvl6pPr>
            <a:lvl7pPr lvl="6" rtl="0">
              <a:spcBef>
                <a:spcPts val="0"/>
              </a:spcBef>
              <a:spcAft>
                <a:spcPts val="0"/>
              </a:spcAft>
              <a:buNone/>
              <a:defRPr sz="4500">
                <a:solidFill>
                  <a:schemeClr val="accent1"/>
                </a:solidFill>
                <a:latin typeface="Red Hat Display Medium"/>
                <a:ea typeface="Red Hat Display Medium"/>
                <a:cs typeface="Red Hat Display Medium"/>
                <a:sym typeface="Red Hat Display Medium"/>
              </a:defRPr>
            </a:lvl7pPr>
            <a:lvl8pPr lvl="7" rtl="0">
              <a:spcBef>
                <a:spcPts val="0"/>
              </a:spcBef>
              <a:spcAft>
                <a:spcPts val="0"/>
              </a:spcAft>
              <a:buNone/>
              <a:defRPr sz="4500">
                <a:solidFill>
                  <a:schemeClr val="accent1"/>
                </a:solidFill>
                <a:latin typeface="Red Hat Display Medium"/>
                <a:ea typeface="Red Hat Display Medium"/>
                <a:cs typeface="Red Hat Display Medium"/>
                <a:sym typeface="Red Hat Display Medium"/>
              </a:defRPr>
            </a:lvl8pPr>
            <a:lvl9pPr lvl="8" rtl="0">
              <a:spcBef>
                <a:spcPts val="0"/>
              </a:spcBef>
              <a:spcAft>
                <a:spcPts val="0"/>
              </a:spcAft>
              <a:buNone/>
              <a:defRPr sz="4500">
                <a:solidFill>
                  <a:schemeClr val="accent1"/>
                </a:solidFill>
                <a:latin typeface="Red Hat Display Medium"/>
                <a:ea typeface="Red Hat Display Medium"/>
                <a:cs typeface="Red Hat Display Medium"/>
                <a:sym typeface="Red Hat Display Medium"/>
              </a:defRPr>
            </a:lvl9pPr>
          </a:lstStyle>
          <a:p>
            <a:endParaRPr/>
          </a:p>
        </p:txBody>
      </p:sp>
      <p:cxnSp>
        <p:nvCxnSpPr>
          <p:cNvPr id="3170" name="Google Shape;3170;p295"/>
          <p:cNvCxnSpPr/>
          <p:nvPr/>
        </p:nvCxnSpPr>
        <p:spPr>
          <a:xfrm rot="10800000">
            <a:off x="335825" y="4801200"/>
            <a:ext cx="0" cy="342300"/>
          </a:xfrm>
          <a:prstGeom prst="straightConnector1">
            <a:avLst/>
          </a:prstGeom>
          <a:noFill/>
          <a:ln w="9525" cap="flat" cmpd="sng">
            <a:solidFill>
              <a:srgbClr val="EE0000"/>
            </a:solidFill>
            <a:prstDash val="solid"/>
            <a:round/>
            <a:headEnd type="none" w="med" len="med"/>
            <a:tailEnd type="none" w="med" len="med"/>
          </a:ln>
        </p:spPr>
      </p:cxnSp>
      <p:cxnSp>
        <p:nvCxnSpPr>
          <p:cNvPr id="3171" name="Google Shape;3171;p295"/>
          <p:cNvCxnSpPr/>
          <p:nvPr/>
        </p:nvCxnSpPr>
        <p:spPr>
          <a:xfrm rot="10800000">
            <a:off x="335831" y="150"/>
            <a:ext cx="0" cy="664800"/>
          </a:xfrm>
          <a:prstGeom prst="straightConnector1">
            <a:avLst/>
          </a:prstGeom>
          <a:noFill/>
          <a:ln w="9525" cap="flat" cmpd="sng">
            <a:solidFill>
              <a:srgbClr val="EE0000"/>
            </a:solidFill>
            <a:prstDash val="solid"/>
            <a:round/>
            <a:headEnd type="none" w="med" len="med"/>
            <a:tailEnd type="none" w="med" len="med"/>
          </a:ln>
        </p:spPr>
      </p:cxnSp>
      <p:sp>
        <p:nvSpPr>
          <p:cNvPr id="3172" name="Google Shape;3172;p295"/>
          <p:cNvSpPr txBox="1">
            <a:spLocks noGrp="1"/>
          </p:cNvSpPr>
          <p:nvPr>
            <p:ph type="subTitle" idx="1"/>
          </p:nvPr>
        </p:nvSpPr>
        <p:spPr>
          <a:xfrm>
            <a:off x="335831" y="41580"/>
            <a:ext cx="3861600" cy="612300"/>
          </a:xfrm>
          <a:prstGeom prst="rect">
            <a:avLst/>
          </a:prstGeom>
        </p:spPr>
        <p:txBody>
          <a:bodyPr spcFirstLastPara="1" wrap="square" lIns="329175" tIns="68575" rIns="68575" bIns="68575" anchor="ctr" anchorCtr="0">
            <a:noAutofit/>
          </a:bodyPr>
          <a:lstStyle>
            <a:lvl1pPr lvl="0"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9pPr>
          </a:lstStyle>
          <a:p>
            <a:endParaRPr/>
          </a:p>
        </p:txBody>
      </p:sp>
      <p:sp>
        <p:nvSpPr>
          <p:cNvPr id="3173" name="Google Shape;3173;p295"/>
          <p:cNvSpPr txBox="1">
            <a:spLocks noGrp="1"/>
          </p:cNvSpPr>
          <p:nvPr>
            <p:ph type="subTitle" idx="2"/>
          </p:nvPr>
        </p:nvSpPr>
        <p:spPr>
          <a:xfrm>
            <a:off x="6938588" y="1307790"/>
            <a:ext cx="1593300" cy="2481900"/>
          </a:xfrm>
          <a:prstGeom prst="rect">
            <a:avLst/>
          </a:prstGeom>
        </p:spPr>
        <p:txBody>
          <a:bodyPr spcFirstLastPara="1" wrap="square" lIns="0" tIns="0" rIns="0" bIns="0" anchor="t" anchorCtr="0">
            <a:noAutofit/>
          </a:bodyPr>
          <a:lstStyle>
            <a:lvl1pPr lvl="0" rtl="0">
              <a:lnSpc>
                <a:spcPct val="174000"/>
              </a:lnSpc>
              <a:spcBef>
                <a:spcPts val="0"/>
              </a:spcBef>
              <a:spcAft>
                <a:spcPts val="0"/>
              </a:spcAft>
              <a:buNone/>
              <a:defRPr sz="1100">
                <a:solidFill>
                  <a:schemeClr val="lt1"/>
                </a:solidFill>
              </a:defRPr>
            </a:lvl1pPr>
            <a:lvl2pPr lvl="1" rtl="0">
              <a:lnSpc>
                <a:spcPct val="174000"/>
              </a:lnSpc>
              <a:spcBef>
                <a:spcPts val="0"/>
              </a:spcBef>
              <a:spcAft>
                <a:spcPts val="0"/>
              </a:spcAft>
              <a:buNone/>
              <a:defRPr sz="1100">
                <a:solidFill>
                  <a:schemeClr val="lt1"/>
                </a:solidFill>
              </a:defRPr>
            </a:lvl2pPr>
            <a:lvl3pPr lvl="2" rtl="0">
              <a:lnSpc>
                <a:spcPct val="174000"/>
              </a:lnSpc>
              <a:spcBef>
                <a:spcPts val="0"/>
              </a:spcBef>
              <a:spcAft>
                <a:spcPts val="0"/>
              </a:spcAft>
              <a:buNone/>
              <a:defRPr sz="1100">
                <a:solidFill>
                  <a:schemeClr val="lt1"/>
                </a:solidFill>
              </a:defRPr>
            </a:lvl3pPr>
            <a:lvl4pPr lvl="3" rtl="0">
              <a:lnSpc>
                <a:spcPct val="174000"/>
              </a:lnSpc>
              <a:spcBef>
                <a:spcPts val="0"/>
              </a:spcBef>
              <a:spcAft>
                <a:spcPts val="0"/>
              </a:spcAft>
              <a:buNone/>
              <a:defRPr sz="1100">
                <a:solidFill>
                  <a:schemeClr val="lt1"/>
                </a:solidFill>
              </a:defRPr>
            </a:lvl4pPr>
            <a:lvl5pPr lvl="4" rtl="0">
              <a:lnSpc>
                <a:spcPct val="174000"/>
              </a:lnSpc>
              <a:spcBef>
                <a:spcPts val="0"/>
              </a:spcBef>
              <a:spcAft>
                <a:spcPts val="0"/>
              </a:spcAft>
              <a:buNone/>
              <a:defRPr sz="1100">
                <a:solidFill>
                  <a:schemeClr val="lt1"/>
                </a:solidFill>
              </a:defRPr>
            </a:lvl5pPr>
            <a:lvl6pPr lvl="5" rtl="0">
              <a:lnSpc>
                <a:spcPct val="174000"/>
              </a:lnSpc>
              <a:spcBef>
                <a:spcPts val="0"/>
              </a:spcBef>
              <a:spcAft>
                <a:spcPts val="0"/>
              </a:spcAft>
              <a:buNone/>
              <a:defRPr sz="1100">
                <a:solidFill>
                  <a:schemeClr val="lt1"/>
                </a:solidFill>
              </a:defRPr>
            </a:lvl6pPr>
            <a:lvl7pPr lvl="6" rtl="0">
              <a:lnSpc>
                <a:spcPct val="174000"/>
              </a:lnSpc>
              <a:spcBef>
                <a:spcPts val="0"/>
              </a:spcBef>
              <a:spcAft>
                <a:spcPts val="0"/>
              </a:spcAft>
              <a:buNone/>
              <a:defRPr sz="1100">
                <a:solidFill>
                  <a:schemeClr val="lt1"/>
                </a:solidFill>
              </a:defRPr>
            </a:lvl7pPr>
            <a:lvl8pPr lvl="7" rtl="0">
              <a:lnSpc>
                <a:spcPct val="174000"/>
              </a:lnSpc>
              <a:spcBef>
                <a:spcPts val="0"/>
              </a:spcBef>
              <a:spcAft>
                <a:spcPts val="0"/>
              </a:spcAft>
              <a:buNone/>
              <a:defRPr sz="1100">
                <a:solidFill>
                  <a:schemeClr val="lt1"/>
                </a:solidFill>
              </a:defRPr>
            </a:lvl8pPr>
            <a:lvl9pPr lvl="8" rtl="0">
              <a:lnSpc>
                <a:spcPct val="174000"/>
              </a:lnSpc>
              <a:spcBef>
                <a:spcPts val="0"/>
              </a:spcBef>
              <a:spcAft>
                <a:spcPts val="0"/>
              </a:spcAft>
              <a:buNone/>
              <a:defRPr sz="1100">
                <a:solidFill>
                  <a:schemeClr val="lt1"/>
                </a:solidFill>
              </a:defRPr>
            </a:lvl9pPr>
          </a:lstStyle>
          <a:p>
            <a:endParaRPr/>
          </a:p>
        </p:txBody>
      </p:sp>
      <p:pic>
        <p:nvPicPr>
          <p:cNvPr id="3174" name="Google Shape;3174;p295"/>
          <p:cNvPicPr preferRelativeResize="0"/>
          <p:nvPr/>
        </p:nvPicPr>
        <p:blipFill>
          <a:blip r:embed="rId3">
            <a:alphaModFix/>
          </a:blip>
          <a:stretch>
            <a:fillRect/>
          </a:stretch>
        </p:blipFill>
        <p:spPr>
          <a:xfrm>
            <a:off x="8033460" y="4734378"/>
            <a:ext cx="731888" cy="172209"/>
          </a:xfrm>
          <a:prstGeom prst="rect">
            <a:avLst/>
          </a:prstGeom>
          <a:noFill/>
          <a:ln>
            <a:noFill/>
          </a:ln>
        </p:spPr>
      </p:pic>
      <p:sp>
        <p:nvSpPr>
          <p:cNvPr id="3175" name="Google Shape;3175;p295"/>
          <p:cNvSpPr txBox="1">
            <a:spLocks noGrp="1"/>
          </p:cNvSpPr>
          <p:nvPr>
            <p:ph type="sldNum" idx="12"/>
          </p:nvPr>
        </p:nvSpPr>
        <p:spPr>
          <a:xfrm>
            <a:off x="61481" y="4627167"/>
            <a:ext cx="548700" cy="107700"/>
          </a:xfrm>
          <a:prstGeom prst="rect">
            <a:avLst/>
          </a:prstGeom>
          <a:noFill/>
          <a:ln>
            <a:noFill/>
          </a:ln>
        </p:spPr>
        <p:txBody>
          <a:bodyPr spcFirstLastPara="1" wrap="square" lIns="0" tIns="0" rIns="0" bIns="0" anchor="b" anchorCtr="0">
            <a:noAutofit/>
          </a:bodyPr>
          <a:lstStyle>
            <a:lvl1pPr lvl="0" algn="ctr" rtl="0">
              <a:buNone/>
              <a:defRPr sz="600">
                <a:latin typeface="Red Hat Text Medium"/>
                <a:ea typeface="Red Hat Text Medium"/>
                <a:cs typeface="Red Hat Text Medium"/>
                <a:sym typeface="Red Hat Text Medium"/>
              </a:defRPr>
            </a:lvl1pPr>
            <a:lvl2pPr lvl="1" algn="ctr" rtl="0">
              <a:buNone/>
              <a:defRPr sz="600">
                <a:latin typeface="Red Hat Text Medium"/>
                <a:ea typeface="Red Hat Text Medium"/>
                <a:cs typeface="Red Hat Text Medium"/>
                <a:sym typeface="Red Hat Text Medium"/>
              </a:defRPr>
            </a:lvl2pPr>
            <a:lvl3pPr lvl="2" algn="ctr" rtl="0">
              <a:buNone/>
              <a:defRPr sz="600">
                <a:latin typeface="Red Hat Text Medium"/>
                <a:ea typeface="Red Hat Text Medium"/>
                <a:cs typeface="Red Hat Text Medium"/>
                <a:sym typeface="Red Hat Text Medium"/>
              </a:defRPr>
            </a:lvl3pPr>
            <a:lvl4pPr lvl="3" algn="ctr" rtl="0">
              <a:buNone/>
              <a:defRPr sz="600">
                <a:latin typeface="Red Hat Text Medium"/>
                <a:ea typeface="Red Hat Text Medium"/>
                <a:cs typeface="Red Hat Text Medium"/>
                <a:sym typeface="Red Hat Text Medium"/>
              </a:defRPr>
            </a:lvl4pPr>
            <a:lvl5pPr lvl="4" algn="ctr" rtl="0">
              <a:buNone/>
              <a:defRPr sz="600">
                <a:latin typeface="Red Hat Text Medium"/>
                <a:ea typeface="Red Hat Text Medium"/>
                <a:cs typeface="Red Hat Text Medium"/>
                <a:sym typeface="Red Hat Text Medium"/>
              </a:defRPr>
            </a:lvl5pPr>
            <a:lvl6pPr lvl="5" algn="ctr" rtl="0">
              <a:buNone/>
              <a:defRPr sz="600">
                <a:latin typeface="Red Hat Text Medium"/>
                <a:ea typeface="Red Hat Text Medium"/>
                <a:cs typeface="Red Hat Text Medium"/>
                <a:sym typeface="Red Hat Text Medium"/>
              </a:defRPr>
            </a:lvl6pPr>
            <a:lvl7pPr lvl="6" algn="ctr" rtl="0">
              <a:buNone/>
              <a:defRPr sz="600">
                <a:latin typeface="Red Hat Text Medium"/>
                <a:ea typeface="Red Hat Text Medium"/>
                <a:cs typeface="Red Hat Text Medium"/>
                <a:sym typeface="Red Hat Text Medium"/>
              </a:defRPr>
            </a:lvl7pPr>
            <a:lvl8pPr lvl="7" algn="ctr" rtl="0">
              <a:buNone/>
              <a:defRPr sz="600">
                <a:latin typeface="Red Hat Text Medium"/>
                <a:ea typeface="Red Hat Text Medium"/>
                <a:cs typeface="Red Hat Text Medium"/>
                <a:sym typeface="Red Hat Text Medium"/>
              </a:defRPr>
            </a:lvl8pPr>
            <a:lvl9pPr lvl="8" algn="ctr" rtl="0">
              <a:buNone/>
              <a:defRPr sz="6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matchingName="Theme 2 divider C">
  <p:cSld name="CUSTOM_2_1_1">
    <p:bg>
      <p:bgPr>
        <a:blipFill>
          <a:blip r:embed="rId2">
            <a:alphaModFix/>
          </a:blip>
          <a:stretch>
            <a:fillRect/>
          </a:stretch>
        </a:blipFill>
        <a:effectLst/>
      </p:bgPr>
    </p:bg>
    <p:spTree>
      <p:nvGrpSpPr>
        <p:cNvPr id="1" name="Shape 3176"/>
        <p:cNvGrpSpPr/>
        <p:nvPr/>
      </p:nvGrpSpPr>
      <p:grpSpPr>
        <a:xfrm>
          <a:off x="0" y="0"/>
          <a:ext cx="0" cy="0"/>
          <a:chOff x="0" y="0"/>
          <a:chExt cx="0" cy="0"/>
        </a:xfrm>
      </p:grpSpPr>
      <p:sp>
        <p:nvSpPr>
          <p:cNvPr id="3177" name="Google Shape;3177;p296"/>
          <p:cNvSpPr txBox="1">
            <a:spLocks noGrp="1"/>
          </p:cNvSpPr>
          <p:nvPr>
            <p:ph type="title"/>
          </p:nvPr>
        </p:nvSpPr>
        <p:spPr>
          <a:xfrm>
            <a:off x="335831" y="813421"/>
            <a:ext cx="5118900" cy="1578900"/>
          </a:xfrm>
          <a:prstGeom prst="rect">
            <a:avLst/>
          </a:prstGeom>
        </p:spPr>
        <p:txBody>
          <a:bodyPr spcFirstLastPara="1" wrap="square" lIns="329175" tIns="68575" rIns="68575" bIns="68575" anchor="t" anchorCtr="0">
            <a:noAutofit/>
          </a:bodyPr>
          <a:lstStyle>
            <a:lvl1pPr lvl="0" rtl="0">
              <a:spcBef>
                <a:spcPts val="0"/>
              </a:spcBef>
              <a:spcAft>
                <a:spcPts val="0"/>
              </a:spcAft>
              <a:buNone/>
              <a:defRPr sz="4500">
                <a:solidFill>
                  <a:schemeClr val="accent1"/>
                </a:solidFill>
                <a:latin typeface="Red Hat Display Medium"/>
                <a:ea typeface="Red Hat Display Medium"/>
                <a:cs typeface="Red Hat Display Medium"/>
                <a:sym typeface="Red Hat Display Medium"/>
              </a:defRPr>
            </a:lvl1pPr>
            <a:lvl2pPr lvl="1" rtl="0">
              <a:spcBef>
                <a:spcPts val="0"/>
              </a:spcBef>
              <a:spcAft>
                <a:spcPts val="0"/>
              </a:spcAft>
              <a:buNone/>
              <a:defRPr sz="4500">
                <a:solidFill>
                  <a:schemeClr val="accent1"/>
                </a:solidFill>
                <a:latin typeface="Red Hat Display Medium"/>
                <a:ea typeface="Red Hat Display Medium"/>
                <a:cs typeface="Red Hat Display Medium"/>
                <a:sym typeface="Red Hat Display Medium"/>
              </a:defRPr>
            </a:lvl2pPr>
            <a:lvl3pPr lvl="2" rtl="0">
              <a:spcBef>
                <a:spcPts val="0"/>
              </a:spcBef>
              <a:spcAft>
                <a:spcPts val="0"/>
              </a:spcAft>
              <a:buNone/>
              <a:defRPr sz="4500">
                <a:solidFill>
                  <a:schemeClr val="accent1"/>
                </a:solidFill>
                <a:latin typeface="Red Hat Display Medium"/>
                <a:ea typeface="Red Hat Display Medium"/>
                <a:cs typeface="Red Hat Display Medium"/>
                <a:sym typeface="Red Hat Display Medium"/>
              </a:defRPr>
            </a:lvl3pPr>
            <a:lvl4pPr lvl="3" rtl="0">
              <a:spcBef>
                <a:spcPts val="0"/>
              </a:spcBef>
              <a:spcAft>
                <a:spcPts val="0"/>
              </a:spcAft>
              <a:buNone/>
              <a:defRPr sz="4500">
                <a:solidFill>
                  <a:schemeClr val="accent1"/>
                </a:solidFill>
                <a:latin typeface="Red Hat Display Medium"/>
                <a:ea typeface="Red Hat Display Medium"/>
                <a:cs typeface="Red Hat Display Medium"/>
                <a:sym typeface="Red Hat Display Medium"/>
              </a:defRPr>
            </a:lvl4pPr>
            <a:lvl5pPr lvl="4" rtl="0">
              <a:spcBef>
                <a:spcPts val="0"/>
              </a:spcBef>
              <a:spcAft>
                <a:spcPts val="0"/>
              </a:spcAft>
              <a:buNone/>
              <a:defRPr sz="4500">
                <a:solidFill>
                  <a:schemeClr val="accent1"/>
                </a:solidFill>
                <a:latin typeface="Red Hat Display Medium"/>
                <a:ea typeface="Red Hat Display Medium"/>
                <a:cs typeface="Red Hat Display Medium"/>
                <a:sym typeface="Red Hat Display Medium"/>
              </a:defRPr>
            </a:lvl5pPr>
            <a:lvl6pPr lvl="5" rtl="0">
              <a:spcBef>
                <a:spcPts val="0"/>
              </a:spcBef>
              <a:spcAft>
                <a:spcPts val="0"/>
              </a:spcAft>
              <a:buNone/>
              <a:defRPr sz="4500">
                <a:solidFill>
                  <a:schemeClr val="accent1"/>
                </a:solidFill>
                <a:latin typeface="Red Hat Display Medium"/>
                <a:ea typeface="Red Hat Display Medium"/>
                <a:cs typeface="Red Hat Display Medium"/>
                <a:sym typeface="Red Hat Display Medium"/>
              </a:defRPr>
            </a:lvl6pPr>
            <a:lvl7pPr lvl="6" rtl="0">
              <a:spcBef>
                <a:spcPts val="0"/>
              </a:spcBef>
              <a:spcAft>
                <a:spcPts val="0"/>
              </a:spcAft>
              <a:buNone/>
              <a:defRPr sz="4500">
                <a:solidFill>
                  <a:schemeClr val="accent1"/>
                </a:solidFill>
                <a:latin typeface="Red Hat Display Medium"/>
                <a:ea typeface="Red Hat Display Medium"/>
                <a:cs typeface="Red Hat Display Medium"/>
                <a:sym typeface="Red Hat Display Medium"/>
              </a:defRPr>
            </a:lvl7pPr>
            <a:lvl8pPr lvl="7" rtl="0">
              <a:spcBef>
                <a:spcPts val="0"/>
              </a:spcBef>
              <a:spcAft>
                <a:spcPts val="0"/>
              </a:spcAft>
              <a:buNone/>
              <a:defRPr sz="4500">
                <a:solidFill>
                  <a:schemeClr val="accent1"/>
                </a:solidFill>
                <a:latin typeface="Red Hat Display Medium"/>
                <a:ea typeface="Red Hat Display Medium"/>
                <a:cs typeface="Red Hat Display Medium"/>
                <a:sym typeface="Red Hat Display Medium"/>
              </a:defRPr>
            </a:lvl8pPr>
            <a:lvl9pPr lvl="8" rtl="0">
              <a:spcBef>
                <a:spcPts val="0"/>
              </a:spcBef>
              <a:spcAft>
                <a:spcPts val="0"/>
              </a:spcAft>
              <a:buNone/>
              <a:defRPr sz="4500">
                <a:solidFill>
                  <a:schemeClr val="accent1"/>
                </a:solidFill>
                <a:latin typeface="Red Hat Display Medium"/>
                <a:ea typeface="Red Hat Display Medium"/>
                <a:cs typeface="Red Hat Display Medium"/>
                <a:sym typeface="Red Hat Display Medium"/>
              </a:defRPr>
            </a:lvl9pPr>
          </a:lstStyle>
          <a:p>
            <a:endParaRPr/>
          </a:p>
        </p:txBody>
      </p:sp>
      <p:cxnSp>
        <p:nvCxnSpPr>
          <p:cNvPr id="3178" name="Google Shape;3178;p296"/>
          <p:cNvCxnSpPr/>
          <p:nvPr/>
        </p:nvCxnSpPr>
        <p:spPr>
          <a:xfrm rot="10800000">
            <a:off x="335825" y="4801200"/>
            <a:ext cx="0" cy="342300"/>
          </a:xfrm>
          <a:prstGeom prst="straightConnector1">
            <a:avLst/>
          </a:prstGeom>
          <a:noFill/>
          <a:ln w="9525" cap="flat" cmpd="sng">
            <a:solidFill>
              <a:srgbClr val="EE0000"/>
            </a:solidFill>
            <a:prstDash val="solid"/>
            <a:round/>
            <a:headEnd type="none" w="med" len="med"/>
            <a:tailEnd type="none" w="med" len="med"/>
          </a:ln>
        </p:spPr>
      </p:cxnSp>
      <p:cxnSp>
        <p:nvCxnSpPr>
          <p:cNvPr id="3179" name="Google Shape;3179;p296"/>
          <p:cNvCxnSpPr/>
          <p:nvPr/>
        </p:nvCxnSpPr>
        <p:spPr>
          <a:xfrm rot="10800000">
            <a:off x="335831" y="150"/>
            <a:ext cx="0" cy="664800"/>
          </a:xfrm>
          <a:prstGeom prst="straightConnector1">
            <a:avLst/>
          </a:prstGeom>
          <a:noFill/>
          <a:ln w="9525" cap="flat" cmpd="sng">
            <a:solidFill>
              <a:srgbClr val="EE0000"/>
            </a:solidFill>
            <a:prstDash val="solid"/>
            <a:round/>
            <a:headEnd type="none" w="med" len="med"/>
            <a:tailEnd type="none" w="med" len="med"/>
          </a:ln>
        </p:spPr>
      </p:cxnSp>
      <p:sp>
        <p:nvSpPr>
          <p:cNvPr id="3180" name="Google Shape;3180;p296"/>
          <p:cNvSpPr txBox="1">
            <a:spLocks noGrp="1"/>
          </p:cNvSpPr>
          <p:nvPr>
            <p:ph type="subTitle" idx="1"/>
          </p:nvPr>
        </p:nvSpPr>
        <p:spPr>
          <a:xfrm>
            <a:off x="335831" y="41580"/>
            <a:ext cx="3861600" cy="612300"/>
          </a:xfrm>
          <a:prstGeom prst="rect">
            <a:avLst/>
          </a:prstGeom>
        </p:spPr>
        <p:txBody>
          <a:bodyPr spcFirstLastPara="1" wrap="square" lIns="329175" tIns="68575" rIns="68575" bIns="68575" anchor="ctr" anchorCtr="0">
            <a:noAutofit/>
          </a:bodyPr>
          <a:lstStyle>
            <a:lvl1pPr lvl="0"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9pPr>
          </a:lstStyle>
          <a:p>
            <a:endParaRPr/>
          </a:p>
        </p:txBody>
      </p:sp>
      <p:sp>
        <p:nvSpPr>
          <p:cNvPr id="3181" name="Google Shape;3181;p296"/>
          <p:cNvSpPr txBox="1">
            <a:spLocks noGrp="1"/>
          </p:cNvSpPr>
          <p:nvPr>
            <p:ph type="subTitle" idx="2"/>
          </p:nvPr>
        </p:nvSpPr>
        <p:spPr>
          <a:xfrm>
            <a:off x="6938588" y="1307790"/>
            <a:ext cx="1593300" cy="2481900"/>
          </a:xfrm>
          <a:prstGeom prst="rect">
            <a:avLst/>
          </a:prstGeom>
        </p:spPr>
        <p:txBody>
          <a:bodyPr spcFirstLastPara="1" wrap="square" lIns="0" tIns="0" rIns="0" bIns="0" anchor="t" anchorCtr="0">
            <a:noAutofit/>
          </a:bodyPr>
          <a:lstStyle>
            <a:lvl1pPr lvl="0" rtl="0">
              <a:lnSpc>
                <a:spcPct val="174000"/>
              </a:lnSpc>
              <a:spcBef>
                <a:spcPts val="0"/>
              </a:spcBef>
              <a:spcAft>
                <a:spcPts val="0"/>
              </a:spcAft>
              <a:buNone/>
              <a:defRPr sz="1100">
                <a:solidFill>
                  <a:srgbClr val="EBEBEB"/>
                </a:solidFill>
              </a:defRPr>
            </a:lvl1pPr>
            <a:lvl2pPr lvl="1" rtl="0">
              <a:lnSpc>
                <a:spcPct val="174000"/>
              </a:lnSpc>
              <a:spcBef>
                <a:spcPts val="0"/>
              </a:spcBef>
              <a:spcAft>
                <a:spcPts val="0"/>
              </a:spcAft>
              <a:buNone/>
              <a:defRPr sz="1100">
                <a:solidFill>
                  <a:srgbClr val="EBEBEB"/>
                </a:solidFill>
              </a:defRPr>
            </a:lvl2pPr>
            <a:lvl3pPr lvl="2" rtl="0">
              <a:lnSpc>
                <a:spcPct val="174000"/>
              </a:lnSpc>
              <a:spcBef>
                <a:spcPts val="0"/>
              </a:spcBef>
              <a:spcAft>
                <a:spcPts val="0"/>
              </a:spcAft>
              <a:buNone/>
              <a:defRPr sz="1100">
                <a:solidFill>
                  <a:srgbClr val="EBEBEB"/>
                </a:solidFill>
              </a:defRPr>
            </a:lvl3pPr>
            <a:lvl4pPr lvl="3" rtl="0">
              <a:lnSpc>
                <a:spcPct val="174000"/>
              </a:lnSpc>
              <a:spcBef>
                <a:spcPts val="0"/>
              </a:spcBef>
              <a:spcAft>
                <a:spcPts val="0"/>
              </a:spcAft>
              <a:buNone/>
              <a:defRPr sz="1100">
                <a:solidFill>
                  <a:srgbClr val="EBEBEB"/>
                </a:solidFill>
              </a:defRPr>
            </a:lvl4pPr>
            <a:lvl5pPr lvl="4" rtl="0">
              <a:lnSpc>
                <a:spcPct val="174000"/>
              </a:lnSpc>
              <a:spcBef>
                <a:spcPts val="0"/>
              </a:spcBef>
              <a:spcAft>
                <a:spcPts val="0"/>
              </a:spcAft>
              <a:buNone/>
              <a:defRPr sz="1100">
                <a:solidFill>
                  <a:srgbClr val="EBEBEB"/>
                </a:solidFill>
              </a:defRPr>
            </a:lvl5pPr>
            <a:lvl6pPr lvl="5" rtl="0">
              <a:lnSpc>
                <a:spcPct val="174000"/>
              </a:lnSpc>
              <a:spcBef>
                <a:spcPts val="0"/>
              </a:spcBef>
              <a:spcAft>
                <a:spcPts val="0"/>
              </a:spcAft>
              <a:buNone/>
              <a:defRPr sz="1100">
                <a:solidFill>
                  <a:srgbClr val="EBEBEB"/>
                </a:solidFill>
              </a:defRPr>
            </a:lvl6pPr>
            <a:lvl7pPr lvl="6" rtl="0">
              <a:lnSpc>
                <a:spcPct val="174000"/>
              </a:lnSpc>
              <a:spcBef>
                <a:spcPts val="0"/>
              </a:spcBef>
              <a:spcAft>
                <a:spcPts val="0"/>
              </a:spcAft>
              <a:buNone/>
              <a:defRPr sz="1100">
                <a:solidFill>
                  <a:srgbClr val="EBEBEB"/>
                </a:solidFill>
              </a:defRPr>
            </a:lvl7pPr>
            <a:lvl8pPr lvl="7" rtl="0">
              <a:lnSpc>
                <a:spcPct val="174000"/>
              </a:lnSpc>
              <a:spcBef>
                <a:spcPts val="0"/>
              </a:spcBef>
              <a:spcAft>
                <a:spcPts val="0"/>
              </a:spcAft>
              <a:buNone/>
              <a:defRPr sz="1100">
                <a:solidFill>
                  <a:srgbClr val="EBEBEB"/>
                </a:solidFill>
              </a:defRPr>
            </a:lvl8pPr>
            <a:lvl9pPr lvl="8" rtl="0">
              <a:lnSpc>
                <a:spcPct val="174000"/>
              </a:lnSpc>
              <a:spcBef>
                <a:spcPts val="0"/>
              </a:spcBef>
              <a:spcAft>
                <a:spcPts val="0"/>
              </a:spcAft>
              <a:buNone/>
              <a:defRPr sz="1100">
                <a:solidFill>
                  <a:srgbClr val="EBEBEB"/>
                </a:solidFill>
              </a:defRPr>
            </a:lvl9pPr>
          </a:lstStyle>
          <a:p>
            <a:endParaRPr/>
          </a:p>
        </p:txBody>
      </p:sp>
      <p:pic>
        <p:nvPicPr>
          <p:cNvPr id="3182" name="Google Shape;3182;p296"/>
          <p:cNvPicPr preferRelativeResize="0"/>
          <p:nvPr/>
        </p:nvPicPr>
        <p:blipFill rotWithShape="1">
          <a:blip r:embed="rId3">
            <a:alphaModFix/>
          </a:blip>
          <a:srcRect t="327" b="317"/>
          <a:stretch/>
        </p:blipFill>
        <p:spPr>
          <a:xfrm>
            <a:off x="8033460" y="4734938"/>
            <a:ext cx="731888" cy="171091"/>
          </a:xfrm>
          <a:prstGeom prst="rect">
            <a:avLst/>
          </a:prstGeom>
          <a:noFill/>
          <a:ln>
            <a:noFill/>
          </a:ln>
        </p:spPr>
      </p:pic>
      <p:sp>
        <p:nvSpPr>
          <p:cNvPr id="3183" name="Google Shape;3183;p296"/>
          <p:cNvSpPr txBox="1">
            <a:spLocks noGrp="1"/>
          </p:cNvSpPr>
          <p:nvPr>
            <p:ph type="subTitle" idx="3"/>
          </p:nvPr>
        </p:nvSpPr>
        <p:spPr>
          <a:xfrm>
            <a:off x="6938588" y="1307790"/>
            <a:ext cx="1593300" cy="2481900"/>
          </a:xfrm>
          <a:prstGeom prst="rect">
            <a:avLst/>
          </a:prstGeom>
        </p:spPr>
        <p:txBody>
          <a:bodyPr spcFirstLastPara="1" wrap="square" lIns="0" tIns="0" rIns="0" bIns="0" anchor="t" anchorCtr="0">
            <a:noAutofit/>
          </a:bodyPr>
          <a:lstStyle>
            <a:lvl1pPr lvl="0" rtl="0">
              <a:lnSpc>
                <a:spcPct val="174000"/>
              </a:lnSpc>
              <a:spcBef>
                <a:spcPts val="0"/>
              </a:spcBef>
              <a:spcAft>
                <a:spcPts val="0"/>
              </a:spcAft>
              <a:buNone/>
              <a:defRPr sz="1100">
                <a:solidFill>
                  <a:schemeClr val="dk1"/>
                </a:solidFill>
              </a:defRPr>
            </a:lvl1pPr>
            <a:lvl2pPr lvl="1" rtl="0">
              <a:lnSpc>
                <a:spcPct val="174000"/>
              </a:lnSpc>
              <a:spcBef>
                <a:spcPts val="0"/>
              </a:spcBef>
              <a:spcAft>
                <a:spcPts val="0"/>
              </a:spcAft>
              <a:buNone/>
              <a:defRPr sz="1100">
                <a:solidFill>
                  <a:schemeClr val="dk1"/>
                </a:solidFill>
              </a:defRPr>
            </a:lvl2pPr>
            <a:lvl3pPr lvl="2" rtl="0">
              <a:lnSpc>
                <a:spcPct val="174000"/>
              </a:lnSpc>
              <a:spcBef>
                <a:spcPts val="0"/>
              </a:spcBef>
              <a:spcAft>
                <a:spcPts val="0"/>
              </a:spcAft>
              <a:buNone/>
              <a:defRPr sz="1100">
                <a:solidFill>
                  <a:schemeClr val="dk1"/>
                </a:solidFill>
              </a:defRPr>
            </a:lvl3pPr>
            <a:lvl4pPr lvl="3" rtl="0">
              <a:lnSpc>
                <a:spcPct val="174000"/>
              </a:lnSpc>
              <a:spcBef>
                <a:spcPts val="0"/>
              </a:spcBef>
              <a:spcAft>
                <a:spcPts val="0"/>
              </a:spcAft>
              <a:buNone/>
              <a:defRPr sz="1100">
                <a:solidFill>
                  <a:schemeClr val="dk1"/>
                </a:solidFill>
              </a:defRPr>
            </a:lvl4pPr>
            <a:lvl5pPr lvl="4" rtl="0">
              <a:lnSpc>
                <a:spcPct val="174000"/>
              </a:lnSpc>
              <a:spcBef>
                <a:spcPts val="0"/>
              </a:spcBef>
              <a:spcAft>
                <a:spcPts val="0"/>
              </a:spcAft>
              <a:buNone/>
              <a:defRPr sz="1100">
                <a:solidFill>
                  <a:schemeClr val="dk1"/>
                </a:solidFill>
              </a:defRPr>
            </a:lvl5pPr>
            <a:lvl6pPr lvl="5" rtl="0">
              <a:lnSpc>
                <a:spcPct val="174000"/>
              </a:lnSpc>
              <a:spcBef>
                <a:spcPts val="0"/>
              </a:spcBef>
              <a:spcAft>
                <a:spcPts val="0"/>
              </a:spcAft>
              <a:buNone/>
              <a:defRPr sz="1100">
                <a:solidFill>
                  <a:schemeClr val="dk1"/>
                </a:solidFill>
              </a:defRPr>
            </a:lvl6pPr>
            <a:lvl7pPr lvl="6" rtl="0">
              <a:lnSpc>
                <a:spcPct val="174000"/>
              </a:lnSpc>
              <a:spcBef>
                <a:spcPts val="0"/>
              </a:spcBef>
              <a:spcAft>
                <a:spcPts val="0"/>
              </a:spcAft>
              <a:buNone/>
              <a:defRPr sz="1100">
                <a:solidFill>
                  <a:schemeClr val="dk1"/>
                </a:solidFill>
              </a:defRPr>
            </a:lvl7pPr>
            <a:lvl8pPr lvl="7" rtl="0">
              <a:lnSpc>
                <a:spcPct val="174000"/>
              </a:lnSpc>
              <a:spcBef>
                <a:spcPts val="0"/>
              </a:spcBef>
              <a:spcAft>
                <a:spcPts val="0"/>
              </a:spcAft>
              <a:buNone/>
              <a:defRPr sz="1100">
                <a:solidFill>
                  <a:schemeClr val="dk1"/>
                </a:solidFill>
              </a:defRPr>
            </a:lvl8pPr>
            <a:lvl9pPr lvl="8" rtl="0">
              <a:lnSpc>
                <a:spcPct val="174000"/>
              </a:lnSpc>
              <a:spcBef>
                <a:spcPts val="0"/>
              </a:spcBef>
              <a:spcAft>
                <a:spcPts val="0"/>
              </a:spcAft>
              <a:buNone/>
              <a:defRPr sz="1100">
                <a:solidFill>
                  <a:schemeClr val="dk1"/>
                </a:solidFill>
              </a:defRPr>
            </a:lvl9pPr>
          </a:lstStyle>
          <a:p>
            <a:endParaRPr/>
          </a:p>
        </p:txBody>
      </p:sp>
      <p:sp>
        <p:nvSpPr>
          <p:cNvPr id="3184" name="Google Shape;3184;p296"/>
          <p:cNvSpPr txBox="1">
            <a:spLocks noGrp="1"/>
          </p:cNvSpPr>
          <p:nvPr>
            <p:ph type="sldNum" idx="12"/>
          </p:nvPr>
        </p:nvSpPr>
        <p:spPr>
          <a:xfrm>
            <a:off x="61481" y="4627167"/>
            <a:ext cx="548700" cy="107700"/>
          </a:xfrm>
          <a:prstGeom prst="rect">
            <a:avLst/>
          </a:prstGeom>
          <a:noFill/>
          <a:ln>
            <a:noFill/>
          </a:ln>
        </p:spPr>
        <p:txBody>
          <a:bodyPr spcFirstLastPara="1" wrap="square" lIns="0" tIns="0" rIns="0" bIns="0" anchor="b" anchorCtr="0">
            <a:noAutofit/>
          </a:bodyPr>
          <a:lstStyle>
            <a:lvl1pPr lvl="0" algn="ctr" rtl="0">
              <a:buNone/>
              <a:defRPr sz="600">
                <a:latin typeface="Red Hat Text Medium"/>
                <a:ea typeface="Red Hat Text Medium"/>
                <a:cs typeface="Red Hat Text Medium"/>
                <a:sym typeface="Red Hat Text Medium"/>
              </a:defRPr>
            </a:lvl1pPr>
            <a:lvl2pPr lvl="1" algn="ctr" rtl="0">
              <a:buNone/>
              <a:defRPr sz="600">
                <a:latin typeface="Red Hat Text Medium"/>
                <a:ea typeface="Red Hat Text Medium"/>
                <a:cs typeface="Red Hat Text Medium"/>
                <a:sym typeface="Red Hat Text Medium"/>
              </a:defRPr>
            </a:lvl2pPr>
            <a:lvl3pPr lvl="2" algn="ctr" rtl="0">
              <a:buNone/>
              <a:defRPr sz="600">
                <a:latin typeface="Red Hat Text Medium"/>
                <a:ea typeface="Red Hat Text Medium"/>
                <a:cs typeface="Red Hat Text Medium"/>
                <a:sym typeface="Red Hat Text Medium"/>
              </a:defRPr>
            </a:lvl3pPr>
            <a:lvl4pPr lvl="3" algn="ctr" rtl="0">
              <a:buNone/>
              <a:defRPr sz="600">
                <a:latin typeface="Red Hat Text Medium"/>
                <a:ea typeface="Red Hat Text Medium"/>
                <a:cs typeface="Red Hat Text Medium"/>
                <a:sym typeface="Red Hat Text Medium"/>
              </a:defRPr>
            </a:lvl4pPr>
            <a:lvl5pPr lvl="4" algn="ctr" rtl="0">
              <a:buNone/>
              <a:defRPr sz="600">
                <a:latin typeface="Red Hat Text Medium"/>
                <a:ea typeface="Red Hat Text Medium"/>
                <a:cs typeface="Red Hat Text Medium"/>
                <a:sym typeface="Red Hat Text Medium"/>
              </a:defRPr>
            </a:lvl5pPr>
            <a:lvl6pPr lvl="5" algn="ctr" rtl="0">
              <a:buNone/>
              <a:defRPr sz="600">
                <a:latin typeface="Red Hat Text Medium"/>
                <a:ea typeface="Red Hat Text Medium"/>
                <a:cs typeface="Red Hat Text Medium"/>
                <a:sym typeface="Red Hat Text Medium"/>
              </a:defRPr>
            </a:lvl6pPr>
            <a:lvl7pPr lvl="6" algn="ctr" rtl="0">
              <a:buNone/>
              <a:defRPr sz="600">
                <a:latin typeface="Red Hat Text Medium"/>
                <a:ea typeface="Red Hat Text Medium"/>
                <a:cs typeface="Red Hat Text Medium"/>
                <a:sym typeface="Red Hat Text Medium"/>
              </a:defRPr>
            </a:lvl7pPr>
            <a:lvl8pPr lvl="7" algn="ctr" rtl="0">
              <a:buNone/>
              <a:defRPr sz="600">
                <a:latin typeface="Red Hat Text Medium"/>
                <a:ea typeface="Red Hat Text Medium"/>
                <a:cs typeface="Red Hat Text Medium"/>
                <a:sym typeface="Red Hat Text Medium"/>
              </a:defRPr>
            </a:lvl8pPr>
            <a:lvl9pPr lvl="8" algn="ctr" rtl="0">
              <a:buNone/>
              <a:defRPr sz="6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heme 3 Title">
  <p:cSld name="CUSTOM_5">
    <p:bg>
      <p:bgPr>
        <a:blipFill>
          <a:blip r:embed="rId2">
            <a:alphaModFix/>
          </a:blip>
          <a:stretch>
            <a:fillRect/>
          </a:stretch>
        </a:blipFill>
        <a:effectLst/>
      </p:bgPr>
    </p:bg>
    <p:spTree>
      <p:nvGrpSpPr>
        <p:cNvPr id="1" name="Shape 100"/>
        <p:cNvGrpSpPr/>
        <p:nvPr/>
      </p:nvGrpSpPr>
      <p:grpSpPr>
        <a:xfrm>
          <a:off x="0" y="0"/>
          <a:ext cx="0" cy="0"/>
          <a:chOff x="0" y="0"/>
          <a:chExt cx="0" cy="0"/>
        </a:xfrm>
      </p:grpSpPr>
      <p:sp>
        <p:nvSpPr>
          <p:cNvPr id="101" name="Google Shape;101;p20"/>
          <p:cNvSpPr/>
          <p:nvPr/>
        </p:nvSpPr>
        <p:spPr>
          <a:xfrm>
            <a:off x="7212881" y="4409156"/>
            <a:ext cx="1931100" cy="734400"/>
          </a:xfrm>
          <a:prstGeom prst="rect">
            <a:avLst/>
          </a:prstGeom>
          <a:solidFill>
            <a:schemeClr val="lt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pic>
        <p:nvPicPr>
          <p:cNvPr id="102" name="Google Shape;102;p20"/>
          <p:cNvPicPr preferRelativeResize="0"/>
          <p:nvPr/>
        </p:nvPicPr>
        <p:blipFill>
          <a:blip r:embed="rId3">
            <a:alphaModFix/>
          </a:blip>
          <a:stretch>
            <a:fillRect/>
          </a:stretch>
        </p:blipFill>
        <p:spPr>
          <a:xfrm>
            <a:off x="7580138" y="4652989"/>
            <a:ext cx="1185206" cy="279575"/>
          </a:xfrm>
          <a:prstGeom prst="rect">
            <a:avLst/>
          </a:prstGeom>
          <a:noFill/>
          <a:ln>
            <a:noFill/>
          </a:ln>
        </p:spPr>
      </p:pic>
      <p:cxnSp>
        <p:nvCxnSpPr>
          <p:cNvPr id="103" name="Google Shape;103;p20"/>
          <p:cNvCxnSpPr/>
          <p:nvPr/>
        </p:nvCxnSpPr>
        <p:spPr>
          <a:xfrm rot="10800000">
            <a:off x="335825" y="4801200"/>
            <a:ext cx="0" cy="342300"/>
          </a:xfrm>
          <a:prstGeom prst="straightConnector1">
            <a:avLst/>
          </a:prstGeom>
          <a:noFill/>
          <a:ln w="9525" cap="flat" cmpd="sng">
            <a:solidFill>
              <a:schemeClr val="lt1"/>
            </a:solidFill>
            <a:prstDash val="solid"/>
            <a:round/>
            <a:headEnd type="none" w="med" len="med"/>
            <a:tailEnd type="none" w="med" len="med"/>
          </a:ln>
        </p:spPr>
      </p:cxnSp>
      <p:sp>
        <p:nvSpPr>
          <p:cNvPr id="104" name="Google Shape;104;p20"/>
          <p:cNvSpPr txBox="1">
            <a:spLocks noGrp="1"/>
          </p:cNvSpPr>
          <p:nvPr>
            <p:ph type="subTitle" idx="1"/>
          </p:nvPr>
        </p:nvSpPr>
        <p:spPr>
          <a:xfrm>
            <a:off x="4245394" y="2978738"/>
            <a:ext cx="3334800" cy="685800"/>
          </a:xfrm>
          <a:prstGeom prst="rect">
            <a:avLst/>
          </a:prstGeom>
        </p:spPr>
        <p:txBody>
          <a:bodyPr spcFirstLastPara="1" wrap="square" lIns="91425" tIns="91425" rIns="91425" bIns="91425" anchor="t" anchorCtr="0">
            <a:noAutofit/>
          </a:bodyPr>
          <a:lstStyle>
            <a:lvl1pPr lvl="0" rtl="0">
              <a:lnSpc>
                <a:spcPct val="140000"/>
              </a:lnSpc>
              <a:spcBef>
                <a:spcPts val="0"/>
              </a:spcBef>
              <a:spcAft>
                <a:spcPts val="0"/>
              </a:spcAft>
              <a:buClr>
                <a:schemeClr val="dk1"/>
              </a:buClr>
              <a:buSzPts val="1400"/>
              <a:buNone/>
              <a:defRPr sz="1400">
                <a:solidFill>
                  <a:schemeClr val="dk1"/>
                </a:solidFill>
              </a:defRPr>
            </a:lvl1pPr>
            <a:lvl2pPr lvl="1" rtl="0">
              <a:lnSpc>
                <a:spcPct val="140000"/>
              </a:lnSpc>
              <a:spcBef>
                <a:spcPts val="0"/>
              </a:spcBef>
              <a:spcAft>
                <a:spcPts val="0"/>
              </a:spcAft>
              <a:buClr>
                <a:schemeClr val="dk1"/>
              </a:buClr>
              <a:buSzPts val="1400"/>
              <a:buNone/>
              <a:defRPr sz="1400">
                <a:solidFill>
                  <a:schemeClr val="dk1"/>
                </a:solidFill>
              </a:defRPr>
            </a:lvl2pPr>
            <a:lvl3pPr lvl="2" rtl="0">
              <a:lnSpc>
                <a:spcPct val="140000"/>
              </a:lnSpc>
              <a:spcBef>
                <a:spcPts val="0"/>
              </a:spcBef>
              <a:spcAft>
                <a:spcPts val="0"/>
              </a:spcAft>
              <a:buClr>
                <a:schemeClr val="dk1"/>
              </a:buClr>
              <a:buSzPts val="1400"/>
              <a:buNone/>
              <a:defRPr sz="1400">
                <a:solidFill>
                  <a:schemeClr val="dk1"/>
                </a:solidFill>
              </a:defRPr>
            </a:lvl3pPr>
            <a:lvl4pPr lvl="3" rtl="0">
              <a:lnSpc>
                <a:spcPct val="140000"/>
              </a:lnSpc>
              <a:spcBef>
                <a:spcPts val="0"/>
              </a:spcBef>
              <a:spcAft>
                <a:spcPts val="0"/>
              </a:spcAft>
              <a:buClr>
                <a:schemeClr val="dk1"/>
              </a:buClr>
              <a:buSzPts val="1400"/>
              <a:buNone/>
              <a:defRPr sz="1400">
                <a:solidFill>
                  <a:schemeClr val="dk1"/>
                </a:solidFill>
              </a:defRPr>
            </a:lvl4pPr>
            <a:lvl5pPr lvl="4" rtl="0">
              <a:lnSpc>
                <a:spcPct val="140000"/>
              </a:lnSpc>
              <a:spcBef>
                <a:spcPts val="0"/>
              </a:spcBef>
              <a:spcAft>
                <a:spcPts val="0"/>
              </a:spcAft>
              <a:buClr>
                <a:schemeClr val="dk1"/>
              </a:buClr>
              <a:buSzPts val="1400"/>
              <a:buNone/>
              <a:defRPr sz="1400">
                <a:solidFill>
                  <a:schemeClr val="dk1"/>
                </a:solidFill>
              </a:defRPr>
            </a:lvl5pPr>
            <a:lvl6pPr lvl="5" rtl="0">
              <a:lnSpc>
                <a:spcPct val="140000"/>
              </a:lnSpc>
              <a:spcBef>
                <a:spcPts val="0"/>
              </a:spcBef>
              <a:spcAft>
                <a:spcPts val="0"/>
              </a:spcAft>
              <a:buClr>
                <a:schemeClr val="dk1"/>
              </a:buClr>
              <a:buSzPts val="1400"/>
              <a:buNone/>
              <a:defRPr sz="1400">
                <a:solidFill>
                  <a:schemeClr val="dk1"/>
                </a:solidFill>
              </a:defRPr>
            </a:lvl6pPr>
            <a:lvl7pPr lvl="6" rtl="0">
              <a:lnSpc>
                <a:spcPct val="140000"/>
              </a:lnSpc>
              <a:spcBef>
                <a:spcPts val="0"/>
              </a:spcBef>
              <a:spcAft>
                <a:spcPts val="0"/>
              </a:spcAft>
              <a:buClr>
                <a:schemeClr val="dk1"/>
              </a:buClr>
              <a:buSzPts val="1400"/>
              <a:buNone/>
              <a:defRPr sz="1400">
                <a:solidFill>
                  <a:schemeClr val="dk1"/>
                </a:solidFill>
              </a:defRPr>
            </a:lvl7pPr>
            <a:lvl8pPr lvl="7" rtl="0">
              <a:lnSpc>
                <a:spcPct val="140000"/>
              </a:lnSpc>
              <a:spcBef>
                <a:spcPts val="0"/>
              </a:spcBef>
              <a:spcAft>
                <a:spcPts val="0"/>
              </a:spcAft>
              <a:buClr>
                <a:schemeClr val="dk1"/>
              </a:buClr>
              <a:buSzPts val="1400"/>
              <a:buNone/>
              <a:defRPr sz="1400">
                <a:solidFill>
                  <a:schemeClr val="dk1"/>
                </a:solidFill>
              </a:defRPr>
            </a:lvl8pPr>
            <a:lvl9pPr lvl="8" rtl="0">
              <a:lnSpc>
                <a:spcPct val="140000"/>
              </a:lnSpc>
              <a:spcBef>
                <a:spcPts val="0"/>
              </a:spcBef>
              <a:spcAft>
                <a:spcPts val="0"/>
              </a:spcAft>
              <a:buClr>
                <a:schemeClr val="dk1"/>
              </a:buClr>
              <a:buSzPts val="1400"/>
              <a:buNone/>
              <a:defRPr sz="1400">
                <a:solidFill>
                  <a:schemeClr val="dk1"/>
                </a:solidFill>
              </a:defRPr>
            </a:lvl9pPr>
          </a:lstStyle>
          <a:p>
            <a:endParaRPr/>
          </a:p>
        </p:txBody>
      </p:sp>
      <p:sp>
        <p:nvSpPr>
          <p:cNvPr id="105" name="Google Shape;105;p20"/>
          <p:cNvSpPr txBox="1">
            <a:spLocks noGrp="1"/>
          </p:cNvSpPr>
          <p:nvPr>
            <p:ph type="title"/>
          </p:nvPr>
        </p:nvSpPr>
        <p:spPr>
          <a:xfrm>
            <a:off x="4245394" y="1281774"/>
            <a:ext cx="4302300" cy="1588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None/>
              <a:defRPr sz="35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None/>
              <a:defRPr sz="35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None/>
              <a:defRPr sz="35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None/>
              <a:defRPr sz="35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None/>
              <a:defRPr sz="35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None/>
              <a:defRPr sz="35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None/>
              <a:defRPr sz="35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None/>
              <a:defRPr sz="35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None/>
              <a:defRPr sz="3500">
                <a:solidFill>
                  <a:schemeClr val="accent1"/>
                </a:solidFill>
                <a:latin typeface="Red Hat Display Medium"/>
                <a:ea typeface="Red Hat Display Medium"/>
                <a:cs typeface="Red Hat Display Medium"/>
                <a:sym typeface="Red Hat Display Medium"/>
              </a:defRPr>
            </a:lvl9pPr>
          </a:lstStyle>
          <a:p>
            <a:endParaRPr/>
          </a:p>
        </p:txBody>
      </p:sp>
      <p:sp>
        <p:nvSpPr>
          <p:cNvPr id="106" name="Google Shape;106;p20"/>
          <p:cNvSpPr txBox="1">
            <a:spLocks noGrp="1"/>
          </p:cNvSpPr>
          <p:nvPr>
            <p:ph type="subTitle" idx="2"/>
          </p:nvPr>
        </p:nvSpPr>
        <p:spPr>
          <a:xfrm>
            <a:off x="4245394" y="3988706"/>
            <a:ext cx="1530300" cy="454200"/>
          </a:xfrm>
          <a:prstGeom prst="rect">
            <a:avLst/>
          </a:prstGeom>
        </p:spPr>
        <p:txBody>
          <a:bodyPr spcFirstLastPara="1" wrap="square" lIns="91425" tIns="91425" rIns="91425" bIns="91425" anchor="t" anchorCtr="0">
            <a:noAutofit/>
          </a:bodyPr>
          <a:lstStyle>
            <a:lvl1pPr lvl="0" rtl="0">
              <a:lnSpc>
                <a:spcPct val="135000"/>
              </a:lnSpc>
              <a:spcBef>
                <a:spcPts val="0"/>
              </a:spcBef>
              <a:spcAft>
                <a:spcPts val="0"/>
              </a:spcAft>
              <a:buClr>
                <a:schemeClr val="dk1"/>
              </a:buClr>
              <a:buSzPts val="900"/>
              <a:buNone/>
              <a:defRPr sz="900">
                <a:solidFill>
                  <a:schemeClr val="dk1"/>
                </a:solidFill>
              </a:defRPr>
            </a:lvl1pPr>
            <a:lvl2pPr lvl="1" rtl="0">
              <a:lnSpc>
                <a:spcPct val="135000"/>
              </a:lnSpc>
              <a:spcBef>
                <a:spcPts val="0"/>
              </a:spcBef>
              <a:spcAft>
                <a:spcPts val="0"/>
              </a:spcAft>
              <a:buClr>
                <a:schemeClr val="dk1"/>
              </a:buClr>
              <a:buSzPts val="900"/>
              <a:buNone/>
              <a:defRPr sz="900">
                <a:solidFill>
                  <a:schemeClr val="dk1"/>
                </a:solidFill>
              </a:defRPr>
            </a:lvl2pPr>
            <a:lvl3pPr lvl="2" rtl="0">
              <a:lnSpc>
                <a:spcPct val="135000"/>
              </a:lnSpc>
              <a:spcBef>
                <a:spcPts val="0"/>
              </a:spcBef>
              <a:spcAft>
                <a:spcPts val="0"/>
              </a:spcAft>
              <a:buClr>
                <a:schemeClr val="dk1"/>
              </a:buClr>
              <a:buSzPts val="900"/>
              <a:buNone/>
              <a:defRPr sz="900">
                <a:solidFill>
                  <a:schemeClr val="dk1"/>
                </a:solidFill>
              </a:defRPr>
            </a:lvl3pPr>
            <a:lvl4pPr lvl="3" rtl="0">
              <a:lnSpc>
                <a:spcPct val="135000"/>
              </a:lnSpc>
              <a:spcBef>
                <a:spcPts val="0"/>
              </a:spcBef>
              <a:spcAft>
                <a:spcPts val="0"/>
              </a:spcAft>
              <a:buClr>
                <a:schemeClr val="dk1"/>
              </a:buClr>
              <a:buSzPts val="900"/>
              <a:buNone/>
              <a:defRPr sz="900">
                <a:solidFill>
                  <a:schemeClr val="dk1"/>
                </a:solidFill>
              </a:defRPr>
            </a:lvl4pPr>
            <a:lvl5pPr lvl="4" rtl="0">
              <a:lnSpc>
                <a:spcPct val="135000"/>
              </a:lnSpc>
              <a:spcBef>
                <a:spcPts val="0"/>
              </a:spcBef>
              <a:spcAft>
                <a:spcPts val="0"/>
              </a:spcAft>
              <a:buClr>
                <a:schemeClr val="dk1"/>
              </a:buClr>
              <a:buSzPts val="900"/>
              <a:buNone/>
              <a:defRPr sz="900">
                <a:solidFill>
                  <a:schemeClr val="dk1"/>
                </a:solidFill>
              </a:defRPr>
            </a:lvl5pPr>
            <a:lvl6pPr lvl="5" rtl="0">
              <a:lnSpc>
                <a:spcPct val="135000"/>
              </a:lnSpc>
              <a:spcBef>
                <a:spcPts val="0"/>
              </a:spcBef>
              <a:spcAft>
                <a:spcPts val="0"/>
              </a:spcAft>
              <a:buClr>
                <a:schemeClr val="dk1"/>
              </a:buClr>
              <a:buSzPts val="900"/>
              <a:buNone/>
              <a:defRPr sz="900">
                <a:solidFill>
                  <a:schemeClr val="dk1"/>
                </a:solidFill>
              </a:defRPr>
            </a:lvl6pPr>
            <a:lvl7pPr lvl="6" rtl="0">
              <a:lnSpc>
                <a:spcPct val="135000"/>
              </a:lnSpc>
              <a:spcBef>
                <a:spcPts val="0"/>
              </a:spcBef>
              <a:spcAft>
                <a:spcPts val="0"/>
              </a:spcAft>
              <a:buClr>
                <a:schemeClr val="dk1"/>
              </a:buClr>
              <a:buSzPts val="900"/>
              <a:buNone/>
              <a:defRPr sz="900">
                <a:solidFill>
                  <a:schemeClr val="dk1"/>
                </a:solidFill>
              </a:defRPr>
            </a:lvl7pPr>
            <a:lvl8pPr lvl="7" rtl="0">
              <a:lnSpc>
                <a:spcPct val="135000"/>
              </a:lnSpc>
              <a:spcBef>
                <a:spcPts val="0"/>
              </a:spcBef>
              <a:spcAft>
                <a:spcPts val="0"/>
              </a:spcAft>
              <a:buClr>
                <a:schemeClr val="dk1"/>
              </a:buClr>
              <a:buSzPts val="900"/>
              <a:buNone/>
              <a:defRPr sz="900">
                <a:solidFill>
                  <a:schemeClr val="dk1"/>
                </a:solidFill>
              </a:defRPr>
            </a:lvl8pPr>
            <a:lvl9pPr lvl="8" rtl="0">
              <a:lnSpc>
                <a:spcPct val="135000"/>
              </a:lnSpc>
              <a:spcBef>
                <a:spcPts val="0"/>
              </a:spcBef>
              <a:spcAft>
                <a:spcPts val="0"/>
              </a:spcAft>
              <a:buClr>
                <a:schemeClr val="dk1"/>
              </a:buClr>
              <a:buSzPts val="900"/>
              <a:buNone/>
              <a:defRPr sz="900">
                <a:solidFill>
                  <a:schemeClr val="dk1"/>
                </a:solidFill>
              </a:defRPr>
            </a:lvl9pPr>
          </a:lstStyle>
          <a:p>
            <a:endParaRPr/>
          </a:p>
        </p:txBody>
      </p:sp>
      <p:sp>
        <p:nvSpPr>
          <p:cNvPr id="107" name="Google Shape;107;p20"/>
          <p:cNvSpPr txBox="1">
            <a:spLocks noGrp="1"/>
          </p:cNvSpPr>
          <p:nvPr>
            <p:ph type="subTitle" idx="3"/>
          </p:nvPr>
        </p:nvSpPr>
        <p:spPr>
          <a:xfrm rot="5400000">
            <a:off x="-1603762" y="1603800"/>
            <a:ext cx="3861600" cy="654000"/>
          </a:xfrm>
          <a:prstGeom prst="rect">
            <a:avLst/>
          </a:prstGeom>
        </p:spPr>
        <p:txBody>
          <a:bodyPr spcFirstLastPara="1" wrap="square" lIns="377175" tIns="68575" rIns="68575" bIns="68575" anchor="ctr" anchorCtr="0">
            <a:noAutofit/>
          </a:bodyPr>
          <a:lstStyle>
            <a:lvl1pPr lvl="0"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9pPr>
          </a:lstStyle>
          <a:p>
            <a:endParaRPr/>
          </a:p>
        </p:txBody>
      </p:sp>
      <p:sp>
        <p:nvSpPr>
          <p:cNvPr id="108" name="Google Shape;108;p20"/>
          <p:cNvSpPr txBox="1">
            <a:spLocks noGrp="1"/>
          </p:cNvSpPr>
          <p:nvPr>
            <p:ph type="sldNum" idx="12"/>
          </p:nvPr>
        </p:nvSpPr>
        <p:spPr>
          <a:xfrm>
            <a:off x="61481" y="4627167"/>
            <a:ext cx="548700" cy="107700"/>
          </a:xfrm>
          <a:prstGeom prst="rect">
            <a:avLst/>
          </a:prstGeom>
        </p:spPr>
        <p:txBody>
          <a:bodyPr spcFirstLastPara="1" wrap="square" lIns="0" tIns="0" rIns="0" bIns="0" anchor="b" anchorCtr="0">
            <a:noAutofit/>
          </a:bodyPr>
          <a:lstStyle>
            <a:lvl1pPr lvl="0" algn="ctr" rtl="0">
              <a:buNone/>
              <a:defRPr sz="600">
                <a:solidFill>
                  <a:srgbClr val="FFFFFF"/>
                </a:solidFill>
                <a:latin typeface="Red Hat Text Medium"/>
                <a:ea typeface="Red Hat Text Medium"/>
                <a:cs typeface="Red Hat Text Medium"/>
                <a:sym typeface="Red Hat Text Medium"/>
              </a:defRPr>
            </a:lvl1pPr>
            <a:lvl2pPr lvl="1" algn="ctr" rtl="0">
              <a:buNone/>
              <a:defRPr sz="600">
                <a:solidFill>
                  <a:srgbClr val="FFFFFF"/>
                </a:solidFill>
                <a:latin typeface="Red Hat Text Medium"/>
                <a:ea typeface="Red Hat Text Medium"/>
                <a:cs typeface="Red Hat Text Medium"/>
                <a:sym typeface="Red Hat Text Medium"/>
              </a:defRPr>
            </a:lvl2pPr>
            <a:lvl3pPr lvl="2" algn="ctr" rtl="0">
              <a:buNone/>
              <a:defRPr sz="600">
                <a:solidFill>
                  <a:srgbClr val="FFFFFF"/>
                </a:solidFill>
                <a:latin typeface="Red Hat Text Medium"/>
                <a:ea typeface="Red Hat Text Medium"/>
                <a:cs typeface="Red Hat Text Medium"/>
                <a:sym typeface="Red Hat Text Medium"/>
              </a:defRPr>
            </a:lvl3pPr>
            <a:lvl4pPr lvl="3" algn="ctr" rtl="0">
              <a:buNone/>
              <a:defRPr sz="600">
                <a:solidFill>
                  <a:srgbClr val="FFFFFF"/>
                </a:solidFill>
                <a:latin typeface="Red Hat Text Medium"/>
                <a:ea typeface="Red Hat Text Medium"/>
                <a:cs typeface="Red Hat Text Medium"/>
                <a:sym typeface="Red Hat Text Medium"/>
              </a:defRPr>
            </a:lvl4pPr>
            <a:lvl5pPr lvl="4" algn="ctr" rtl="0">
              <a:buNone/>
              <a:defRPr sz="600">
                <a:solidFill>
                  <a:srgbClr val="FFFFFF"/>
                </a:solidFill>
                <a:latin typeface="Red Hat Text Medium"/>
                <a:ea typeface="Red Hat Text Medium"/>
                <a:cs typeface="Red Hat Text Medium"/>
                <a:sym typeface="Red Hat Text Medium"/>
              </a:defRPr>
            </a:lvl5pPr>
            <a:lvl6pPr lvl="5" algn="ctr" rtl="0">
              <a:buNone/>
              <a:defRPr sz="600">
                <a:solidFill>
                  <a:srgbClr val="FFFFFF"/>
                </a:solidFill>
                <a:latin typeface="Red Hat Text Medium"/>
                <a:ea typeface="Red Hat Text Medium"/>
                <a:cs typeface="Red Hat Text Medium"/>
                <a:sym typeface="Red Hat Text Medium"/>
              </a:defRPr>
            </a:lvl6pPr>
            <a:lvl7pPr lvl="6" algn="ctr" rtl="0">
              <a:buNone/>
              <a:defRPr sz="600">
                <a:solidFill>
                  <a:srgbClr val="FFFFFF"/>
                </a:solidFill>
                <a:latin typeface="Red Hat Text Medium"/>
                <a:ea typeface="Red Hat Text Medium"/>
                <a:cs typeface="Red Hat Text Medium"/>
                <a:sym typeface="Red Hat Text Medium"/>
              </a:defRPr>
            </a:lvl7pPr>
            <a:lvl8pPr lvl="7" algn="ctr" rtl="0">
              <a:buNone/>
              <a:defRPr sz="600">
                <a:solidFill>
                  <a:srgbClr val="FFFFFF"/>
                </a:solidFill>
                <a:latin typeface="Red Hat Text Medium"/>
                <a:ea typeface="Red Hat Text Medium"/>
                <a:cs typeface="Red Hat Text Medium"/>
                <a:sym typeface="Red Hat Text Medium"/>
              </a:defRPr>
            </a:lvl8pPr>
            <a:lvl9pPr lvl="8" algn="ctr" rtl="0">
              <a:buNone/>
              <a:defRPr sz="600">
                <a:solidFill>
                  <a:srgbClr val="FFFFFF"/>
                </a:solidFill>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matchingName="Theme 2 divider D">
  <p:cSld name="CUSTOM_3">
    <p:bg>
      <p:bgPr>
        <a:blipFill>
          <a:blip r:embed="rId2">
            <a:alphaModFix/>
          </a:blip>
          <a:stretch>
            <a:fillRect/>
          </a:stretch>
        </a:blipFill>
        <a:effectLst/>
      </p:bgPr>
    </p:bg>
    <p:spTree>
      <p:nvGrpSpPr>
        <p:cNvPr id="1" name="Shape 3185"/>
        <p:cNvGrpSpPr/>
        <p:nvPr/>
      </p:nvGrpSpPr>
      <p:grpSpPr>
        <a:xfrm>
          <a:off x="0" y="0"/>
          <a:ext cx="0" cy="0"/>
          <a:chOff x="0" y="0"/>
          <a:chExt cx="0" cy="0"/>
        </a:xfrm>
      </p:grpSpPr>
      <p:sp>
        <p:nvSpPr>
          <p:cNvPr id="3186" name="Google Shape;3186;p297"/>
          <p:cNvSpPr txBox="1">
            <a:spLocks noGrp="1"/>
          </p:cNvSpPr>
          <p:nvPr>
            <p:ph type="title"/>
          </p:nvPr>
        </p:nvSpPr>
        <p:spPr>
          <a:xfrm>
            <a:off x="1557019" y="1412438"/>
            <a:ext cx="5994000" cy="23034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None/>
              <a:defRPr sz="4100">
                <a:solidFill>
                  <a:schemeClr val="accent1"/>
                </a:solidFill>
              </a:defRPr>
            </a:lvl1pPr>
            <a:lvl2pPr lvl="1" rtl="0">
              <a:lnSpc>
                <a:spcPct val="100000"/>
              </a:lnSpc>
              <a:spcBef>
                <a:spcPts val="0"/>
              </a:spcBef>
              <a:spcAft>
                <a:spcPts val="0"/>
              </a:spcAft>
              <a:buNone/>
              <a:defRPr sz="4100">
                <a:solidFill>
                  <a:schemeClr val="accent1"/>
                </a:solidFill>
              </a:defRPr>
            </a:lvl2pPr>
            <a:lvl3pPr lvl="2" rtl="0">
              <a:lnSpc>
                <a:spcPct val="100000"/>
              </a:lnSpc>
              <a:spcBef>
                <a:spcPts val="0"/>
              </a:spcBef>
              <a:spcAft>
                <a:spcPts val="0"/>
              </a:spcAft>
              <a:buNone/>
              <a:defRPr sz="4100">
                <a:solidFill>
                  <a:schemeClr val="accent1"/>
                </a:solidFill>
              </a:defRPr>
            </a:lvl3pPr>
            <a:lvl4pPr lvl="3" rtl="0">
              <a:lnSpc>
                <a:spcPct val="100000"/>
              </a:lnSpc>
              <a:spcBef>
                <a:spcPts val="0"/>
              </a:spcBef>
              <a:spcAft>
                <a:spcPts val="0"/>
              </a:spcAft>
              <a:buNone/>
              <a:defRPr sz="4100">
                <a:solidFill>
                  <a:schemeClr val="accent1"/>
                </a:solidFill>
              </a:defRPr>
            </a:lvl4pPr>
            <a:lvl5pPr lvl="4" rtl="0">
              <a:lnSpc>
                <a:spcPct val="100000"/>
              </a:lnSpc>
              <a:spcBef>
                <a:spcPts val="0"/>
              </a:spcBef>
              <a:spcAft>
                <a:spcPts val="0"/>
              </a:spcAft>
              <a:buNone/>
              <a:defRPr sz="4100">
                <a:solidFill>
                  <a:schemeClr val="accent1"/>
                </a:solidFill>
              </a:defRPr>
            </a:lvl5pPr>
            <a:lvl6pPr lvl="5" rtl="0">
              <a:lnSpc>
                <a:spcPct val="100000"/>
              </a:lnSpc>
              <a:spcBef>
                <a:spcPts val="0"/>
              </a:spcBef>
              <a:spcAft>
                <a:spcPts val="0"/>
              </a:spcAft>
              <a:buNone/>
              <a:defRPr sz="4100">
                <a:solidFill>
                  <a:schemeClr val="accent1"/>
                </a:solidFill>
              </a:defRPr>
            </a:lvl6pPr>
            <a:lvl7pPr lvl="6" rtl="0">
              <a:lnSpc>
                <a:spcPct val="100000"/>
              </a:lnSpc>
              <a:spcBef>
                <a:spcPts val="0"/>
              </a:spcBef>
              <a:spcAft>
                <a:spcPts val="0"/>
              </a:spcAft>
              <a:buNone/>
              <a:defRPr sz="4100">
                <a:solidFill>
                  <a:schemeClr val="accent1"/>
                </a:solidFill>
              </a:defRPr>
            </a:lvl7pPr>
            <a:lvl8pPr lvl="7" rtl="0">
              <a:lnSpc>
                <a:spcPct val="100000"/>
              </a:lnSpc>
              <a:spcBef>
                <a:spcPts val="0"/>
              </a:spcBef>
              <a:spcAft>
                <a:spcPts val="0"/>
              </a:spcAft>
              <a:buNone/>
              <a:defRPr sz="4100">
                <a:solidFill>
                  <a:schemeClr val="accent1"/>
                </a:solidFill>
              </a:defRPr>
            </a:lvl8pPr>
            <a:lvl9pPr lvl="8" rtl="0">
              <a:lnSpc>
                <a:spcPct val="100000"/>
              </a:lnSpc>
              <a:spcBef>
                <a:spcPts val="0"/>
              </a:spcBef>
              <a:spcAft>
                <a:spcPts val="0"/>
              </a:spcAft>
              <a:buNone/>
              <a:defRPr sz="4100">
                <a:solidFill>
                  <a:schemeClr val="accent1"/>
                </a:solidFill>
              </a:defRPr>
            </a:lvl9pPr>
          </a:lstStyle>
          <a:p>
            <a:endParaRPr/>
          </a:p>
        </p:txBody>
      </p:sp>
      <p:cxnSp>
        <p:nvCxnSpPr>
          <p:cNvPr id="3187" name="Google Shape;3187;p297"/>
          <p:cNvCxnSpPr/>
          <p:nvPr/>
        </p:nvCxnSpPr>
        <p:spPr>
          <a:xfrm rot="10800000">
            <a:off x="335825" y="4801200"/>
            <a:ext cx="0" cy="342300"/>
          </a:xfrm>
          <a:prstGeom prst="straightConnector1">
            <a:avLst/>
          </a:prstGeom>
          <a:noFill/>
          <a:ln w="9525" cap="flat" cmpd="sng">
            <a:solidFill>
              <a:srgbClr val="EE0000"/>
            </a:solidFill>
            <a:prstDash val="solid"/>
            <a:round/>
            <a:headEnd type="none" w="med" len="med"/>
            <a:tailEnd type="none" w="med" len="med"/>
          </a:ln>
        </p:spPr>
      </p:cxnSp>
      <p:sp>
        <p:nvSpPr>
          <p:cNvPr id="3188" name="Google Shape;3188;p297"/>
          <p:cNvSpPr txBox="1">
            <a:spLocks noGrp="1"/>
          </p:cNvSpPr>
          <p:nvPr>
            <p:ph type="subTitle" idx="1"/>
          </p:nvPr>
        </p:nvSpPr>
        <p:spPr>
          <a:xfrm rot="5400000">
            <a:off x="-1603762" y="1603800"/>
            <a:ext cx="3861600" cy="654000"/>
          </a:xfrm>
          <a:prstGeom prst="rect">
            <a:avLst/>
          </a:prstGeom>
        </p:spPr>
        <p:txBody>
          <a:bodyPr spcFirstLastPara="1" wrap="square" lIns="377175" tIns="68575" rIns="68575" bIns="68575" anchor="ctr" anchorCtr="0">
            <a:noAutofit/>
          </a:bodyPr>
          <a:lstStyle>
            <a:lvl1pPr lvl="0"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9pPr>
          </a:lstStyle>
          <a:p>
            <a:endParaRPr/>
          </a:p>
        </p:txBody>
      </p:sp>
      <p:pic>
        <p:nvPicPr>
          <p:cNvPr id="3189" name="Google Shape;3189;p297"/>
          <p:cNvPicPr preferRelativeResize="0"/>
          <p:nvPr/>
        </p:nvPicPr>
        <p:blipFill rotWithShape="1">
          <a:blip r:embed="rId3">
            <a:alphaModFix/>
          </a:blip>
          <a:srcRect t="327" b="317"/>
          <a:stretch/>
        </p:blipFill>
        <p:spPr>
          <a:xfrm>
            <a:off x="8033460" y="4734938"/>
            <a:ext cx="731888" cy="171091"/>
          </a:xfrm>
          <a:prstGeom prst="rect">
            <a:avLst/>
          </a:prstGeom>
          <a:noFill/>
          <a:ln>
            <a:noFill/>
          </a:ln>
        </p:spPr>
      </p:pic>
      <p:cxnSp>
        <p:nvCxnSpPr>
          <p:cNvPr id="3190" name="Google Shape;3190;p297"/>
          <p:cNvCxnSpPr/>
          <p:nvPr/>
        </p:nvCxnSpPr>
        <p:spPr>
          <a:xfrm>
            <a:off x="1557019" y="1240275"/>
            <a:ext cx="1043100" cy="0"/>
          </a:xfrm>
          <a:prstGeom prst="straightConnector1">
            <a:avLst/>
          </a:prstGeom>
          <a:noFill/>
          <a:ln w="9525" cap="flat" cmpd="sng">
            <a:solidFill>
              <a:srgbClr val="EE0000"/>
            </a:solidFill>
            <a:prstDash val="solid"/>
            <a:round/>
            <a:headEnd type="none" w="med" len="med"/>
            <a:tailEnd type="none" w="med" len="med"/>
          </a:ln>
        </p:spPr>
      </p:cxnSp>
      <p:sp>
        <p:nvSpPr>
          <p:cNvPr id="3191" name="Google Shape;3191;p297"/>
          <p:cNvSpPr txBox="1">
            <a:spLocks noGrp="1"/>
          </p:cNvSpPr>
          <p:nvPr>
            <p:ph type="sldNum" idx="12"/>
          </p:nvPr>
        </p:nvSpPr>
        <p:spPr>
          <a:xfrm>
            <a:off x="61481" y="4627167"/>
            <a:ext cx="548700" cy="107700"/>
          </a:xfrm>
          <a:prstGeom prst="rect">
            <a:avLst/>
          </a:prstGeom>
          <a:noFill/>
          <a:ln>
            <a:noFill/>
          </a:ln>
        </p:spPr>
        <p:txBody>
          <a:bodyPr spcFirstLastPara="1" wrap="square" lIns="0" tIns="0" rIns="0" bIns="0" anchor="b" anchorCtr="0">
            <a:noAutofit/>
          </a:bodyPr>
          <a:lstStyle>
            <a:lvl1pPr lvl="0" algn="ctr" rtl="0">
              <a:buNone/>
              <a:defRPr sz="600">
                <a:solidFill>
                  <a:srgbClr val="FFFFFF"/>
                </a:solidFill>
                <a:latin typeface="Red Hat Text Medium"/>
                <a:ea typeface="Red Hat Text Medium"/>
                <a:cs typeface="Red Hat Text Medium"/>
                <a:sym typeface="Red Hat Text Medium"/>
              </a:defRPr>
            </a:lvl1pPr>
            <a:lvl2pPr lvl="1" algn="ctr" rtl="0">
              <a:buNone/>
              <a:defRPr sz="600">
                <a:solidFill>
                  <a:srgbClr val="FFFFFF"/>
                </a:solidFill>
                <a:latin typeface="Red Hat Text Medium"/>
                <a:ea typeface="Red Hat Text Medium"/>
                <a:cs typeface="Red Hat Text Medium"/>
                <a:sym typeface="Red Hat Text Medium"/>
              </a:defRPr>
            </a:lvl2pPr>
            <a:lvl3pPr lvl="2" algn="ctr" rtl="0">
              <a:buNone/>
              <a:defRPr sz="600">
                <a:solidFill>
                  <a:srgbClr val="FFFFFF"/>
                </a:solidFill>
                <a:latin typeface="Red Hat Text Medium"/>
                <a:ea typeface="Red Hat Text Medium"/>
                <a:cs typeface="Red Hat Text Medium"/>
                <a:sym typeface="Red Hat Text Medium"/>
              </a:defRPr>
            </a:lvl3pPr>
            <a:lvl4pPr lvl="3" algn="ctr" rtl="0">
              <a:buNone/>
              <a:defRPr sz="600">
                <a:solidFill>
                  <a:srgbClr val="FFFFFF"/>
                </a:solidFill>
                <a:latin typeface="Red Hat Text Medium"/>
                <a:ea typeface="Red Hat Text Medium"/>
                <a:cs typeface="Red Hat Text Medium"/>
                <a:sym typeface="Red Hat Text Medium"/>
              </a:defRPr>
            </a:lvl4pPr>
            <a:lvl5pPr lvl="4" algn="ctr" rtl="0">
              <a:buNone/>
              <a:defRPr sz="600">
                <a:solidFill>
                  <a:srgbClr val="FFFFFF"/>
                </a:solidFill>
                <a:latin typeface="Red Hat Text Medium"/>
                <a:ea typeface="Red Hat Text Medium"/>
                <a:cs typeface="Red Hat Text Medium"/>
                <a:sym typeface="Red Hat Text Medium"/>
              </a:defRPr>
            </a:lvl5pPr>
            <a:lvl6pPr lvl="5" algn="ctr" rtl="0">
              <a:buNone/>
              <a:defRPr sz="600">
                <a:solidFill>
                  <a:srgbClr val="FFFFFF"/>
                </a:solidFill>
                <a:latin typeface="Red Hat Text Medium"/>
                <a:ea typeface="Red Hat Text Medium"/>
                <a:cs typeface="Red Hat Text Medium"/>
                <a:sym typeface="Red Hat Text Medium"/>
              </a:defRPr>
            </a:lvl6pPr>
            <a:lvl7pPr lvl="6" algn="ctr" rtl="0">
              <a:buNone/>
              <a:defRPr sz="600">
                <a:solidFill>
                  <a:srgbClr val="FFFFFF"/>
                </a:solidFill>
                <a:latin typeface="Red Hat Text Medium"/>
                <a:ea typeface="Red Hat Text Medium"/>
                <a:cs typeface="Red Hat Text Medium"/>
                <a:sym typeface="Red Hat Text Medium"/>
              </a:defRPr>
            </a:lvl7pPr>
            <a:lvl8pPr lvl="7" algn="ctr" rtl="0">
              <a:buNone/>
              <a:defRPr sz="600">
                <a:solidFill>
                  <a:srgbClr val="FFFFFF"/>
                </a:solidFill>
                <a:latin typeface="Red Hat Text Medium"/>
                <a:ea typeface="Red Hat Text Medium"/>
                <a:cs typeface="Red Hat Text Medium"/>
                <a:sym typeface="Red Hat Text Medium"/>
              </a:defRPr>
            </a:lvl8pPr>
            <a:lvl9pPr lvl="8" algn="ctr" rtl="0">
              <a:buNone/>
              <a:defRPr sz="600">
                <a:solidFill>
                  <a:srgbClr val="FFFFFF"/>
                </a:solidFill>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matchingName="Theme 1 divider">
  <p:cSld name="CUSTOM_3_1">
    <p:bg>
      <p:bgPr>
        <a:blipFill>
          <a:blip r:embed="rId2">
            <a:alphaModFix/>
          </a:blip>
          <a:stretch>
            <a:fillRect/>
          </a:stretch>
        </a:blipFill>
        <a:effectLst/>
      </p:bgPr>
    </p:bg>
    <p:spTree>
      <p:nvGrpSpPr>
        <p:cNvPr id="1" name="Shape 3192"/>
        <p:cNvGrpSpPr/>
        <p:nvPr/>
      </p:nvGrpSpPr>
      <p:grpSpPr>
        <a:xfrm>
          <a:off x="0" y="0"/>
          <a:ext cx="0" cy="0"/>
          <a:chOff x="0" y="0"/>
          <a:chExt cx="0" cy="0"/>
        </a:xfrm>
      </p:grpSpPr>
      <p:sp>
        <p:nvSpPr>
          <p:cNvPr id="3193" name="Google Shape;3193;p298"/>
          <p:cNvSpPr txBox="1">
            <a:spLocks noGrp="1"/>
          </p:cNvSpPr>
          <p:nvPr>
            <p:ph type="title"/>
          </p:nvPr>
        </p:nvSpPr>
        <p:spPr>
          <a:xfrm>
            <a:off x="1557019" y="1412438"/>
            <a:ext cx="5994000" cy="23034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None/>
              <a:defRPr sz="4100">
                <a:solidFill>
                  <a:schemeClr val="lt1"/>
                </a:solidFill>
              </a:defRPr>
            </a:lvl1pPr>
            <a:lvl2pPr lvl="1" rtl="0">
              <a:lnSpc>
                <a:spcPct val="100000"/>
              </a:lnSpc>
              <a:spcBef>
                <a:spcPts val="0"/>
              </a:spcBef>
              <a:spcAft>
                <a:spcPts val="0"/>
              </a:spcAft>
              <a:buNone/>
              <a:defRPr sz="4100">
                <a:solidFill>
                  <a:schemeClr val="lt1"/>
                </a:solidFill>
              </a:defRPr>
            </a:lvl2pPr>
            <a:lvl3pPr lvl="2" rtl="0">
              <a:lnSpc>
                <a:spcPct val="100000"/>
              </a:lnSpc>
              <a:spcBef>
                <a:spcPts val="0"/>
              </a:spcBef>
              <a:spcAft>
                <a:spcPts val="0"/>
              </a:spcAft>
              <a:buNone/>
              <a:defRPr sz="4100">
                <a:solidFill>
                  <a:schemeClr val="lt1"/>
                </a:solidFill>
              </a:defRPr>
            </a:lvl3pPr>
            <a:lvl4pPr lvl="3" rtl="0">
              <a:lnSpc>
                <a:spcPct val="100000"/>
              </a:lnSpc>
              <a:spcBef>
                <a:spcPts val="0"/>
              </a:spcBef>
              <a:spcAft>
                <a:spcPts val="0"/>
              </a:spcAft>
              <a:buNone/>
              <a:defRPr sz="4100">
                <a:solidFill>
                  <a:schemeClr val="lt1"/>
                </a:solidFill>
              </a:defRPr>
            </a:lvl4pPr>
            <a:lvl5pPr lvl="4" rtl="0">
              <a:lnSpc>
                <a:spcPct val="100000"/>
              </a:lnSpc>
              <a:spcBef>
                <a:spcPts val="0"/>
              </a:spcBef>
              <a:spcAft>
                <a:spcPts val="0"/>
              </a:spcAft>
              <a:buNone/>
              <a:defRPr sz="4100">
                <a:solidFill>
                  <a:schemeClr val="lt1"/>
                </a:solidFill>
              </a:defRPr>
            </a:lvl5pPr>
            <a:lvl6pPr lvl="5" rtl="0">
              <a:lnSpc>
                <a:spcPct val="100000"/>
              </a:lnSpc>
              <a:spcBef>
                <a:spcPts val="0"/>
              </a:spcBef>
              <a:spcAft>
                <a:spcPts val="0"/>
              </a:spcAft>
              <a:buNone/>
              <a:defRPr sz="4100">
                <a:solidFill>
                  <a:schemeClr val="lt1"/>
                </a:solidFill>
              </a:defRPr>
            </a:lvl6pPr>
            <a:lvl7pPr lvl="6" rtl="0">
              <a:lnSpc>
                <a:spcPct val="100000"/>
              </a:lnSpc>
              <a:spcBef>
                <a:spcPts val="0"/>
              </a:spcBef>
              <a:spcAft>
                <a:spcPts val="0"/>
              </a:spcAft>
              <a:buNone/>
              <a:defRPr sz="4100">
                <a:solidFill>
                  <a:schemeClr val="lt1"/>
                </a:solidFill>
              </a:defRPr>
            </a:lvl7pPr>
            <a:lvl8pPr lvl="7" rtl="0">
              <a:lnSpc>
                <a:spcPct val="100000"/>
              </a:lnSpc>
              <a:spcBef>
                <a:spcPts val="0"/>
              </a:spcBef>
              <a:spcAft>
                <a:spcPts val="0"/>
              </a:spcAft>
              <a:buNone/>
              <a:defRPr sz="4100">
                <a:solidFill>
                  <a:schemeClr val="lt1"/>
                </a:solidFill>
              </a:defRPr>
            </a:lvl8pPr>
            <a:lvl9pPr lvl="8" rtl="0">
              <a:lnSpc>
                <a:spcPct val="100000"/>
              </a:lnSpc>
              <a:spcBef>
                <a:spcPts val="0"/>
              </a:spcBef>
              <a:spcAft>
                <a:spcPts val="0"/>
              </a:spcAft>
              <a:buNone/>
              <a:defRPr sz="4100">
                <a:solidFill>
                  <a:schemeClr val="lt1"/>
                </a:solidFill>
              </a:defRPr>
            </a:lvl9pPr>
          </a:lstStyle>
          <a:p>
            <a:endParaRPr/>
          </a:p>
        </p:txBody>
      </p:sp>
      <p:cxnSp>
        <p:nvCxnSpPr>
          <p:cNvPr id="3194" name="Google Shape;3194;p298"/>
          <p:cNvCxnSpPr/>
          <p:nvPr/>
        </p:nvCxnSpPr>
        <p:spPr>
          <a:xfrm rot="10800000">
            <a:off x="335825" y="4801200"/>
            <a:ext cx="0" cy="342300"/>
          </a:xfrm>
          <a:prstGeom prst="straightConnector1">
            <a:avLst/>
          </a:prstGeom>
          <a:noFill/>
          <a:ln w="9525" cap="flat" cmpd="sng">
            <a:solidFill>
              <a:srgbClr val="800000"/>
            </a:solidFill>
            <a:prstDash val="solid"/>
            <a:round/>
            <a:headEnd type="none" w="med" len="med"/>
            <a:tailEnd type="none" w="med" len="med"/>
          </a:ln>
        </p:spPr>
      </p:cxnSp>
      <p:pic>
        <p:nvPicPr>
          <p:cNvPr id="3195" name="Google Shape;3195;p298"/>
          <p:cNvPicPr preferRelativeResize="0"/>
          <p:nvPr/>
        </p:nvPicPr>
        <p:blipFill rotWithShape="1">
          <a:blip r:embed="rId3">
            <a:alphaModFix/>
          </a:blip>
          <a:srcRect t="327" b="317"/>
          <a:stretch/>
        </p:blipFill>
        <p:spPr>
          <a:xfrm>
            <a:off x="8033460" y="4734938"/>
            <a:ext cx="731888" cy="171091"/>
          </a:xfrm>
          <a:prstGeom prst="rect">
            <a:avLst/>
          </a:prstGeom>
          <a:noFill/>
          <a:ln>
            <a:noFill/>
          </a:ln>
        </p:spPr>
      </p:pic>
      <p:cxnSp>
        <p:nvCxnSpPr>
          <p:cNvPr id="3196" name="Google Shape;3196;p298"/>
          <p:cNvCxnSpPr/>
          <p:nvPr/>
        </p:nvCxnSpPr>
        <p:spPr>
          <a:xfrm>
            <a:off x="1557019" y="1240275"/>
            <a:ext cx="1043100" cy="0"/>
          </a:xfrm>
          <a:prstGeom prst="straightConnector1">
            <a:avLst/>
          </a:prstGeom>
          <a:noFill/>
          <a:ln w="9525" cap="flat" cmpd="sng">
            <a:solidFill>
              <a:srgbClr val="EE0000"/>
            </a:solidFill>
            <a:prstDash val="solid"/>
            <a:round/>
            <a:headEnd type="none" w="med" len="med"/>
            <a:tailEnd type="none" w="med" len="med"/>
          </a:ln>
        </p:spPr>
      </p:cxnSp>
      <p:cxnSp>
        <p:nvCxnSpPr>
          <p:cNvPr id="3197" name="Google Shape;3197;p298"/>
          <p:cNvCxnSpPr/>
          <p:nvPr/>
        </p:nvCxnSpPr>
        <p:spPr>
          <a:xfrm rot="10800000">
            <a:off x="335831" y="150"/>
            <a:ext cx="0" cy="664800"/>
          </a:xfrm>
          <a:prstGeom prst="straightConnector1">
            <a:avLst/>
          </a:prstGeom>
          <a:noFill/>
          <a:ln w="9525" cap="flat" cmpd="sng">
            <a:solidFill>
              <a:srgbClr val="800000"/>
            </a:solidFill>
            <a:prstDash val="solid"/>
            <a:round/>
            <a:headEnd type="none" w="med" len="med"/>
            <a:tailEnd type="none" w="med" len="med"/>
          </a:ln>
        </p:spPr>
      </p:cxnSp>
      <p:sp>
        <p:nvSpPr>
          <p:cNvPr id="3198" name="Google Shape;3198;p298"/>
          <p:cNvSpPr txBox="1">
            <a:spLocks noGrp="1"/>
          </p:cNvSpPr>
          <p:nvPr>
            <p:ph type="subTitle" idx="1"/>
          </p:nvPr>
        </p:nvSpPr>
        <p:spPr>
          <a:xfrm>
            <a:off x="335831" y="41580"/>
            <a:ext cx="3861600" cy="612300"/>
          </a:xfrm>
          <a:prstGeom prst="rect">
            <a:avLst/>
          </a:prstGeom>
        </p:spPr>
        <p:txBody>
          <a:bodyPr spcFirstLastPara="1" wrap="square" lIns="329175" tIns="68575" rIns="68575" bIns="68575" anchor="ctr" anchorCtr="0">
            <a:noAutofit/>
          </a:bodyPr>
          <a:lstStyle>
            <a:lvl1pPr lvl="0"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9pPr>
          </a:lstStyle>
          <a:p>
            <a:endParaRPr/>
          </a:p>
        </p:txBody>
      </p:sp>
      <p:sp>
        <p:nvSpPr>
          <p:cNvPr id="3199" name="Google Shape;3199;p298"/>
          <p:cNvSpPr txBox="1">
            <a:spLocks noGrp="1"/>
          </p:cNvSpPr>
          <p:nvPr>
            <p:ph type="sldNum" idx="12"/>
          </p:nvPr>
        </p:nvSpPr>
        <p:spPr>
          <a:xfrm>
            <a:off x="61481" y="4627167"/>
            <a:ext cx="548700" cy="107700"/>
          </a:xfrm>
          <a:prstGeom prst="rect">
            <a:avLst/>
          </a:prstGeom>
          <a:noFill/>
          <a:ln>
            <a:noFill/>
          </a:ln>
        </p:spPr>
        <p:txBody>
          <a:bodyPr spcFirstLastPara="1" wrap="square" lIns="0" tIns="0" rIns="0" bIns="0" anchor="b" anchorCtr="0">
            <a:noAutofit/>
          </a:bodyPr>
          <a:lstStyle>
            <a:lvl1pPr lvl="0" algn="ctr" rtl="0">
              <a:buNone/>
              <a:defRPr sz="600">
                <a:latin typeface="Red Hat Text Medium"/>
                <a:ea typeface="Red Hat Text Medium"/>
                <a:cs typeface="Red Hat Text Medium"/>
                <a:sym typeface="Red Hat Text Medium"/>
              </a:defRPr>
            </a:lvl1pPr>
            <a:lvl2pPr lvl="1" algn="ctr" rtl="0">
              <a:buNone/>
              <a:defRPr sz="600">
                <a:latin typeface="Red Hat Text Medium"/>
                <a:ea typeface="Red Hat Text Medium"/>
                <a:cs typeface="Red Hat Text Medium"/>
                <a:sym typeface="Red Hat Text Medium"/>
              </a:defRPr>
            </a:lvl2pPr>
            <a:lvl3pPr lvl="2" algn="ctr" rtl="0">
              <a:buNone/>
              <a:defRPr sz="600">
                <a:latin typeface="Red Hat Text Medium"/>
                <a:ea typeface="Red Hat Text Medium"/>
                <a:cs typeface="Red Hat Text Medium"/>
                <a:sym typeface="Red Hat Text Medium"/>
              </a:defRPr>
            </a:lvl3pPr>
            <a:lvl4pPr lvl="3" algn="ctr" rtl="0">
              <a:buNone/>
              <a:defRPr sz="600">
                <a:latin typeface="Red Hat Text Medium"/>
                <a:ea typeface="Red Hat Text Medium"/>
                <a:cs typeface="Red Hat Text Medium"/>
                <a:sym typeface="Red Hat Text Medium"/>
              </a:defRPr>
            </a:lvl4pPr>
            <a:lvl5pPr lvl="4" algn="ctr" rtl="0">
              <a:buNone/>
              <a:defRPr sz="600">
                <a:latin typeface="Red Hat Text Medium"/>
                <a:ea typeface="Red Hat Text Medium"/>
                <a:cs typeface="Red Hat Text Medium"/>
                <a:sym typeface="Red Hat Text Medium"/>
              </a:defRPr>
            </a:lvl5pPr>
            <a:lvl6pPr lvl="5" algn="ctr" rtl="0">
              <a:buNone/>
              <a:defRPr sz="600">
                <a:latin typeface="Red Hat Text Medium"/>
                <a:ea typeface="Red Hat Text Medium"/>
                <a:cs typeface="Red Hat Text Medium"/>
                <a:sym typeface="Red Hat Text Medium"/>
              </a:defRPr>
            </a:lvl6pPr>
            <a:lvl7pPr lvl="6" algn="ctr" rtl="0">
              <a:buNone/>
              <a:defRPr sz="600">
                <a:latin typeface="Red Hat Text Medium"/>
                <a:ea typeface="Red Hat Text Medium"/>
                <a:cs typeface="Red Hat Text Medium"/>
                <a:sym typeface="Red Hat Text Medium"/>
              </a:defRPr>
            </a:lvl7pPr>
            <a:lvl8pPr lvl="7" algn="ctr" rtl="0">
              <a:buNone/>
              <a:defRPr sz="600">
                <a:latin typeface="Red Hat Text Medium"/>
                <a:ea typeface="Red Hat Text Medium"/>
                <a:cs typeface="Red Hat Text Medium"/>
                <a:sym typeface="Red Hat Text Medium"/>
              </a:defRPr>
            </a:lvl8pPr>
            <a:lvl9pPr lvl="8" algn="ctr" rtl="0">
              <a:buNone/>
              <a:defRPr sz="6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matchingName="Theme 3 divider">
  <p:cSld name="CUSTOM_3_1_1">
    <p:bg>
      <p:bgPr>
        <a:blipFill>
          <a:blip r:embed="rId2">
            <a:alphaModFix/>
          </a:blip>
          <a:stretch>
            <a:fillRect/>
          </a:stretch>
        </a:blipFill>
        <a:effectLst/>
      </p:bgPr>
    </p:bg>
    <p:spTree>
      <p:nvGrpSpPr>
        <p:cNvPr id="1" name="Shape 3200"/>
        <p:cNvGrpSpPr/>
        <p:nvPr/>
      </p:nvGrpSpPr>
      <p:grpSpPr>
        <a:xfrm>
          <a:off x="0" y="0"/>
          <a:ext cx="0" cy="0"/>
          <a:chOff x="0" y="0"/>
          <a:chExt cx="0" cy="0"/>
        </a:xfrm>
      </p:grpSpPr>
      <p:sp>
        <p:nvSpPr>
          <p:cNvPr id="3201" name="Google Shape;3201;p299"/>
          <p:cNvSpPr txBox="1">
            <a:spLocks noGrp="1"/>
          </p:cNvSpPr>
          <p:nvPr>
            <p:ph type="title"/>
          </p:nvPr>
        </p:nvSpPr>
        <p:spPr>
          <a:xfrm>
            <a:off x="4255575" y="1224713"/>
            <a:ext cx="3777900" cy="29121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None/>
              <a:defRPr sz="4100">
                <a:solidFill>
                  <a:schemeClr val="lt1"/>
                </a:solidFill>
              </a:defRPr>
            </a:lvl1pPr>
            <a:lvl2pPr lvl="1" rtl="0">
              <a:lnSpc>
                <a:spcPct val="100000"/>
              </a:lnSpc>
              <a:spcBef>
                <a:spcPts val="0"/>
              </a:spcBef>
              <a:spcAft>
                <a:spcPts val="0"/>
              </a:spcAft>
              <a:buNone/>
              <a:defRPr sz="4100">
                <a:solidFill>
                  <a:schemeClr val="lt1"/>
                </a:solidFill>
              </a:defRPr>
            </a:lvl2pPr>
            <a:lvl3pPr lvl="2" rtl="0">
              <a:lnSpc>
                <a:spcPct val="100000"/>
              </a:lnSpc>
              <a:spcBef>
                <a:spcPts val="0"/>
              </a:spcBef>
              <a:spcAft>
                <a:spcPts val="0"/>
              </a:spcAft>
              <a:buNone/>
              <a:defRPr sz="4100">
                <a:solidFill>
                  <a:schemeClr val="lt1"/>
                </a:solidFill>
              </a:defRPr>
            </a:lvl3pPr>
            <a:lvl4pPr lvl="3" rtl="0">
              <a:lnSpc>
                <a:spcPct val="100000"/>
              </a:lnSpc>
              <a:spcBef>
                <a:spcPts val="0"/>
              </a:spcBef>
              <a:spcAft>
                <a:spcPts val="0"/>
              </a:spcAft>
              <a:buNone/>
              <a:defRPr sz="4100">
                <a:solidFill>
                  <a:schemeClr val="lt1"/>
                </a:solidFill>
              </a:defRPr>
            </a:lvl4pPr>
            <a:lvl5pPr lvl="4" rtl="0">
              <a:lnSpc>
                <a:spcPct val="100000"/>
              </a:lnSpc>
              <a:spcBef>
                <a:spcPts val="0"/>
              </a:spcBef>
              <a:spcAft>
                <a:spcPts val="0"/>
              </a:spcAft>
              <a:buNone/>
              <a:defRPr sz="4100">
                <a:solidFill>
                  <a:schemeClr val="lt1"/>
                </a:solidFill>
              </a:defRPr>
            </a:lvl5pPr>
            <a:lvl6pPr lvl="5" rtl="0">
              <a:lnSpc>
                <a:spcPct val="100000"/>
              </a:lnSpc>
              <a:spcBef>
                <a:spcPts val="0"/>
              </a:spcBef>
              <a:spcAft>
                <a:spcPts val="0"/>
              </a:spcAft>
              <a:buNone/>
              <a:defRPr sz="4100">
                <a:solidFill>
                  <a:schemeClr val="lt1"/>
                </a:solidFill>
              </a:defRPr>
            </a:lvl6pPr>
            <a:lvl7pPr lvl="6" rtl="0">
              <a:lnSpc>
                <a:spcPct val="100000"/>
              </a:lnSpc>
              <a:spcBef>
                <a:spcPts val="0"/>
              </a:spcBef>
              <a:spcAft>
                <a:spcPts val="0"/>
              </a:spcAft>
              <a:buNone/>
              <a:defRPr sz="4100">
                <a:solidFill>
                  <a:schemeClr val="lt1"/>
                </a:solidFill>
              </a:defRPr>
            </a:lvl7pPr>
            <a:lvl8pPr lvl="7" rtl="0">
              <a:lnSpc>
                <a:spcPct val="100000"/>
              </a:lnSpc>
              <a:spcBef>
                <a:spcPts val="0"/>
              </a:spcBef>
              <a:spcAft>
                <a:spcPts val="0"/>
              </a:spcAft>
              <a:buNone/>
              <a:defRPr sz="4100">
                <a:solidFill>
                  <a:schemeClr val="lt1"/>
                </a:solidFill>
              </a:defRPr>
            </a:lvl8pPr>
            <a:lvl9pPr lvl="8" rtl="0">
              <a:lnSpc>
                <a:spcPct val="100000"/>
              </a:lnSpc>
              <a:spcBef>
                <a:spcPts val="0"/>
              </a:spcBef>
              <a:spcAft>
                <a:spcPts val="0"/>
              </a:spcAft>
              <a:buNone/>
              <a:defRPr sz="4100">
                <a:solidFill>
                  <a:schemeClr val="lt1"/>
                </a:solidFill>
              </a:defRPr>
            </a:lvl9pPr>
          </a:lstStyle>
          <a:p>
            <a:endParaRPr/>
          </a:p>
        </p:txBody>
      </p:sp>
      <p:cxnSp>
        <p:nvCxnSpPr>
          <p:cNvPr id="3202" name="Google Shape;3202;p299"/>
          <p:cNvCxnSpPr/>
          <p:nvPr/>
        </p:nvCxnSpPr>
        <p:spPr>
          <a:xfrm rot="10800000">
            <a:off x="335825" y="4801200"/>
            <a:ext cx="0" cy="342300"/>
          </a:xfrm>
          <a:prstGeom prst="straightConnector1">
            <a:avLst/>
          </a:prstGeom>
          <a:noFill/>
          <a:ln w="9525" cap="flat" cmpd="sng">
            <a:solidFill>
              <a:schemeClr val="lt1"/>
            </a:solidFill>
            <a:prstDash val="solid"/>
            <a:round/>
            <a:headEnd type="none" w="med" len="med"/>
            <a:tailEnd type="none" w="med" len="med"/>
          </a:ln>
        </p:spPr>
      </p:cxnSp>
      <p:sp>
        <p:nvSpPr>
          <p:cNvPr id="3203" name="Google Shape;3203;p299"/>
          <p:cNvSpPr txBox="1">
            <a:spLocks noGrp="1"/>
          </p:cNvSpPr>
          <p:nvPr>
            <p:ph type="subTitle" idx="1"/>
          </p:nvPr>
        </p:nvSpPr>
        <p:spPr>
          <a:xfrm rot="5400000">
            <a:off x="-1603762" y="1603800"/>
            <a:ext cx="3861600" cy="654000"/>
          </a:xfrm>
          <a:prstGeom prst="rect">
            <a:avLst/>
          </a:prstGeom>
        </p:spPr>
        <p:txBody>
          <a:bodyPr spcFirstLastPara="1" wrap="square" lIns="377175" tIns="68575" rIns="68575" bIns="68575" anchor="ctr" anchorCtr="0">
            <a:noAutofit/>
          </a:bodyPr>
          <a:lstStyle>
            <a:lvl1pPr lvl="0"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9pPr>
          </a:lstStyle>
          <a:p>
            <a:endParaRPr/>
          </a:p>
        </p:txBody>
      </p:sp>
      <p:pic>
        <p:nvPicPr>
          <p:cNvPr id="3204" name="Google Shape;3204;p299"/>
          <p:cNvPicPr preferRelativeResize="0"/>
          <p:nvPr/>
        </p:nvPicPr>
        <p:blipFill>
          <a:blip r:embed="rId3">
            <a:alphaModFix/>
          </a:blip>
          <a:stretch>
            <a:fillRect/>
          </a:stretch>
        </p:blipFill>
        <p:spPr>
          <a:xfrm>
            <a:off x="8033460" y="4734378"/>
            <a:ext cx="731888" cy="172209"/>
          </a:xfrm>
          <a:prstGeom prst="rect">
            <a:avLst/>
          </a:prstGeom>
          <a:noFill/>
          <a:ln>
            <a:noFill/>
          </a:ln>
        </p:spPr>
      </p:pic>
      <p:sp>
        <p:nvSpPr>
          <p:cNvPr id="3205" name="Google Shape;3205;p299"/>
          <p:cNvSpPr txBox="1">
            <a:spLocks noGrp="1"/>
          </p:cNvSpPr>
          <p:nvPr>
            <p:ph type="sldNum" idx="12"/>
          </p:nvPr>
        </p:nvSpPr>
        <p:spPr>
          <a:xfrm>
            <a:off x="61481" y="4627167"/>
            <a:ext cx="548700" cy="107700"/>
          </a:xfrm>
          <a:prstGeom prst="rect">
            <a:avLst/>
          </a:prstGeom>
          <a:noFill/>
          <a:ln>
            <a:noFill/>
          </a:ln>
        </p:spPr>
        <p:txBody>
          <a:bodyPr spcFirstLastPara="1" wrap="square" lIns="0" tIns="0" rIns="0" bIns="0" anchor="b" anchorCtr="0">
            <a:noAutofit/>
          </a:bodyPr>
          <a:lstStyle>
            <a:lvl1pPr lvl="0" algn="ctr" rtl="0">
              <a:buNone/>
              <a:defRPr sz="600">
                <a:solidFill>
                  <a:srgbClr val="FFFFFF"/>
                </a:solidFill>
                <a:latin typeface="Red Hat Text Medium"/>
                <a:ea typeface="Red Hat Text Medium"/>
                <a:cs typeface="Red Hat Text Medium"/>
                <a:sym typeface="Red Hat Text Medium"/>
              </a:defRPr>
            </a:lvl1pPr>
            <a:lvl2pPr lvl="1" algn="ctr" rtl="0">
              <a:buNone/>
              <a:defRPr sz="600">
                <a:solidFill>
                  <a:srgbClr val="FFFFFF"/>
                </a:solidFill>
                <a:latin typeface="Red Hat Text Medium"/>
                <a:ea typeface="Red Hat Text Medium"/>
                <a:cs typeface="Red Hat Text Medium"/>
                <a:sym typeface="Red Hat Text Medium"/>
              </a:defRPr>
            </a:lvl2pPr>
            <a:lvl3pPr lvl="2" algn="ctr" rtl="0">
              <a:buNone/>
              <a:defRPr sz="600">
                <a:solidFill>
                  <a:srgbClr val="FFFFFF"/>
                </a:solidFill>
                <a:latin typeface="Red Hat Text Medium"/>
                <a:ea typeface="Red Hat Text Medium"/>
                <a:cs typeface="Red Hat Text Medium"/>
                <a:sym typeface="Red Hat Text Medium"/>
              </a:defRPr>
            </a:lvl3pPr>
            <a:lvl4pPr lvl="3" algn="ctr" rtl="0">
              <a:buNone/>
              <a:defRPr sz="600">
                <a:solidFill>
                  <a:srgbClr val="FFFFFF"/>
                </a:solidFill>
                <a:latin typeface="Red Hat Text Medium"/>
                <a:ea typeface="Red Hat Text Medium"/>
                <a:cs typeface="Red Hat Text Medium"/>
                <a:sym typeface="Red Hat Text Medium"/>
              </a:defRPr>
            </a:lvl4pPr>
            <a:lvl5pPr lvl="4" algn="ctr" rtl="0">
              <a:buNone/>
              <a:defRPr sz="600">
                <a:solidFill>
                  <a:srgbClr val="FFFFFF"/>
                </a:solidFill>
                <a:latin typeface="Red Hat Text Medium"/>
                <a:ea typeface="Red Hat Text Medium"/>
                <a:cs typeface="Red Hat Text Medium"/>
                <a:sym typeface="Red Hat Text Medium"/>
              </a:defRPr>
            </a:lvl5pPr>
            <a:lvl6pPr lvl="5" algn="ctr" rtl="0">
              <a:buNone/>
              <a:defRPr sz="600">
                <a:solidFill>
                  <a:srgbClr val="FFFFFF"/>
                </a:solidFill>
                <a:latin typeface="Red Hat Text Medium"/>
                <a:ea typeface="Red Hat Text Medium"/>
                <a:cs typeface="Red Hat Text Medium"/>
                <a:sym typeface="Red Hat Text Medium"/>
              </a:defRPr>
            </a:lvl6pPr>
            <a:lvl7pPr lvl="6" algn="ctr" rtl="0">
              <a:buNone/>
              <a:defRPr sz="600">
                <a:solidFill>
                  <a:srgbClr val="FFFFFF"/>
                </a:solidFill>
                <a:latin typeface="Red Hat Text Medium"/>
                <a:ea typeface="Red Hat Text Medium"/>
                <a:cs typeface="Red Hat Text Medium"/>
                <a:sym typeface="Red Hat Text Medium"/>
              </a:defRPr>
            </a:lvl7pPr>
            <a:lvl8pPr lvl="7" algn="ctr" rtl="0">
              <a:buNone/>
              <a:defRPr sz="600">
                <a:solidFill>
                  <a:srgbClr val="FFFFFF"/>
                </a:solidFill>
                <a:latin typeface="Red Hat Text Medium"/>
                <a:ea typeface="Red Hat Text Medium"/>
                <a:cs typeface="Red Hat Text Medium"/>
                <a:sym typeface="Red Hat Text Medium"/>
              </a:defRPr>
            </a:lvl8pPr>
            <a:lvl9pPr lvl="8" algn="ctr" rtl="0">
              <a:buNone/>
              <a:defRPr sz="600">
                <a:solidFill>
                  <a:srgbClr val="FFFFFF"/>
                </a:solidFill>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matchingName="Interior title">
  <p:cSld name="CUSTOM_4">
    <p:spTree>
      <p:nvGrpSpPr>
        <p:cNvPr id="1" name="Shape 3206"/>
        <p:cNvGrpSpPr/>
        <p:nvPr/>
      </p:nvGrpSpPr>
      <p:grpSpPr>
        <a:xfrm>
          <a:off x="0" y="0"/>
          <a:ext cx="0" cy="0"/>
          <a:chOff x="0" y="0"/>
          <a:chExt cx="0" cy="0"/>
        </a:xfrm>
      </p:grpSpPr>
      <p:sp>
        <p:nvSpPr>
          <p:cNvPr id="3207" name="Google Shape;3207;p300"/>
          <p:cNvSpPr txBox="1">
            <a:spLocks noGrp="1"/>
          </p:cNvSpPr>
          <p:nvPr>
            <p:ph type="subTitle" idx="1"/>
          </p:nvPr>
        </p:nvSpPr>
        <p:spPr>
          <a:xfrm>
            <a:off x="335831" y="41580"/>
            <a:ext cx="3861600" cy="612300"/>
          </a:xfrm>
          <a:prstGeom prst="rect">
            <a:avLst/>
          </a:prstGeom>
        </p:spPr>
        <p:txBody>
          <a:bodyPr spcFirstLastPara="1" wrap="square" lIns="329175" tIns="68575" rIns="68575" bIns="68575" anchor="ctr" anchorCtr="0">
            <a:noAutofit/>
          </a:bodyPr>
          <a:lstStyle>
            <a:lvl1pPr lvl="0"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a:endParaRPr/>
          </a:p>
        </p:txBody>
      </p:sp>
      <p:sp>
        <p:nvSpPr>
          <p:cNvPr id="3208" name="Google Shape;3208;p300"/>
          <p:cNvSpPr txBox="1">
            <a:spLocks noGrp="1"/>
          </p:cNvSpPr>
          <p:nvPr>
            <p:ph type="title"/>
          </p:nvPr>
        </p:nvSpPr>
        <p:spPr>
          <a:xfrm>
            <a:off x="663788" y="653813"/>
            <a:ext cx="7816500" cy="414900"/>
          </a:xfrm>
          <a:prstGeom prst="rect">
            <a:avLst/>
          </a:prstGeom>
        </p:spPr>
        <p:txBody>
          <a:bodyPr spcFirstLastPara="1" wrap="square" lIns="0" tIns="0" rIns="0" bIns="0" anchor="t" anchorCtr="0">
            <a:noAutofit/>
          </a:bodyPr>
          <a:lstStyle>
            <a:lvl1pPr lvl="0" algn="ctr" rtl="0">
              <a:lnSpc>
                <a:spcPct val="130000"/>
              </a:lnSpc>
              <a:spcBef>
                <a:spcPts val="0"/>
              </a:spcBef>
              <a:spcAft>
                <a:spcPts val="0"/>
              </a:spcAft>
              <a:buNone/>
              <a:defRPr sz="2000"/>
            </a:lvl1pPr>
            <a:lvl2pPr lvl="1" algn="ctr" rtl="0">
              <a:lnSpc>
                <a:spcPct val="130000"/>
              </a:lnSpc>
              <a:spcBef>
                <a:spcPts val="0"/>
              </a:spcBef>
              <a:spcAft>
                <a:spcPts val="0"/>
              </a:spcAft>
              <a:buNone/>
              <a:defRPr sz="2000"/>
            </a:lvl2pPr>
            <a:lvl3pPr lvl="2" algn="ctr" rtl="0">
              <a:lnSpc>
                <a:spcPct val="130000"/>
              </a:lnSpc>
              <a:spcBef>
                <a:spcPts val="0"/>
              </a:spcBef>
              <a:spcAft>
                <a:spcPts val="0"/>
              </a:spcAft>
              <a:buNone/>
              <a:defRPr sz="2000"/>
            </a:lvl3pPr>
            <a:lvl4pPr lvl="3" algn="ctr" rtl="0">
              <a:lnSpc>
                <a:spcPct val="130000"/>
              </a:lnSpc>
              <a:spcBef>
                <a:spcPts val="0"/>
              </a:spcBef>
              <a:spcAft>
                <a:spcPts val="0"/>
              </a:spcAft>
              <a:buNone/>
              <a:defRPr sz="2000"/>
            </a:lvl4pPr>
            <a:lvl5pPr lvl="4" algn="ctr" rtl="0">
              <a:lnSpc>
                <a:spcPct val="130000"/>
              </a:lnSpc>
              <a:spcBef>
                <a:spcPts val="0"/>
              </a:spcBef>
              <a:spcAft>
                <a:spcPts val="0"/>
              </a:spcAft>
              <a:buNone/>
              <a:defRPr sz="2000"/>
            </a:lvl5pPr>
            <a:lvl6pPr lvl="5" algn="ctr" rtl="0">
              <a:lnSpc>
                <a:spcPct val="130000"/>
              </a:lnSpc>
              <a:spcBef>
                <a:spcPts val="0"/>
              </a:spcBef>
              <a:spcAft>
                <a:spcPts val="0"/>
              </a:spcAft>
              <a:buNone/>
              <a:defRPr sz="2000"/>
            </a:lvl6pPr>
            <a:lvl7pPr lvl="6" algn="ctr" rtl="0">
              <a:lnSpc>
                <a:spcPct val="130000"/>
              </a:lnSpc>
              <a:spcBef>
                <a:spcPts val="0"/>
              </a:spcBef>
              <a:spcAft>
                <a:spcPts val="0"/>
              </a:spcAft>
              <a:buNone/>
              <a:defRPr sz="2000"/>
            </a:lvl7pPr>
            <a:lvl8pPr lvl="7" algn="ctr" rtl="0">
              <a:lnSpc>
                <a:spcPct val="130000"/>
              </a:lnSpc>
              <a:spcBef>
                <a:spcPts val="0"/>
              </a:spcBef>
              <a:spcAft>
                <a:spcPts val="0"/>
              </a:spcAft>
              <a:buNone/>
              <a:defRPr sz="2000"/>
            </a:lvl8pPr>
            <a:lvl9pPr lvl="8" algn="ctr" rtl="0">
              <a:lnSpc>
                <a:spcPct val="130000"/>
              </a:lnSpc>
              <a:spcBef>
                <a:spcPts val="0"/>
              </a:spcBef>
              <a:spcAft>
                <a:spcPts val="0"/>
              </a:spcAft>
              <a:buNone/>
              <a:defRPr sz="2000"/>
            </a:lvl9pPr>
          </a:lstStyle>
          <a:p>
            <a:endParaRPr/>
          </a:p>
        </p:txBody>
      </p:sp>
      <p:cxnSp>
        <p:nvCxnSpPr>
          <p:cNvPr id="3209" name="Google Shape;3209;p300"/>
          <p:cNvCxnSpPr/>
          <p:nvPr/>
        </p:nvCxnSpPr>
        <p:spPr>
          <a:xfrm rot="10800000">
            <a:off x="335831" y="150"/>
            <a:ext cx="0" cy="664800"/>
          </a:xfrm>
          <a:prstGeom prst="straightConnector1">
            <a:avLst/>
          </a:prstGeom>
          <a:noFill/>
          <a:ln w="9525" cap="flat" cmpd="sng">
            <a:solidFill>
              <a:schemeClr val="accent1"/>
            </a:solidFill>
            <a:prstDash val="solid"/>
            <a:round/>
            <a:headEnd type="none" w="med" len="med"/>
            <a:tailEnd type="none" w="med" len="med"/>
          </a:ln>
        </p:spPr>
      </p:cxnSp>
      <p:cxnSp>
        <p:nvCxnSpPr>
          <p:cNvPr id="3210" name="Google Shape;3210;p300"/>
          <p:cNvCxnSpPr/>
          <p:nvPr/>
        </p:nvCxnSpPr>
        <p:spPr>
          <a:xfrm rot="10800000">
            <a:off x="335825" y="4801200"/>
            <a:ext cx="0" cy="342300"/>
          </a:xfrm>
          <a:prstGeom prst="straightConnector1">
            <a:avLst/>
          </a:prstGeom>
          <a:noFill/>
          <a:ln w="9525" cap="flat" cmpd="sng">
            <a:solidFill>
              <a:schemeClr val="accent1"/>
            </a:solidFill>
            <a:prstDash val="solid"/>
            <a:round/>
            <a:headEnd type="none" w="med" len="med"/>
            <a:tailEnd type="none" w="med" len="med"/>
          </a:ln>
        </p:spPr>
      </p:cxnSp>
      <p:sp>
        <p:nvSpPr>
          <p:cNvPr id="3211" name="Google Shape;3211;p300"/>
          <p:cNvSpPr txBox="1">
            <a:spLocks noGrp="1"/>
          </p:cNvSpPr>
          <p:nvPr>
            <p:ph type="sldNum" idx="12"/>
          </p:nvPr>
        </p:nvSpPr>
        <p:spPr>
          <a:xfrm>
            <a:off x="61481" y="4627167"/>
            <a:ext cx="548700" cy="107700"/>
          </a:xfrm>
          <a:prstGeom prst="rect">
            <a:avLst/>
          </a:prstGeom>
          <a:noFill/>
          <a:ln>
            <a:noFill/>
          </a:ln>
        </p:spPr>
        <p:txBody>
          <a:bodyPr spcFirstLastPara="1" wrap="square" lIns="0" tIns="0" rIns="0" bIns="0" anchor="b" anchorCtr="0">
            <a:noAutofit/>
          </a:bodyPr>
          <a:lstStyle>
            <a:lvl1pPr lvl="0" algn="ctr" rtl="0">
              <a:buNone/>
              <a:defRPr sz="600">
                <a:latin typeface="Red Hat Text Medium"/>
                <a:ea typeface="Red Hat Text Medium"/>
                <a:cs typeface="Red Hat Text Medium"/>
                <a:sym typeface="Red Hat Text Medium"/>
              </a:defRPr>
            </a:lvl1pPr>
            <a:lvl2pPr lvl="1" algn="ctr" rtl="0">
              <a:buNone/>
              <a:defRPr sz="600">
                <a:latin typeface="Red Hat Text Medium"/>
                <a:ea typeface="Red Hat Text Medium"/>
                <a:cs typeface="Red Hat Text Medium"/>
                <a:sym typeface="Red Hat Text Medium"/>
              </a:defRPr>
            </a:lvl2pPr>
            <a:lvl3pPr lvl="2" algn="ctr" rtl="0">
              <a:buNone/>
              <a:defRPr sz="600">
                <a:latin typeface="Red Hat Text Medium"/>
                <a:ea typeface="Red Hat Text Medium"/>
                <a:cs typeface="Red Hat Text Medium"/>
                <a:sym typeface="Red Hat Text Medium"/>
              </a:defRPr>
            </a:lvl3pPr>
            <a:lvl4pPr lvl="3" algn="ctr" rtl="0">
              <a:buNone/>
              <a:defRPr sz="600">
                <a:latin typeface="Red Hat Text Medium"/>
                <a:ea typeface="Red Hat Text Medium"/>
                <a:cs typeface="Red Hat Text Medium"/>
                <a:sym typeface="Red Hat Text Medium"/>
              </a:defRPr>
            </a:lvl4pPr>
            <a:lvl5pPr lvl="4" algn="ctr" rtl="0">
              <a:buNone/>
              <a:defRPr sz="600">
                <a:latin typeface="Red Hat Text Medium"/>
                <a:ea typeface="Red Hat Text Medium"/>
                <a:cs typeface="Red Hat Text Medium"/>
                <a:sym typeface="Red Hat Text Medium"/>
              </a:defRPr>
            </a:lvl5pPr>
            <a:lvl6pPr lvl="5" algn="ctr" rtl="0">
              <a:buNone/>
              <a:defRPr sz="600">
                <a:latin typeface="Red Hat Text Medium"/>
                <a:ea typeface="Red Hat Text Medium"/>
                <a:cs typeface="Red Hat Text Medium"/>
                <a:sym typeface="Red Hat Text Medium"/>
              </a:defRPr>
            </a:lvl6pPr>
            <a:lvl7pPr lvl="6" algn="ctr" rtl="0">
              <a:buNone/>
              <a:defRPr sz="600">
                <a:latin typeface="Red Hat Text Medium"/>
                <a:ea typeface="Red Hat Text Medium"/>
                <a:cs typeface="Red Hat Text Medium"/>
                <a:sym typeface="Red Hat Text Medium"/>
              </a:defRPr>
            </a:lvl7pPr>
            <a:lvl8pPr lvl="7" algn="ctr" rtl="0">
              <a:buNone/>
              <a:defRPr sz="600">
                <a:latin typeface="Red Hat Text Medium"/>
                <a:ea typeface="Red Hat Text Medium"/>
                <a:cs typeface="Red Hat Text Medium"/>
                <a:sym typeface="Red Hat Text Medium"/>
              </a:defRPr>
            </a:lvl8pPr>
            <a:lvl9pPr lvl="8" algn="ctr" rtl="0">
              <a:buNone/>
              <a:defRPr sz="6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pic>
        <p:nvPicPr>
          <p:cNvPr id="3212" name="Google Shape;3212;p300"/>
          <p:cNvPicPr preferRelativeResize="0"/>
          <p:nvPr/>
        </p:nvPicPr>
        <p:blipFill rotWithShape="1">
          <a:blip r:embed="rId2">
            <a:alphaModFix/>
          </a:blip>
          <a:srcRect t="327" b="317"/>
          <a:stretch/>
        </p:blipFill>
        <p:spPr>
          <a:xfrm>
            <a:off x="8033460" y="4734938"/>
            <a:ext cx="731888" cy="171091"/>
          </a:xfrm>
          <a:prstGeom prst="rect">
            <a:avLst/>
          </a:prstGeom>
          <a:noFill/>
          <a:ln>
            <a:noFill/>
          </a:ln>
        </p:spPr>
      </p:pic>
      <p:sp>
        <p:nvSpPr>
          <p:cNvPr id="3213" name="Google Shape;3213;p300"/>
          <p:cNvSpPr txBox="1">
            <a:spLocks noGrp="1"/>
          </p:cNvSpPr>
          <p:nvPr>
            <p:ph type="subTitle" idx="2"/>
          </p:nvPr>
        </p:nvSpPr>
        <p:spPr>
          <a:xfrm>
            <a:off x="663844" y="1068713"/>
            <a:ext cx="7816500" cy="529200"/>
          </a:xfrm>
          <a:prstGeom prst="rect">
            <a:avLst/>
          </a:prstGeom>
        </p:spPr>
        <p:txBody>
          <a:bodyPr spcFirstLastPara="1" wrap="square" lIns="0" tIns="0" rIns="0" bIns="0" anchor="t" anchorCtr="0">
            <a:noAutofit/>
          </a:bodyPr>
          <a:lstStyle>
            <a:lvl1pPr lvl="0" algn="ctr" rtl="0">
              <a:spcBef>
                <a:spcPts val="0"/>
              </a:spcBef>
              <a:spcAft>
                <a:spcPts val="0"/>
              </a:spcAft>
              <a:buNone/>
              <a:defRPr sz="1400">
                <a:solidFill>
                  <a:schemeClr val="accent1"/>
                </a:solidFill>
              </a:defRPr>
            </a:lvl1pPr>
            <a:lvl2pPr lvl="1" algn="ctr" rtl="0">
              <a:spcBef>
                <a:spcPts val="400"/>
              </a:spcBef>
              <a:spcAft>
                <a:spcPts val="0"/>
              </a:spcAft>
              <a:buNone/>
              <a:defRPr sz="1400">
                <a:solidFill>
                  <a:schemeClr val="accent1"/>
                </a:solidFill>
              </a:defRPr>
            </a:lvl2pPr>
            <a:lvl3pPr lvl="2" algn="ctr" rtl="0">
              <a:spcBef>
                <a:spcPts val="400"/>
              </a:spcBef>
              <a:spcAft>
                <a:spcPts val="0"/>
              </a:spcAft>
              <a:buNone/>
              <a:defRPr sz="1400">
                <a:solidFill>
                  <a:schemeClr val="accent1"/>
                </a:solidFill>
              </a:defRPr>
            </a:lvl3pPr>
            <a:lvl4pPr lvl="3" algn="ctr" rtl="0">
              <a:spcBef>
                <a:spcPts val="400"/>
              </a:spcBef>
              <a:spcAft>
                <a:spcPts val="0"/>
              </a:spcAft>
              <a:buNone/>
              <a:defRPr sz="1400">
                <a:solidFill>
                  <a:schemeClr val="accent1"/>
                </a:solidFill>
              </a:defRPr>
            </a:lvl4pPr>
            <a:lvl5pPr lvl="4" algn="ctr" rtl="0">
              <a:spcBef>
                <a:spcPts val="400"/>
              </a:spcBef>
              <a:spcAft>
                <a:spcPts val="0"/>
              </a:spcAft>
              <a:buNone/>
              <a:defRPr sz="1400">
                <a:solidFill>
                  <a:schemeClr val="accent1"/>
                </a:solidFill>
              </a:defRPr>
            </a:lvl5pPr>
            <a:lvl6pPr lvl="5" algn="ctr" rtl="0">
              <a:spcBef>
                <a:spcPts val="400"/>
              </a:spcBef>
              <a:spcAft>
                <a:spcPts val="0"/>
              </a:spcAft>
              <a:buNone/>
              <a:defRPr sz="1400">
                <a:solidFill>
                  <a:schemeClr val="accent1"/>
                </a:solidFill>
              </a:defRPr>
            </a:lvl6pPr>
            <a:lvl7pPr lvl="6" algn="ctr" rtl="0">
              <a:spcBef>
                <a:spcPts val="400"/>
              </a:spcBef>
              <a:spcAft>
                <a:spcPts val="0"/>
              </a:spcAft>
              <a:buNone/>
              <a:defRPr sz="1400">
                <a:solidFill>
                  <a:schemeClr val="accent1"/>
                </a:solidFill>
              </a:defRPr>
            </a:lvl7pPr>
            <a:lvl8pPr lvl="7" algn="ctr" rtl="0">
              <a:spcBef>
                <a:spcPts val="400"/>
              </a:spcBef>
              <a:spcAft>
                <a:spcPts val="0"/>
              </a:spcAft>
              <a:buNone/>
              <a:defRPr sz="1400">
                <a:solidFill>
                  <a:schemeClr val="accent1"/>
                </a:solidFill>
              </a:defRPr>
            </a:lvl8pPr>
            <a:lvl9pPr lvl="8" algn="ctr" rtl="0">
              <a:spcBef>
                <a:spcPts val="400"/>
              </a:spcBef>
              <a:spcAft>
                <a:spcPts val="400"/>
              </a:spcAft>
              <a:buNone/>
              <a:defRPr sz="1400">
                <a:solidFill>
                  <a:schemeClr val="accent1"/>
                </a:solidFill>
              </a:defRPr>
            </a:lvl9pPr>
          </a:lstStyle>
          <a:p>
            <a:endParaRPr/>
          </a:p>
        </p:txBody>
      </p:sp>
      <p:sp>
        <p:nvSpPr>
          <p:cNvPr id="3214" name="Google Shape;3214;p300"/>
          <p:cNvSpPr txBox="1">
            <a:spLocks noGrp="1"/>
          </p:cNvSpPr>
          <p:nvPr>
            <p:ph type="subTitle" idx="3"/>
          </p:nvPr>
        </p:nvSpPr>
        <p:spPr>
          <a:xfrm>
            <a:off x="663788" y="4627163"/>
            <a:ext cx="6001800" cy="420000"/>
          </a:xfrm>
          <a:prstGeom prst="rect">
            <a:avLst/>
          </a:prstGeom>
        </p:spPr>
        <p:txBody>
          <a:bodyPr spcFirstLastPara="1" wrap="square" lIns="0" tIns="0" rIns="0" bIns="0" anchor="b" anchorCtr="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a:endParaRPr/>
          </a:p>
        </p:txBody>
      </p:sp>
    </p:spTree>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matchingName="Interior three chevrons">
  <p:cSld name="CUSTOM_4_20">
    <p:spTree>
      <p:nvGrpSpPr>
        <p:cNvPr id="1" name="Shape 3215"/>
        <p:cNvGrpSpPr/>
        <p:nvPr/>
      </p:nvGrpSpPr>
      <p:grpSpPr>
        <a:xfrm>
          <a:off x="0" y="0"/>
          <a:ext cx="0" cy="0"/>
          <a:chOff x="0" y="0"/>
          <a:chExt cx="0" cy="0"/>
        </a:xfrm>
      </p:grpSpPr>
      <p:sp>
        <p:nvSpPr>
          <p:cNvPr id="3216" name="Google Shape;3216;p301"/>
          <p:cNvSpPr txBox="1">
            <a:spLocks noGrp="1"/>
          </p:cNvSpPr>
          <p:nvPr>
            <p:ph type="subTitle" idx="1"/>
          </p:nvPr>
        </p:nvSpPr>
        <p:spPr>
          <a:xfrm>
            <a:off x="335831" y="41580"/>
            <a:ext cx="3861600" cy="612300"/>
          </a:xfrm>
          <a:prstGeom prst="rect">
            <a:avLst/>
          </a:prstGeom>
        </p:spPr>
        <p:txBody>
          <a:bodyPr spcFirstLastPara="1" wrap="square" lIns="329175" tIns="68575" rIns="68575" bIns="68575" anchor="ctr" anchorCtr="0">
            <a:noAutofit/>
          </a:bodyPr>
          <a:lstStyle>
            <a:lvl1pPr lvl="0"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a:endParaRPr/>
          </a:p>
        </p:txBody>
      </p:sp>
      <p:sp>
        <p:nvSpPr>
          <p:cNvPr id="3217" name="Google Shape;3217;p301"/>
          <p:cNvSpPr txBox="1">
            <a:spLocks noGrp="1"/>
          </p:cNvSpPr>
          <p:nvPr>
            <p:ph type="title"/>
          </p:nvPr>
        </p:nvSpPr>
        <p:spPr>
          <a:xfrm>
            <a:off x="663788" y="653813"/>
            <a:ext cx="7816500" cy="414900"/>
          </a:xfrm>
          <a:prstGeom prst="rect">
            <a:avLst/>
          </a:prstGeom>
        </p:spPr>
        <p:txBody>
          <a:bodyPr spcFirstLastPara="1" wrap="square" lIns="0" tIns="0" rIns="0" bIns="0" anchor="t" anchorCtr="0">
            <a:noAutofit/>
          </a:bodyPr>
          <a:lstStyle>
            <a:lvl1pPr lvl="0" algn="ctr" rtl="0">
              <a:lnSpc>
                <a:spcPct val="130000"/>
              </a:lnSpc>
              <a:spcBef>
                <a:spcPts val="0"/>
              </a:spcBef>
              <a:spcAft>
                <a:spcPts val="0"/>
              </a:spcAft>
              <a:buNone/>
              <a:defRPr sz="2000"/>
            </a:lvl1pPr>
            <a:lvl2pPr lvl="1" algn="ctr" rtl="0">
              <a:lnSpc>
                <a:spcPct val="130000"/>
              </a:lnSpc>
              <a:spcBef>
                <a:spcPts val="0"/>
              </a:spcBef>
              <a:spcAft>
                <a:spcPts val="0"/>
              </a:spcAft>
              <a:buNone/>
              <a:defRPr sz="2000"/>
            </a:lvl2pPr>
            <a:lvl3pPr lvl="2" algn="ctr" rtl="0">
              <a:lnSpc>
                <a:spcPct val="130000"/>
              </a:lnSpc>
              <a:spcBef>
                <a:spcPts val="0"/>
              </a:spcBef>
              <a:spcAft>
                <a:spcPts val="0"/>
              </a:spcAft>
              <a:buNone/>
              <a:defRPr sz="2000"/>
            </a:lvl3pPr>
            <a:lvl4pPr lvl="3" algn="ctr" rtl="0">
              <a:lnSpc>
                <a:spcPct val="130000"/>
              </a:lnSpc>
              <a:spcBef>
                <a:spcPts val="0"/>
              </a:spcBef>
              <a:spcAft>
                <a:spcPts val="0"/>
              </a:spcAft>
              <a:buNone/>
              <a:defRPr sz="2000"/>
            </a:lvl4pPr>
            <a:lvl5pPr lvl="4" algn="ctr" rtl="0">
              <a:lnSpc>
                <a:spcPct val="130000"/>
              </a:lnSpc>
              <a:spcBef>
                <a:spcPts val="0"/>
              </a:spcBef>
              <a:spcAft>
                <a:spcPts val="0"/>
              </a:spcAft>
              <a:buNone/>
              <a:defRPr sz="2000"/>
            </a:lvl5pPr>
            <a:lvl6pPr lvl="5" algn="ctr" rtl="0">
              <a:lnSpc>
                <a:spcPct val="130000"/>
              </a:lnSpc>
              <a:spcBef>
                <a:spcPts val="0"/>
              </a:spcBef>
              <a:spcAft>
                <a:spcPts val="0"/>
              </a:spcAft>
              <a:buNone/>
              <a:defRPr sz="2000"/>
            </a:lvl6pPr>
            <a:lvl7pPr lvl="6" algn="ctr" rtl="0">
              <a:lnSpc>
                <a:spcPct val="130000"/>
              </a:lnSpc>
              <a:spcBef>
                <a:spcPts val="0"/>
              </a:spcBef>
              <a:spcAft>
                <a:spcPts val="0"/>
              </a:spcAft>
              <a:buNone/>
              <a:defRPr sz="2000"/>
            </a:lvl7pPr>
            <a:lvl8pPr lvl="7" algn="ctr" rtl="0">
              <a:lnSpc>
                <a:spcPct val="130000"/>
              </a:lnSpc>
              <a:spcBef>
                <a:spcPts val="0"/>
              </a:spcBef>
              <a:spcAft>
                <a:spcPts val="0"/>
              </a:spcAft>
              <a:buNone/>
              <a:defRPr sz="2000"/>
            </a:lvl8pPr>
            <a:lvl9pPr lvl="8" algn="ctr" rtl="0">
              <a:lnSpc>
                <a:spcPct val="130000"/>
              </a:lnSpc>
              <a:spcBef>
                <a:spcPts val="0"/>
              </a:spcBef>
              <a:spcAft>
                <a:spcPts val="0"/>
              </a:spcAft>
              <a:buNone/>
              <a:defRPr sz="2000"/>
            </a:lvl9pPr>
          </a:lstStyle>
          <a:p>
            <a:endParaRPr/>
          </a:p>
        </p:txBody>
      </p:sp>
      <p:cxnSp>
        <p:nvCxnSpPr>
          <p:cNvPr id="3218" name="Google Shape;3218;p301"/>
          <p:cNvCxnSpPr/>
          <p:nvPr/>
        </p:nvCxnSpPr>
        <p:spPr>
          <a:xfrm rot="10800000">
            <a:off x="335831" y="150"/>
            <a:ext cx="0" cy="664800"/>
          </a:xfrm>
          <a:prstGeom prst="straightConnector1">
            <a:avLst/>
          </a:prstGeom>
          <a:noFill/>
          <a:ln w="9525" cap="flat" cmpd="sng">
            <a:solidFill>
              <a:schemeClr val="accent1"/>
            </a:solidFill>
            <a:prstDash val="solid"/>
            <a:round/>
            <a:headEnd type="none" w="med" len="med"/>
            <a:tailEnd type="none" w="med" len="med"/>
          </a:ln>
        </p:spPr>
      </p:cxnSp>
      <p:cxnSp>
        <p:nvCxnSpPr>
          <p:cNvPr id="3219" name="Google Shape;3219;p301"/>
          <p:cNvCxnSpPr/>
          <p:nvPr/>
        </p:nvCxnSpPr>
        <p:spPr>
          <a:xfrm rot="10800000">
            <a:off x="335825" y="4801200"/>
            <a:ext cx="0" cy="342300"/>
          </a:xfrm>
          <a:prstGeom prst="straightConnector1">
            <a:avLst/>
          </a:prstGeom>
          <a:noFill/>
          <a:ln w="9525" cap="flat" cmpd="sng">
            <a:solidFill>
              <a:schemeClr val="accent1"/>
            </a:solidFill>
            <a:prstDash val="solid"/>
            <a:round/>
            <a:headEnd type="none" w="med" len="med"/>
            <a:tailEnd type="none" w="med" len="med"/>
          </a:ln>
        </p:spPr>
      </p:cxnSp>
      <p:sp>
        <p:nvSpPr>
          <p:cNvPr id="3220" name="Google Shape;3220;p301"/>
          <p:cNvSpPr txBox="1">
            <a:spLocks noGrp="1"/>
          </p:cNvSpPr>
          <p:nvPr>
            <p:ph type="sldNum" idx="12"/>
          </p:nvPr>
        </p:nvSpPr>
        <p:spPr>
          <a:xfrm>
            <a:off x="61481" y="4627167"/>
            <a:ext cx="548700" cy="107700"/>
          </a:xfrm>
          <a:prstGeom prst="rect">
            <a:avLst/>
          </a:prstGeom>
          <a:noFill/>
          <a:ln>
            <a:noFill/>
          </a:ln>
        </p:spPr>
        <p:txBody>
          <a:bodyPr spcFirstLastPara="1" wrap="square" lIns="0" tIns="0" rIns="0" bIns="0" anchor="b" anchorCtr="0">
            <a:noAutofit/>
          </a:bodyPr>
          <a:lstStyle>
            <a:lvl1pPr lvl="0" algn="ctr" rtl="0">
              <a:buNone/>
              <a:defRPr sz="600">
                <a:latin typeface="Red Hat Text Medium"/>
                <a:ea typeface="Red Hat Text Medium"/>
                <a:cs typeface="Red Hat Text Medium"/>
                <a:sym typeface="Red Hat Text Medium"/>
              </a:defRPr>
            </a:lvl1pPr>
            <a:lvl2pPr lvl="1" algn="ctr" rtl="0">
              <a:buNone/>
              <a:defRPr sz="600">
                <a:latin typeface="Red Hat Text Medium"/>
                <a:ea typeface="Red Hat Text Medium"/>
                <a:cs typeface="Red Hat Text Medium"/>
                <a:sym typeface="Red Hat Text Medium"/>
              </a:defRPr>
            </a:lvl2pPr>
            <a:lvl3pPr lvl="2" algn="ctr" rtl="0">
              <a:buNone/>
              <a:defRPr sz="600">
                <a:latin typeface="Red Hat Text Medium"/>
                <a:ea typeface="Red Hat Text Medium"/>
                <a:cs typeface="Red Hat Text Medium"/>
                <a:sym typeface="Red Hat Text Medium"/>
              </a:defRPr>
            </a:lvl3pPr>
            <a:lvl4pPr lvl="3" algn="ctr" rtl="0">
              <a:buNone/>
              <a:defRPr sz="600">
                <a:latin typeface="Red Hat Text Medium"/>
                <a:ea typeface="Red Hat Text Medium"/>
                <a:cs typeface="Red Hat Text Medium"/>
                <a:sym typeface="Red Hat Text Medium"/>
              </a:defRPr>
            </a:lvl4pPr>
            <a:lvl5pPr lvl="4" algn="ctr" rtl="0">
              <a:buNone/>
              <a:defRPr sz="600">
                <a:latin typeface="Red Hat Text Medium"/>
                <a:ea typeface="Red Hat Text Medium"/>
                <a:cs typeface="Red Hat Text Medium"/>
                <a:sym typeface="Red Hat Text Medium"/>
              </a:defRPr>
            </a:lvl5pPr>
            <a:lvl6pPr lvl="5" algn="ctr" rtl="0">
              <a:buNone/>
              <a:defRPr sz="600">
                <a:latin typeface="Red Hat Text Medium"/>
                <a:ea typeface="Red Hat Text Medium"/>
                <a:cs typeface="Red Hat Text Medium"/>
                <a:sym typeface="Red Hat Text Medium"/>
              </a:defRPr>
            </a:lvl6pPr>
            <a:lvl7pPr lvl="6" algn="ctr" rtl="0">
              <a:buNone/>
              <a:defRPr sz="600">
                <a:latin typeface="Red Hat Text Medium"/>
                <a:ea typeface="Red Hat Text Medium"/>
                <a:cs typeface="Red Hat Text Medium"/>
                <a:sym typeface="Red Hat Text Medium"/>
              </a:defRPr>
            </a:lvl7pPr>
            <a:lvl8pPr lvl="7" algn="ctr" rtl="0">
              <a:buNone/>
              <a:defRPr sz="600">
                <a:latin typeface="Red Hat Text Medium"/>
                <a:ea typeface="Red Hat Text Medium"/>
                <a:cs typeface="Red Hat Text Medium"/>
                <a:sym typeface="Red Hat Text Medium"/>
              </a:defRPr>
            </a:lvl8pPr>
            <a:lvl9pPr lvl="8" algn="ctr" rtl="0">
              <a:buNone/>
              <a:defRPr sz="6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pic>
        <p:nvPicPr>
          <p:cNvPr id="3221" name="Google Shape;3221;p301"/>
          <p:cNvPicPr preferRelativeResize="0"/>
          <p:nvPr/>
        </p:nvPicPr>
        <p:blipFill rotWithShape="1">
          <a:blip r:embed="rId2">
            <a:alphaModFix/>
          </a:blip>
          <a:srcRect t="327" b="317"/>
          <a:stretch/>
        </p:blipFill>
        <p:spPr>
          <a:xfrm>
            <a:off x="8033460" y="4734938"/>
            <a:ext cx="731888" cy="171091"/>
          </a:xfrm>
          <a:prstGeom prst="rect">
            <a:avLst/>
          </a:prstGeom>
          <a:noFill/>
          <a:ln>
            <a:noFill/>
          </a:ln>
        </p:spPr>
      </p:pic>
      <p:sp>
        <p:nvSpPr>
          <p:cNvPr id="3222" name="Google Shape;3222;p301"/>
          <p:cNvSpPr txBox="1">
            <a:spLocks noGrp="1"/>
          </p:cNvSpPr>
          <p:nvPr>
            <p:ph type="subTitle" idx="2"/>
          </p:nvPr>
        </p:nvSpPr>
        <p:spPr>
          <a:xfrm>
            <a:off x="663844" y="1068713"/>
            <a:ext cx="7816500" cy="529200"/>
          </a:xfrm>
          <a:prstGeom prst="rect">
            <a:avLst/>
          </a:prstGeom>
        </p:spPr>
        <p:txBody>
          <a:bodyPr spcFirstLastPara="1" wrap="square" lIns="0" tIns="0" rIns="0" bIns="0" anchor="t" anchorCtr="0">
            <a:noAutofit/>
          </a:bodyPr>
          <a:lstStyle>
            <a:lvl1pPr lvl="0" algn="ctr" rtl="0">
              <a:spcBef>
                <a:spcPts val="0"/>
              </a:spcBef>
              <a:spcAft>
                <a:spcPts val="0"/>
              </a:spcAft>
              <a:buNone/>
              <a:defRPr sz="1400">
                <a:solidFill>
                  <a:schemeClr val="accent1"/>
                </a:solidFill>
              </a:defRPr>
            </a:lvl1pPr>
            <a:lvl2pPr lvl="1" algn="ctr" rtl="0">
              <a:spcBef>
                <a:spcPts val="400"/>
              </a:spcBef>
              <a:spcAft>
                <a:spcPts val="0"/>
              </a:spcAft>
              <a:buNone/>
              <a:defRPr sz="1400">
                <a:solidFill>
                  <a:schemeClr val="accent1"/>
                </a:solidFill>
              </a:defRPr>
            </a:lvl2pPr>
            <a:lvl3pPr lvl="2" algn="ctr" rtl="0">
              <a:spcBef>
                <a:spcPts val="400"/>
              </a:spcBef>
              <a:spcAft>
                <a:spcPts val="0"/>
              </a:spcAft>
              <a:buNone/>
              <a:defRPr sz="1400">
                <a:solidFill>
                  <a:schemeClr val="accent1"/>
                </a:solidFill>
              </a:defRPr>
            </a:lvl3pPr>
            <a:lvl4pPr lvl="3" algn="ctr" rtl="0">
              <a:spcBef>
                <a:spcPts val="400"/>
              </a:spcBef>
              <a:spcAft>
                <a:spcPts val="0"/>
              </a:spcAft>
              <a:buNone/>
              <a:defRPr sz="1400">
                <a:solidFill>
                  <a:schemeClr val="accent1"/>
                </a:solidFill>
              </a:defRPr>
            </a:lvl4pPr>
            <a:lvl5pPr lvl="4" algn="ctr" rtl="0">
              <a:spcBef>
                <a:spcPts val="400"/>
              </a:spcBef>
              <a:spcAft>
                <a:spcPts val="0"/>
              </a:spcAft>
              <a:buNone/>
              <a:defRPr sz="1400">
                <a:solidFill>
                  <a:schemeClr val="accent1"/>
                </a:solidFill>
              </a:defRPr>
            </a:lvl5pPr>
            <a:lvl6pPr lvl="5" algn="ctr" rtl="0">
              <a:spcBef>
                <a:spcPts val="400"/>
              </a:spcBef>
              <a:spcAft>
                <a:spcPts val="0"/>
              </a:spcAft>
              <a:buNone/>
              <a:defRPr sz="1400">
                <a:solidFill>
                  <a:schemeClr val="accent1"/>
                </a:solidFill>
              </a:defRPr>
            </a:lvl6pPr>
            <a:lvl7pPr lvl="6" algn="ctr" rtl="0">
              <a:spcBef>
                <a:spcPts val="400"/>
              </a:spcBef>
              <a:spcAft>
                <a:spcPts val="0"/>
              </a:spcAft>
              <a:buNone/>
              <a:defRPr sz="1400">
                <a:solidFill>
                  <a:schemeClr val="accent1"/>
                </a:solidFill>
              </a:defRPr>
            </a:lvl7pPr>
            <a:lvl8pPr lvl="7" algn="ctr" rtl="0">
              <a:spcBef>
                <a:spcPts val="400"/>
              </a:spcBef>
              <a:spcAft>
                <a:spcPts val="0"/>
              </a:spcAft>
              <a:buNone/>
              <a:defRPr sz="1400">
                <a:solidFill>
                  <a:schemeClr val="accent1"/>
                </a:solidFill>
              </a:defRPr>
            </a:lvl8pPr>
            <a:lvl9pPr lvl="8" algn="ctr" rtl="0">
              <a:spcBef>
                <a:spcPts val="400"/>
              </a:spcBef>
              <a:spcAft>
                <a:spcPts val="400"/>
              </a:spcAft>
              <a:buNone/>
              <a:defRPr sz="1400">
                <a:solidFill>
                  <a:schemeClr val="accent1"/>
                </a:solidFill>
              </a:defRPr>
            </a:lvl9pPr>
          </a:lstStyle>
          <a:p>
            <a:endParaRPr/>
          </a:p>
        </p:txBody>
      </p:sp>
      <p:sp>
        <p:nvSpPr>
          <p:cNvPr id="3223" name="Google Shape;3223;p301"/>
          <p:cNvSpPr txBox="1">
            <a:spLocks noGrp="1"/>
          </p:cNvSpPr>
          <p:nvPr>
            <p:ph type="subTitle" idx="3"/>
          </p:nvPr>
        </p:nvSpPr>
        <p:spPr>
          <a:xfrm>
            <a:off x="663788" y="4627163"/>
            <a:ext cx="6001800" cy="420000"/>
          </a:xfrm>
          <a:prstGeom prst="rect">
            <a:avLst/>
          </a:prstGeom>
        </p:spPr>
        <p:txBody>
          <a:bodyPr spcFirstLastPara="1" wrap="square" lIns="0" tIns="0" rIns="0" bIns="0" anchor="b" anchorCtr="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a:endParaRPr/>
          </a:p>
        </p:txBody>
      </p:sp>
      <p:sp>
        <p:nvSpPr>
          <p:cNvPr id="3224" name="Google Shape;3224;p301"/>
          <p:cNvSpPr/>
          <p:nvPr/>
        </p:nvSpPr>
        <p:spPr>
          <a:xfrm>
            <a:off x="2926125" y="1855228"/>
            <a:ext cx="3291900" cy="2026800"/>
          </a:xfrm>
          <a:prstGeom prst="chevron">
            <a:avLst>
              <a:gd name="adj" fmla="val 27319"/>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3225" name="Google Shape;3225;p301"/>
          <p:cNvSpPr/>
          <p:nvPr/>
        </p:nvSpPr>
        <p:spPr>
          <a:xfrm>
            <a:off x="5852250" y="1855238"/>
            <a:ext cx="3291900" cy="2026800"/>
          </a:xfrm>
          <a:prstGeom prst="chevron">
            <a:avLst>
              <a:gd name="adj" fmla="val 27319"/>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sz="1100"/>
          </a:p>
        </p:txBody>
      </p:sp>
      <p:sp>
        <p:nvSpPr>
          <p:cNvPr id="3226" name="Google Shape;3226;p301"/>
          <p:cNvSpPr/>
          <p:nvPr/>
        </p:nvSpPr>
        <p:spPr>
          <a:xfrm>
            <a:off x="0" y="1855238"/>
            <a:ext cx="3291900" cy="2026800"/>
          </a:xfrm>
          <a:prstGeom prst="chevron">
            <a:avLst>
              <a:gd name="adj" fmla="val 27319"/>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sz="1100"/>
          </a:p>
        </p:txBody>
      </p:sp>
      <p:sp>
        <p:nvSpPr>
          <p:cNvPr id="3227" name="Google Shape;3227;p301"/>
          <p:cNvSpPr/>
          <p:nvPr/>
        </p:nvSpPr>
        <p:spPr>
          <a:xfrm>
            <a:off x="0" y="1855228"/>
            <a:ext cx="840300" cy="20268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3228" name="Google Shape;3228;p301"/>
          <p:cNvSpPr/>
          <p:nvPr/>
        </p:nvSpPr>
        <p:spPr>
          <a:xfrm>
            <a:off x="8303625" y="1855228"/>
            <a:ext cx="840300" cy="20268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3229" name="Google Shape;3229;p301"/>
          <p:cNvSpPr txBox="1">
            <a:spLocks noGrp="1"/>
          </p:cNvSpPr>
          <p:nvPr>
            <p:ph type="subTitle" idx="4"/>
          </p:nvPr>
        </p:nvSpPr>
        <p:spPr>
          <a:xfrm>
            <a:off x="2926125" y="1855238"/>
            <a:ext cx="3291900" cy="2026800"/>
          </a:xfrm>
          <a:prstGeom prst="rect">
            <a:avLst/>
          </a:prstGeom>
        </p:spPr>
        <p:txBody>
          <a:bodyPr spcFirstLastPara="1" wrap="square" lIns="822950" tIns="68575" rIns="342900" bIns="0" anchor="ctr" anchorCtr="0">
            <a:noAutofit/>
          </a:bodyPr>
          <a:lstStyle>
            <a:lvl1pPr lvl="0" rtl="0">
              <a:lnSpc>
                <a:spcPct val="115000"/>
              </a:lnSpc>
              <a:spcBef>
                <a:spcPts val="0"/>
              </a:spcBef>
              <a:spcAft>
                <a:spcPts val="0"/>
              </a:spcAft>
              <a:buNone/>
              <a:defRPr/>
            </a:lvl1pPr>
            <a:lvl2pPr lvl="1" rtl="0">
              <a:lnSpc>
                <a:spcPct val="115000"/>
              </a:lnSpc>
              <a:spcBef>
                <a:spcPts val="800"/>
              </a:spcBef>
              <a:spcAft>
                <a:spcPts val="0"/>
              </a:spcAft>
              <a:buNone/>
              <a:defRPr/>
            </a:lvl2pPr>
            <a:lvl3pPr lvl="2" rtl="0">
              <a:lnSpc>
                <a:spcPct val="115000"/>
              </a:lnSpc>
              <a:spcBef>
                <a:spcPts val="800"/>
              </a:spcBef>
              <a:spcAft>
                <a:spcPts val="0"/>
              </a:spcAft>
              <a:buNone/>
              <a:defRPr/>
            </a:lvl3pPr>
            <a:lvl4pPr lvl="3" rtl="0">
              <a:lnSpc>
                <a:spcPct val="115000"/>
              </a:lnSpc>
              <a:spcBef>
                <a:spcPts val="800"/>
              </a:spcBef>
              <a:spcAft>
                <a:spcPts val="0"/>
              </a:spcAft>
              <a:buNone/>
              <a:defRPr/>
            </a:lvl4pPr>
            <a:lvl5pPr lvl="4" rtl="0">
              <a:lnSpc>
                <a:spcPct val="115000"/>
              </a:lnSpc>
              <a:spcBef>
                <a:spcPts val="800"/>
              </a:spcBef>
              <a:spcAft>
                <a:spcPts val="0"/>
              </a:spcAft>
              <a:buNone/>
              <a:defRPr/>
            </a:lvl5pPr>
            <a:lvl6pPr lvl="5" rtl="0">
              <a:lnSpc>
                <a:spcPct val="115000"/>
              </a:lnSpc>
              <a:spcBef>
                <a:spcPts val="800"/>
              </a:spcBef>
              <a:spcAft>
                <a:spcPts val="0"/>
              </a:spcAft>
              <a:buNone/>
              <a:defRPr/>
            </a:lvl6pPr>
            <a:lvl7pPr lvl="6" rtl="0">
              <a:lnSpc>
                <a:spcPct val="115000"/>
              </a:lnSpc>
              <a:spcBef>
                <a:spcPts val="800"/>
              </a:spcBef>
              <a:spcAft>
                <a:spcPts val="0"/>
              </a:spcAft>
              <a:buNone/>
              <a:defRPr/>
            </a:lvl7pPr>
            <a:lvl8pPr lvl="7" rtl="0">
              <a:lnSpc>
                <a:spcPct val="115000"/>
              </a:lnSpc>
              <a:spcBef>
                <a:spcPts val="800"/>
              </a:spcBef>
              <a:spcAft>
                <a:spcPts val="0"/>
              </a:spcAft>
              <a:buNone/>
              <a:defRPr/>
            </a:lvl8pPr>
            <a:lvl9pPr lvl="8" rtl="0">
              <a:lnSpc>
                <a:spcPct val="115000"/>
              </a:lnSpc>
              <a:spcBef>
                <a:spcPts val="800"/>
              </a:spcBef>
              <a:spcAft>
                <a:spcPts val="800"/>
              </a:spcAft>
              <a:buNone/>
              <a:defRPr/>
            </a:lvl9pPr>
          </a:lstStyle>
          <a:p>
            <a:endParaRPr/>
          </a:p>
        </p:txBody>
      </p:sp>
      <p:sp>
        <p:nvSpPr>
          <p:cNvPr id="3230" name="Google Shape;3230;p301"/>
          <p:cNvSpPr txBox="1">
            <a:spLocks noGrp="1"/>
          </p:cNvSpPr>
          <p:nvPr>
            <p:ph type="subTitle" idx="5"/>
          </p:nvPr>
        </p:nvSpPr>
        <p:spPr>
          <a:xfrm>
            <a:off x="0" y="1855238"/>
            <a:ext cx="3291900" cy="2026800"/>
          </a:xfrm>
          <a:prstGeom prst="rect">
            <a:avLst/>
          </a:prstGeom>
        </p:spPr>
        <p:txBody>
          <a:bodyPr spcFirstLastPara="1" wrap="square" lIns="651500" tIns="68575" rIns="548625" bIns="0" anchor="ctr" anchorCtr="0">
            <a:noAutofit/>
          </a:bodyPr>
          <a:lstStyle>
            <a:lvl1pPr lvl="0" rtl="0">
              <a:lnSpc>
                <a:spcPct val="115000"/>
              </a:lnSpc>
              <a:spcBef>
                <a:spcPts val="0"/>
              </a:spcBef>
              <a:spcAft>
                <a:spcPts val="0"/>
              </a:spcAft>
              <a:buNone/>
              <a:defRPr/>
            </a:lvl1pPr>
            <a:lvl2pPr lvl="1" rtl="0">
              <a:lnSpc>
                <a:spcPct val="115000"/>
              </a:lnSpc>
              <a:spcBef>
                <a:spcPts val="800"/>
              </a:spcBef>
              <a:spcAft>
                <a:spcPts val="0"/>
              </a:spcAft>
              <a:buNone/>
              <a:defRPr/>
            </a:lvl2pPr>
            <a:lvl3pPr lvl="2" rtl="0">
              <a:lnSpc>
                <a:spcPct val="115000"/>
              </a:lnSpc>
              <a:spcBef>
                <a:spcPts val="800"/>
              </a:spcBef>
              <a:spcAft>
                <a:spcPts val="0"/>
              </a:spcAft>
              <a:buNone/>
              <a:defRPr/>
            </a:lvl3pPr>
            <a:lvl4pPr lvl="3" rtl="0">
              <a:lnSpc>
                <a:spcPct val="115000"/>
              </a:lnSpc>
              <a:spcBef>
                <a:spcPts val="800"/>
              </a:spcBef>
              <a:spcAft>
                <a:spcPts val="0"/>
              </a:spcAft>
              <a:buNone/>
              <a:defRPr/>
            </a:lvl4pPr>
            <a:lvl5pPr lvl="4" rtl="0">
              <a:lnSpc>
                <a:spcPct val="115000"/>
              </a:lnSpc>
              <a:spcBef>
                <a:spcPts val="800"/>
              </a:spcBef>
              <a:spcAft>
                <a:spcPts val="0"/>
              </a:spcAft>
              <a:buNone/>
              <a:defRPr/>
            </a:lvl5pPr>
            <a:lvl6pPr lvl="5" rtl="0">
              <a:lnSpc>
                <a:spcPct val="115000"/>
              </a:lnSpc>
              <a:spcBef>
                <a:spcPts val="800"/>
              </a:spcBef>
              <a:spcAft>
                <a:spcPts val="0"/>
              </a:spcAft>
              <a:buNone/>
              <a:defRPr/>
            </a:lvl6pPr>
            <a:lvl7pPr lvl="6" rtl="0">
              <a:lnSpc>
                <a:spcPct val="115000"/>
              </a:lnSpc>
              <a:spcBef>
                <a:spcPts val="800"/>
              </a:spcBef>
              <a:spcAft>
                <a:spcPts val="0"/>
              </a:spcAft>
              <a:buNone/>
              <a:defRPr/>
            </a:lvl7pPr>
            <a:lvl8pPr lvl="7" rtl="0">
              <a:lnSpc>
                <a:spcPct val="115000"/>
              </a:lnSpc>
              <a:spcBef>
                <a:spcPts val="800"/>
              </a:spcBef>
              <a:spcAft>
                <a:spcPts val="0"/>
              </a:spcAft>
              <a:buNone/>
              <a:defRPr/>
            </a:lvl8pPr>
            <a:lvl9pPr lvl="8" rtl="0">
              <a:lnSpc>
                <a:spcPct val="115000"/>
              </a:lnSpc>
              <a:spcBef>
                <a:spcPts val="800"/>
              </a:spcBef>
              <a:spcAft>
                <a:spcPts val="800"/>
              </a:spcAft>
              <a:buNone/>
              <a:defRPr/>
            </a:lvl9pPr>
          </a:lstStyle>
          <a:p>
            <a:endParaRPr/>
          </a:p>
        </p:txBody>
      </p:sp>
      <p:sp>
        <p:nvSpPr>
          <p:cNvPr id="3231" name="Google Shape;3231;p301"/>
          <p:cNvSpPr txBox="1">
            <a:spLocks noGrp="1"/>
          </p:cNvSpPr>
          <p:nvPr>
            <p:ph type="subTitle" idx="6"/>
          </p:nvPr>
        </p:nvSpPr>
        <p:spPr>
          <a:xfrm>
            <a:off x="5852250" y="1855238"/>
            <a:ext cx="3291900" cy="2026800"/>
          </a:xfrm>
          <a:prstGeom prst="rect">
            <a:avLst/>
          </a:prstGeom>
        </p:spPr>
        <p:txBody>
          <a:bodyPr spcFirstLastPara="1" wrap="square" lIns="822950" tIns="68575" rIns="342900" bIns="0" anchor="ctr" anchorCtr="0">
            <a:noAutofit/>
          </a:bodyPr>
          <a:lstStyle>
            <a:lvl1pPr lvl="0" rtl="0">
              <a:lnSpc>
                <a:spcPct val="115000"/>
              </a:lnSpc>
              <a:spcBef>
                <a:spcPts val="0"/>
              </a:spcBef>
              <a:spcAft>
                <a:spcPts val="0"/>
              </a:spcAft>
              <a:buNone/>
              <a:defRPr/>
            </a:lvl1pPr>
            <a:lvl2pPr lvl="1" rtl="0">
              <a:lnSpc>
                <a:spcPct val="115000"/>
              </a:lnSpc>
              <a:spcBef>
                <a:spcPts val="800"/>
              </a:spcBef>
              <a:spcAft>
                <a:spcPts val="0"/>
              </a:spcAft>
              <a:buNone/>
              <a:defRPr/>
            </a:lvl2pPr>
            <a:lvl3pPr lvl="2" rtl="0">
              <a:lnSpc>
                <a:spcPct val="115000"/>
              </a:lnSpc>
              <a:spcBef>
                <a:spcPts val="800"/>
              </a:spcBef>
              <a:spcAft>
                <a:spcPts val="0"/>
              </a:spcAft>
              <a:buNone/>
              <a:defRPr/>
            </a:lvl3pPr>
            <a:lvl4pPr lvl="3" rtl="0">
              <a:lnSpc>
                <a:spcPct val="115000"/>
              </a:lnSpc>
              <a:spcBef>
                <a:spcPts val="800"/>
              </a:spcBef>
              <a:spcAft>
                <a:spcPts val="0"/>
              </a:spcAft>
              <a:buNone/>
              <a:defRPr/>
            </a:lvl4pPr>
            <a:lvl5pPr lvl="4" rtl="0">
              <a:lnSpc>
                <a:spcPct val="115000"/>
              </a:lnSpc>
              <a:spcBef>
                <a:spcPts val="800"/>
              </a:spcBef>
              <a:spcAft>
                <a:spcPts val="0"/>
              </a:spcAft>
              <a:buNone/>
              <a:defRPr/>
            </a:lvl5pPr>
            <a:lvl6pPr lvl="5" rtl="0">
              <a:lnSpc>
                <a:spcPct val="115000"/>
              </a:lnSpc>
              <a:spcBef>
                <a:spcPts val="800"/>
              </a:spcBef>
              <a:spcAft>
                <a:spcPts val="0"/>
              </a:spcAft>
              <a:buNone/>
              <a:defRPr/>
            </a:lvl6pPr>
            <a:lvl7pPr lvl="6" rtl="0">
              <a:lnSpc>
                <a:spcPct val="115000"/>
              </a:lnSpc>
              <a:spcBef>
                <a:spcPts val="800"/>
              </a:spcBef>
              <a:spcAft>
                <a:spcPts val="0"/>
              </a:spcAft>
              <a:buNone/>
              <a:defRPr/>
            </a:lvl7pPr>
            <a:lvl8pPr lvl="7" rtl="0">
              <a:lnSpc>
                <a:spcPct val="115000"/>
              </a:lnSpc>
              <a:spcBef>
                <a:spcPts val="800"/>
              </a:spcBef>
              <a:spcAft>
                <a:spcPts val="0"/>
              </a:spcAft>
              <a:buNone/>
              <a:defRPr/>
            </a:lvl8pPr>
            <a:lvl9pPr lvl="8" rtl="0">
              <a:lnSpc>
                <a:spcPct val="115000"/>
              </a:lnSpc>
              <a:spcBef>
                <a:spcPts val="800"/>
              </a:spcBef>
              <a:spcAft>
                <a:spcPts val="800"/>
              </a:spcAft>
              <a:buNone/>
              <a:defRPr/>
            </a:lvl9pPr>
          </a:lstStyle>
          <a:p>
            <a:endParaRPr/>
          </a:p>
        </p:txBody>
      </p:sp>
    </p:spTree>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matchingName="Interior two chevrons">
  <p:cSld name="CUSTOM_4_20_1">
    <p:spTree>
      <p:nvGrpSpPr>
        <p:cNvPr id="1" name="Shape 3232"/>
        <p:cNvGrpSpPr/>
        <p:nvPr/>
      </p:nvGrpSpPr>
      <p:grpSpPr>
        <a:xfrm>
          <a:off x="0" y="0"/>
          <a:ext cx="0" cy="0"/>
          <a:chOff x="0" y="0"/>
          <a:chExt cx="0" cy="0"/>
        </a:xfrm>
      </p:grpSpPr>
      <p:sp>
        <p:nvSpPr>
          <p:cNvPr id="3233" name="Google Shape;3233;p302"/>
          <p:cNvSpPr txBox="1">
            <a:spLocks noGrp="1"/>
          </p:cNvSpPr>
          <p:nvPr>
            <p:ph type="subTitle" idx="1"/>
          </p:nvPr>
        </p:nvSpPr>
        <p:spPr>
          <a:xfrm>
            <a:off x="335831" y="41580"/>
            <a:ext cx="3861600" cy="612300"/>
          </a:xfrm>
          <a:prstGeom prst="rect">
            <a:avLst/>
          </a:prstGeom>
        </p:spPr>
        <p:txBody>
          <a:bodyPr spcFirstLastPara="1" wrap="square" lIns="329175" tIns="68575" rIns="68575" bIns="68575" anchor="ctr" anchorCtr="0">
            <a:noAutofit/>
          </a:bodyPr>
          <a:lstStyle>
            <a:lvl1pPr lvl="0"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a:endParaRPr/>
          </a:p>
        </p:txBody>
      </p:sp>
      <p:sp>
        <p:nvSpPr>
          <p:cNvPr id="3234" name="Google Shape;3234;p302"/>
          <p:cNvSpPr txBox="1">
            <a:spLocks noGrp="1"/>
          </p:cNvSpPr>
          <p:nvPr>
            <p:ph type="title"/>
          </p:nvPr>
        </p:nvSpPr>
        <p:spPr>
          <a:xfrm>
            <a:off x="663788" y="653813"/>
            <a:ext cx="7816500" cy="414900"/>
          </a:xfrm>
          <a:prstGeom prst="rect">
            <a:avLst/>
          </a:prstGeom>
        </p:spPr>
        <p:txBody>
          <a:bodyPr spcFirstLastPara="1" wrap="square" lIns="0" tIns="0" rIns="0" bIns="0" anchor="t" anchorCtr="0">
            <a:noAutofit/>
          </a:bodyPr>
          <a:lstStyle>
            <a:lvl1pPr lvl="0" algn="ctr" rtl="0">
              <a:lnSpc>
                <a:spcPct val="130000"/>
              </a:lnSpc>
              <a:spcBef>
                <a:spcPts val="0"/>
              </a:spcBef>
              <a:spcAft>
                <a:spcPts val="0"/>
              </a:spcAft>
              <a:buNone/>
              <a:defRPr sz="2000"/>
            </a:lvl1pPr>
            <a:lvl2pPr lvl="1" algn="ctr" rtl="0">
              <a:lnSpc>
                <a:spcPct val="130000"/>
              </a:lnSpc>
              <a:spcBef>
                <a:spcPts val="0"/>
              </a:spcBef>
              <a:spcAft>
                <a:spcPts val="0"/>
              </a:spcAft>
              <a:buNone/>
              <a:defRPr sz="2000"/>
            </a:lvl2pPr>
            <a:lvl3pPr lvl="2" algn="ctr" rtl="0">
              <a:lnSpc>
                <a:spcPct val="130000"/>
              </a:lnSpc>
              <a:spcBef>
                <a:spcPts val="0"/>
              </a:spcBef>
              <a:spcAft>
                <a:spcPts val="0"/>
              </a:spcAft>
              <a:buNone/>
              <a:defRPr sz="2000"/>
            </a:lvl3pPr>
            <a:lvl4pPr lvl="3" algn="ctr" rtl="0">
              <a:lnSpc>
                <a:spcPct val="130000"/>
              </a:lnSpc>
              <a:spcBef>
                <a:spcPts val="0"/>
              </a:spcBef>
              <a:spcAft>
                <a:spcPts val="0"/>
              </a:spcAft>
              <a:buNone/>
              <a:defRPr sz="2000"/>
            </a:lvl4pPr>
            <a:lvl5pPr lvl="4" algn="ctr" rtl="0">
              <a:lnSpc>
                <a:spcPct val="130000"/>
              </a:lnSpc>
              <a:spcBef>
                <a:spcPts val="0"/>
              </a:spcBef>
              <a:spcAft>
                <a:spcPts val="0"/>
              </a:spcAft>
              <a:buNone/>
              <a:defRPr sz="2000"/>
            </a:lvl5pPr>
            <a:lvl6pPr lvl="5" algn="ctr" rtl="0">
              <a:lnSpc>
                <a:spcPct val="130000"/>
              </a:lnSpc>
              <a:spcBef>
                <a:spcPts val="0"/>
              </a:spcBef>
              <a:spcAft>
                <a:spcPts val="0"/>
              </a:spcAft>
              <a:buNone/>
              <a:defRPr sz="2000"/>
            </a:lvl6pPr>
            <a:lvl7pPr lvl="6" algn="ctr" rtl="0">
              <a:lnSpc>
                <a:spcPct val="130000"/>
              </a:lnSpc>
              <a:spcBef>
                <a:spcPts val="0"/>
              </a:spcBef>
              <a:spcAft>
                <a:spcPts val="0"/>
              </a:spcAft>
              <a:buNone/>
              <a:defRPr sz="2000"/>
            </a:lvl7pPr>
            <a:lvl8pPr lvl="7" algn="ctr" rtl="0">
              <a:lnSpc>
                <a:spcPct val="130000"/>
              </a:lnSpc>
              <a:spcBef>
                <a:spcPts val="0"/>
              </a:spcBef>
              <a:spcAft>
                <a:spcPts val="0"/>
              </a:spcAft>
              <a:buNone/>
              <a:defRPr sz="2000"/>
            </a:lvl8pPr>
            <a:lvl9pPr lvl="8" algn="ctr" rtl="0">
              <a:lnSpc>
                <a:spcPct val="130000"/>
              </a:lnSpc>
              <a:spcBef>
                <a:spcPts val="0"/>
              </a:spcBef>
              <a:spcAft>
                <a:spcPts val="0"/>
              </a:spcAft>
              <a:buNone/>
              <a:defRPr sz="2000"/>
            </a:lvl9pPr>
          </a:lstStyle>
          <a:p>
            <a:endParaRPr/>
          </a:p>
        </p:txBody>
      </p:sp>
      <p:cxnSp>
        <p:nvCxnSpPr>
          <p:cNvPr id="3235" name="Google Shape;3235;p302"/>
          <p:cNvCxnSpPr/>
          <p:nvPr/>
        </p:nvCxnSpPr>
        <p:spPr>
          <a:xfrm rot="10800000">
            <a:off x="335831" y="150"/>
            <a:ext cx="0" cy="664800"/>
          </a:xfrm>
          <a:prstGeom prst="straightConnector1">
            <a:avLst/>
          </a:prstGeom>
          <a:noFill/>
          <a:ln w="9525" cap="flat" cmpd="sng">
            <a:solidFill>
              <a:schemeClr val="accent1"/>
            </a:solidFill>
            <a:prstDash val="solid"/>
            <a:round/>
            <a:headEnd type="none" w="med" len="med"/>
            <a:tailEnd type="none" w="med" len="med"/>
          </a:ln>
        </p:spPr>
      </p:cxnSp>
      <p:cxnSp>
        <p:nvCxnSpPr>
          <p:cNvPr id="3236" name="Google Shape;3236;p302"/>
          <p:cNvCxnSpPr/>
          <p:nvPr/>
        </p:nvCxnSpPr>
        <p:spPr>
          <a:xfrm rot="10800000">
            <a:off x="335825" y="4801200"/>
            <a:ext cx="0" cy="342300"/>
          </a:xfrm>
          <a:prstGeom prst="straightConnector1">
            <a:avLst/>
          </a:prstGeom>
          <a:noFill/>
          <a:ln w="9525" cap="flat" cmpd="sng">
            <a:solidFill>
              <a:schemeClr val="accent1"/>
            </a:solidFill>
            <a:prstDash val="solid"/>
            <a:round/>
            <a:headEnd type="none" w="med" len="med"/>
            <a:tailEnd type="none" w="med" len="med"/>
          </a:ln>
        </p:spPr>
      </p:cxnSp>
      <p:sp>
        <p:nvSpPr>
          <p:cNvPr id="3237" name="Google Shape;3237;p302"/>
          <p:cNvSpPr txBox="1">
            <a:spLocks noGrp="1"/>
          </p:cNvSpPr>
          <p:nvPr>
            <p:ph type="sldNum" idx="12"/>
          </p:nvPr>
        </p:nvSpPr>
        <p:spPr>
          <a:xfrm>
            <a:off x="61481" y="4627167"/>
            <a:ext cx="548700" cy="107700"/>
          </a:xfrm>
          <a:prstGeom prst="rect">
            <a:avLst/>
          </a:prstGeom>
          <a:noFill/>
          <a:ln>
            <a:noFill/>
          </a:ln>
        </p:spPr>
        <p:txBody>
          <a:bodyPr spcFirstLastPara="1" wrap="square" lIns="0" tIns="0" rIns="0" bIns="0" anchor="b" anchorCtr="0">
            <a:noAutofit/>
          </a:bodyPr>
          <a:lstStyle>
            <a:lvl1pPr lvl="0" algn="ctr" rtl="0">
              <a:buNone/>
              <a:defRPr sz="600">
                <a:latin typeface="Red Hat Text Medium"/>
                <a:ea typeface="Red Hat Text Medium"/>
                <a:cs typeface="Red Hat Text Medium"/>
                <a:sym typeface="Red Hat Text Medium"/>
              </a:defRPr>
            </a:lvl1pPr>
            <a:lvl2pPr lvl="1" algn="ctr" rtl="0">
              <a:buNone/>
              <a:defRPr sz="600">
                <a:latin typeface="Red Hat Text Medium"/>
                <a:ea typeface="Red Hat Text Medium"/>
                <a:cs typeface="Red Hat Text Medium"/>
                <a:sym typeface="Red Hat Text Medium"/>
              </a:defRPr>
            </a:lvl2pPr>
            <a:lvl3pPr lvl="2" algn="ctr" rtl="0">
              <a:buNone/>
              <a:defRPr sz="600">
                <a:latin typeface="Red Hat Text Medium"/>
                <a:ea typeface="Red Hat Text Medium"/>
                <a:cs typeface="Red Hat Text Medium"/>
                <a:sym typeface="Red Hat Text Medium"/>
              </a:defRPr>
            </a:lvl3pPr>
            <a:lvl4pPr lvl="3" algn="ctr" rtl="0">
              <a:buNone/>
              <a:defRPr sz="600">
                <a:latin typeface="Red Hat Text Medium"/>
                <a:ea typeface="Red Hat Text Medium"/>
                <a:cs typeface="Red Hat Text Medium"/>
                <a:sym typeface="Red Hat Text Medium"/>
              </a:defRPr>
            </a:lvl4pPr>
            <a:lvl5pPr lvl="4" algn="ctr" rtl="0">
              <a:buNone/>
              <a:defRPr sz="600">
                <a:latin typeface="Red Hat Text Medium"/>
                <a:ea typeface="Red Hat Text Medium"/>
                <a:cs typeface="Red Hat Text Medium"/>
                <a:sym typeface="Red Hat Text Medium"/>
              </a:defRPr>
            </a:lvl5pPr>
            <a:lvl6pPr lvl="5" algn="ctr" rtl="0">
              <a:buNone/>
              <a:defRPr sz="600">
                <a:latin typeface="Red Hat Text Medium"/>
                <a:ea typeface="Red Hat Text Medium"/>
                <a:cs typeface="Red Hat Text Medium"/>
                <a:sym typeface="Red Hat Text Medium"/>
              </a:defRPr>
            </a:lvl6pPr>
            <a:lvl7pPr lvl="6" algn="ctr" rtl="0">
              <a:buNone/>
              <a:defRPr sz="600">
                <a:latin typeface="Red Hat Text Medium"/>
                <a:ea typeface="Red Hat Text Medium"/>
                <a:cs typeface="Red Hat Text Medium"/>
                <a:sym typeface="Red Hat Text Medium"/>
              </a:defRPr>
            </a:lvl7pPr>
            <a:lvl8pPr lvl="7" algn="ctr" rtl="0">
              <a:buNone/>
              <a:defRPr sz="600">
                <a:latin typeface="Red Hat Text Medium"/>
                <a:ea typeface="Red Hat Text Medium"/>
                <a:cs typeface="Red Hat Text Medium"/>
                <a:sym typeface="Red Hat Text Medium"/>
              </a:defRPr>
            </a:lvl8pPr>
            <a:lvl9pPr lvl="8" algn="ctr" rtl="0">
              <a:buNone/>
              <a:defRPr sz="6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pic>
        <p:nvPicPr>
          <p:cNvPr id="3238" name="Google Shape;3238;p302"/>
          <p:cNvPicPr preferRelativeResize="0"/>
          <p:nvPr/>
        </p:nvPicPr>
        <p:blipFill rotWithShape="1">
          <a:blip r:embed="rId2">
            <a:alphaModFix/>
          </a:blip>
          <a:srcRect t="327" b="317"/>
          <a:stretch/>
        </p:blipFill>
        <p:spPr>
          <a:xfrm>
            <a:off x="8033460" y="4734938"/>
            <a:ext cx="731888" cy="171091"/>
          </a:xfrm>
          <a:prstGeom prst="rect">
            <a:avLst/>
          </a:prstGeom>
          <a:noFill/>
          <a:ln>
            <a:noFill/>
          </a:ln>
        </p:spPr>
      </p:pic>
      <p:sp>
        <p:nvSpPr>
          <p:cNvPr id="3239" name="Google Shape;3239;p302"/>
          <p:cNvSpPr txBox="1">
            <a:spLocks noGrp="1"/>
          </p:cNvSpPr>
          <p:nvPr>
            <p:ph type="subTitle" idx="2"/>
          </p:nvPr>
        </p:nvSpPr>
        <p:spPr>
          <a:xfrm>
            <a:off x="663844" y="1068713"/>
            <a:ext cx="7816500" cy="529200"/>
          </a:xfrm>
          <a:prstGeom prst="rect">
            <a:avLst/>
          </a:prstGeom>
        </p:spPr>
        <p:txBody>
          <a:bodyPr spcFirstLastPara="1" wrap="square" lIns="0" tIns="0" rIns="0" bIns="0" anchor="t" anchorCtr="0">
            <a:noAutofit/>
          </a:bodyPr>
          <a:lstStyle>
            <a:lvl1pPr lvl="0" algn="ctr" rtl="0">
              <a:spcBef>
                <a:spcPts val="0"/>
              </a:spcBef>
              <a:spcAft>
                <a:spcPts val="0"/>
              </a:spcAft>
              <a:buNone/>
              <a:defRPr sz="1400">
                <a:solidFill>
                  <a:schemeClr val="accent1"/>
                </a:solidFill>
              </a:defRPr>
            </a:lvl1pPr>
            <a:lvl2pPr lvl="1" algn="ctr" rtl="0">
              <a:spcBef>
                <a:spcPts val="400"/>
              </a:spcBef>
              <a:spcAft>
                <a:spcPts val="0"/>
              </a:spcAft>
              <a:buNone/>
              <a:defRPr sz="1400">
                <a:solidFill>
                  <a:schemeClr val="accent1"/>
                </a:solidFill>
              </a:defRPr>
            </a:lvl2pPr>
            <a:lvl3pPr lvl="2" algn="ctr" rtl="0">
              <a:spcBef>
                <a:spcPts val="400"/>
              </a:spcBef>
              <a:spcAft>
                <a:spcPts val="0"/>
              </a:spcAft>
              <a:buNone/>
              <a:defRPr sz="1400">
                <a:solidFill>
                  <a:schemeClr val="accent1"/>
                </a:solidFill>
              </a:defRPr>
            </a:lvl3pPr>
            <a:lvl4pPr lvl="3" algn="ctr" rtl="0">
              <a:spcBef>
                <a:spcPts val="400"/>
              </a:spcBef>
              <a:spcAft>
                <a:spcPts val="0"/>
              </a:spcAft>
              <a:buNone/>
              <a:defRPr sz="1400">
                <a:solidFill>
                  <a:schemeClr val="accent1"/>
                </a:solidFill>
              </a:defRPr>
            </a:lvl4pPr>
            <a:lvl5pPr lvl="4" algn="ctr" rtl="0">
              <a:spcBef>
                <a:spcPts val="400"/>
              </a:spcBef>
              <a:spcAft>
                <a:spcPts val="0"/>
              </a:spcAft>
              <a:buNone/>
              <a:defRPr sz="1400">
                <a:solidFill>
                  <a:schemeClr val="accent1"/>
                </a:solidFill>
              </a:defRPr>
            </a:lvl5pPr>
            <a:lvl6pPr lvl="5" algn="ctr" rtl="0">
              <a:spcBef>
                <a:spcPts val="400"/>
              </a:spcBef>
              <a:spcAft>
                <a:spcPts val="0"/>
              </a:spcAft>
              <a:buNone/>
              <a:defRPr sz="1400">
                <a:solidFill>
                  <a:schemeClr val="accent1"/>
                </a:solidFill>
              </a:defRPr>
            </a:lvl6pPr>
            <a:lvl7pPr lvl="6" algn="ctr" rtl="0">
              <a:spcBef>
                <a:spcPts val="400"/>
              </a:spcBef>
              <a:spcAft>
                <a:spcPts val="0"/>
              </a:spcAft>
              <a:buNone/>
              <a:defRPr sz="1400">
                <a:solidFill>
                  <a:schemeClr val="accent1"/>
                </a:solidFill>
              </a:defRPr>
            </a:lvl7pPr>
            <a:lvl8pPr lvl="7" algn="ctr" rtl="0">
              <a:spcBef>
                <a:spcPts val="400"/>
              </a:spcBef>
              <a:spcAft>
                <a:spcPts val="0"/>
              </a:spcAft>
              <a:buNone/>
              <a:defRPr sz="1400">
                <a:solidFill>
                  <a:schemeClr val="accent1"/>
                </a:solidFill>
              </a:defRPr>
            </a:lvl8pPr>
            <a:lvl9pPr lvl="8" algn="ctr" rtl="0">
              <a:spcBef>
                <a:spcPts val="400"/>
              </a:spcBef>
              <a:spcAft>
                <a:spcPts val="400"/>
              </a:spcAft>
              <a:buNone/>
              <a:defRPr sz="1400">
                <a:solidFill>
                  <a:schemeClr val="accent1"/>
                </a:solidFill>
              </a:defRPr>
            </a:lvl9pPr>
          </a:lstStyle>
          <a:p>
            <a:endParaRPr/>
          </a:p>
        </p:txBody>
      </p:sp>
      <p:sp>
        <p:nvSpPr>
          <p:cNvPr id="3240" name="Google Shape;3240;p302"/>
          <p:cNvSpPr txBox="1">
            <a:spLocks noGrp="1"/>
          </p:cNvSpPr>
          <p:nvPr>
            <p:ph type="subTitle" idx="3"/>
          </p:nvPr>
        </p:nvSpPr>
        <p:spPr>
          <a:xfrm>
            <a:off x="663788" y="4627163"/>
            <a:ext cx="6001800" cy="420000"/>
          </a:xfrm>
          <a:prstGeom prst="rect">
            <a:avLst/>
          </a:prstGeom>
        </p:spPr>
        <p:txBody>
          <a:bodyPr spcFirstLastPara="1" wrap="square" lIns="0" tIns="0" rIns="0" bIns="0" anchor="b" anchorCtr="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a:endParaRPr/>
          </a:p>
        </p:txBody>
      </p:sp>
      <p:sp>
        <p:nvSpPr>
          <p:cNvPr id="3241" name="Google Shape;3241;p302"/>
          <p:cNvSpPr/>
          <p:nvPr/>
        </p:nvSpPr>
        <p:spPr>
          <a:xfrm>
            <a:off x="0" y="1855228"/>
            <a:ext cx="840300" cy="20268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3242" name="Google Shape;3242;p302"/>
          <p:cNvSpPr/>
          <p:nvPr/>
        </p:nvSpPr>
        <p:spPr>
          <a:xfrm>
            <a:off x="8303625" y="1855228"/>
            <a:ext cx="840300" cy="20268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3243" name="Google Shape;3243;p302"/>
          <p:cNvSpPr/>
          <p:nvPr/>
        </p:nvSpPr>
        <p:spPr>
          <a:xfrm>
            <a:off x="4397850" y="1855238"/>
            <a:ext cx="4746300" cy="2026800"/>
          </a:xfrm>
          <a:prstGeom prst="chevron">
            <a:avLst>
              <a:gd name="adj" fmla="val 27319"/>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sz="1100"/>
          </a:p>
        </p:txBody>
      </p:sp>
      <p:sp>
        <p:nvSpPr>
          <p:cNvPr id="3244" name="Google Shape;3244;p302"/>
          <p:cNvSpPr/>
          <p:nvPr/>
        </p:nvSpPr>
        <p:spPr>
          <a:xfrm>
            <a:off x="0" y="1855238"/>
            <a:ext cx="4746300" cy="2026800"/>
          </a:xfrm>
          <a:prstGeom prst="chevron">
            <a:avLst>
              <a:gd name="adj" fmla="val 27319"/>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sz="1100"/>
          </a:p>
        </p:txBody>
      </p:sp>
      <p:sp>
        <p:nvSpPr>
          <p:cNvPr id="3245" name="Google Shape;3245;p302"/>
          <p:cNvSpPr txBox="1">
            <a:spLocks noGrp="1"/>
          </p:cNvSpPr>
          <p:nvPr>
            <p:ph type="subTitle" idx="4"/>
          </p:nvPr>
        </p:nvSpPr>
        <p:spPr>
          <a:xfrm>
            <a:off x="0" y="1855238"/>
            <a:ext cx="4746300" cy="2026800"/>
          </a:xfrm>
          <a:prstGeom prst="rect">
            <a:avLst/>
          </a:prstGeom>
        </p:spPr>
        <p:txBody>
          <a:bodyPr spcFirstLastPara="1" wrap="square" lIns="651500" tIns="68575" rIns="685800" bIns="0" anchor="ctr" anchorCtr="0">
            <a:noAutofit/>
          </a:bodyPr>
          <a:lstStyle>
            <a:lvl1pPr lvl="0" rtl="0">
              <a:lnSpc>
                <a:spcPct val="115000"/>
              </a:lnSpc>
              <a:spcBef>
                <a:spcPts val="0"/>
              </a:spcBef>
              <a:spcAft>
                <a:spcPts val="0"/>
              </a:spcAft>
              <a:buNone/>
              <a:defRPr/>
            </a:lvl1pPr>
            <a:lvl2pPr lvl="1" rtl="0">
              <a:lnSpc>
                <a:spcPct val="115000"/>
              </a:lnSpc>
              <a:spcBef>
                <a:spcPts val="800"/>
              </a:spcBef>
              <a:spcAft>
                <a:spcPts val="0"/>
              </a:spcAft>
              <a:buNone/>
              <a:defRPr/>
            </a:lvl2pPr>
            <a:lvl3pPr lvl="2" rtl="0">
              <a:lnSpc>
                <a:spcPct val="115000"/>
              </a:lnSpc>
              <a:spcBef>
                <a:spcPts val="800"/>
              </a:spcBef>
              <a:spcAft>
                <a:spcPts val="0"/>
              </a:spcAft>
              <a:buNone/>
              <a:defRPr/>
            </a:lvl3pPr>
            <a:lvl4pPr lvl="3" rtl="0">
              <a:lnSpc>
                <a:spcPct val="115000"/>
              </a:lnSpc>
              <a:spcBef>
                <a:spcPts val="800"/>
              </a:spcBef>
              <a:spcAft>
                <a:spcPts val="0"/>
              </a:spcAft>
              <a:buNone/>
              <a:defRPr/>
            </a:lvl4pPr>
            <a:lvl5pPr lvl="4" rtl="0">
              <a:lnSpc>
                <a:spcPct val="115000"/>
              </a:lnSpc>
              <a:spcBef>
                <a:spcPts val="800"/>
              </a:spcBef>
              <a:spcAft>
                <a:spcPts val="0"/>
              </a:spcAft>
              <a:buNone/>
              <a:defRPr/>
            </a:lvl5pPr>
            <a:lvl6pPr lvl="5" rtl="0">
              <a:lnSpc>
                <a:spcPct val="115000"/>
              </a:lnSpc>
              <a:spcBef>
                <a:spcPts val="800"/>
              </a:spcBef>
              <a:spcAft>
                <a:spcPts val="0"/>
              </a:spcAft>
              <a:buNone/>
              <a:defRPr/>
            </a:lvl6pPr>
            <a:lvl7pPr lvl="6" rtl="0">
              <a:lnSpc>
                <a:spcPct val="115000"/>
              </a:lnSpc>
              <a:spcBef>
                <a:spcPts val="800"/>
              </a:spcBef>
              <a:spcAft>
                <a:spcPts val="0"/>
              </a:spcAft>
              <a:buNone/>
              <a:defRPr/>
            </a:lvl7pPr>
            <a:lvl8pPr lvl="7" rtl="0">
              <a:lnSpc>
                <a:spcPct val="115000"/>
              </a:lnSpc>
              <a:spcBef>
                <a:spcPts val="800"/>
              </a:spcBef>
              <a:spcAft>
                <a:spcPts val="0"/>
              </a:spcAft>
              <a:buNone/>
              <a:defRPr/>
            </a:lvl8pPr>
            <a:lvl9pPr lvl="8" rtl="0">
              <a:lnSpc>
                <a:spcPct val="115000"/>
              </a:lnSpc>
              <a:spcBef>
                <a:spcPts val="800"/>
              </a:spcBef>
              <a:spcAft>
                <a:spcPts val="800"/>
              </a:spcAft>
              <a:buNone/>
              <a:defRPr/>
            </a:lvl9pPr>
          </a:lstStyle>
          <a:p>
            <a:endParaRPr/>
          </a:p>
        </p:txBody>
      </p:sp>
      <p:sp>
        <p:nvSpPr>
          <p:cNvPr id="3246" name="Google Shape;3246;p302"/>
          <p:cNvSpPr txBox="1">
            <a:spLocks noGrp="1"/>
          </p:cNvSpPr>
          <p:nvPr>
            <p:ph type="subTitle" idx="5"/>
          </p:nvPr>
        </p:nvSpPr>
        <p:spPr>
          <a:xfrm>
            <a:off x="4397850" y="1855238"/>
            <a:ext cx="4746300" cy="2026800"/>
          </a:xfrm>
          <a:prstGeom prst="rect">
            <a:avLst/>
          </a:prstGeom>
        </p:spPr>
        <p:txBody>
          <a:bodyPr spcFirstLastPara="1" wrap="square" lIns="891525" tIns="68575" rIns="685800" bIns="0" anchor="ctr" anchorCtr="0">
            <a:noAutofit/>
          </a:bodyPr>
          <a:lstStyle>
            <a:lvl1pPr lvl="0" rtl="0">
              <a:lnSpc>
                <a:spcPct val="115000"/>
              </a:lnSpc>
              <a:spcBef>
                <a:spcPts val="0"/>
              </a:spcBef>
              <a:spcAft>
                <a:spcPts val="0"/>
              </a:spcAft>
              <a:buNone/>
              <a:defRPr/>
            </a:lvl1pPr>
            <a:lvl2pPr lvl="1" rtl="0">
              <a:lnSpc>
                <a:spcPct val="115000"/>
              </a:lnSpc>
              <a:spcBef>
                <a:spcPts val="800"/>
              </a:spcBef>
              <a:spcAft>
                <a:spcPts val="0"/>
              </a:spcAft>
              <a:buNone/>
              <a:defRPr/>
            </a:lvl2pPr>
            <a:lvl3pPr lvl="2" rtl="0">
              <a:lnSpc>
                <a:spcPct val="115000"/>
              </a:lnSpc>
              <a:spcBef>
                <a:spcPts val="800"/>
              </a:spcBef>
              <a:spcAft>
                <a:spcPts val="0"/>
              </a:spcAft>
              <a:buNone/>
              <a:defRPr/>
            </a:lvl3pPr>
            <a:lvl4pPr lvl="3" rtl="0">
              <a:lnSpc>
                <a:spcPct val="115000"/>
              </a:lnSpc>
              <a:spcBef>
                <a:spcPts val="800"/>
              </a:spcBef>
              <a:spcAft>
                <a:spcPts val="0"/>
              </a:spcAft>
              <a:buNone/>
              <a:defRPr/>
            </a:lvl4pPr>
            <a:lvl5pPr lvl="4" rtl="0">
              <a:lnSpc>
                <a:spcPct val="115000"/>
              </a:lnSpc>
              <a:spcBef>
                <a:spcPts val="800"/>
              </a:spcBef>
              <a:spcAft>
                <a:spcPts val="0"/>
              </a:spcAft>
              <a:buNone/>
              <a:defRPr/>
            </a:lvl5pPr>
            <a:lvl6pPr lvl="5" rtl="0">
              <a:lnSpc>
                <a:spcPct val="115000"/>
              </a:lnSpc>
              <a:spcBef>
                <a:spcPts val="800"/>
              </a:spcBef>
              <a:spcAft>
                <a:spcPts val="0"/>
              </a:spcAft>
              <a:buNone/>
              <a:defRPr/>
            </a:lvl6pPr>
            <a:lvl7pPr lvl="6" rtl="0">
              <a:lnSpc>
                <a:spcPct val="115000"/>
              </a:lnSpc>
              <a:spcBef>
                <a:spcPts val="800"/>
              </a:spcBef>
              <a:spcAft>
                <a:spcPts val="0"/>
              </a:spcAft>
              <a:buNone/>
              <a:defRPr/>
            </a:lvl7pPr>
            <a:lvl8pPr lvl="7" rtl="0">
              <a:lnSpc>
                <a:spcPct val="115000"/>
              </a:lnSpc>
              <a:spcBef>
                <a:spcPts val="800"/>
              </a:spcBef>
              <a:spcAft>
                <a:spcPts val="0"/>
              </a:spcAft>
              <a:buNone/>
              <a:defRPr/>
            </a:lvl8pPr>
            <a:lvl9pPr lvl="8" rtl="0">
              <a:lnSpc>
                <a:spcPct val="115000"/>
              </a:lnSpc>
              <a:spcBef>
                <a:spcPts val="800"/>
              </a:spcBef>
              <a:spcAft>
                <a:spcPts val="800"/>
              </a:spcAft>
              <a:buNone/>
              <a:defRPr/>
            </a:lvl9pPr>
          </a:lstStyle>
          <a:p>
            <a:endParaRPr/>
          </a:p>
        </p:txBody>
      </p:sp>
    </p:spTree>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matchingName="Interior three circles">
  <p:cSld name="CUSTOM_4_19">
    <p:spTree>
      <p:nvGrpSpPr>
        <p:cNvPr id="1" name="Shape 3247"/>
        <p:cNvGrpSpPr/>
        <p:nvPr/>
      </p:nvGrpSpPr>
      <p:grpSpPr>
        <a:xfrm>
          <a:off x="0" y="0"/>
          <a:ext cx="0" cy="0"/>
          <a:chOff x="0" y="0"/>
          <a:chExt cx="0" cy="0"/>
        </a:xfrm>
      </p:grpSpPr>
      <p:sp>
        <p:nvSpPr>
          <p:cNvPr id="3248" name="Google Shape;3248;p303"/>
          <p:cNvSpPr txBox="1">
            <a:spLocks noGrp="1"/>
          </p:cNvSpPr>
          <p:nvPr>
            <p:ph type="subTitle" idx="1"/>
          </p:nvPr>
        </p:nvSpPr>
        <p:spPr>
          <a:xfrm>
            <a:off x="335831" y="41580"/>
            <a:ext cx="3861600" cy="612300"/>
          </a:xfrm>
          <a:prstGeom prst="rect">
            <a:avLst/>
          </a:prstGeom>
        </p:spPr>
        <p:txBody>
          <a:bodyPr spcFirstLastPara="1" wrap="square" lIns="329175" tIns="68575" rIns="68575" bIns="68575" anchor="ctr" anchorCtr="0">
            <a:noAutofit/>
          </a:bodyPr>
          <a:lstStyle>
            <a:lvl1pPr lvl="0"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a:endParaRPr/>
          </a:p>
        </p:txBody>
      </p:sp>
      <p:sp>
        <p:nvSpPr>
          <p:cNvPr id="3249" name="Google Shape;3249;p303"/>
          <p:cNvSpPr txBox="1">
            <a:spLocks noGrp="1"/>
          </p:cNvSpPr>
          <p:nvPr>
            <p:ph type="title"/>
          </p:nvPr>
        </p:nvSpPr>
        <p:spPr>
          <a:xfrm>
            <a:off x="663722" y="653813"/>
            <a:ext cx="7816500" cy="414900"/>
          </a:xfrm>
          <a:prstGeom prst="rect">
            <a:avLst/>
          </a:prstGeom>
        </p:spPr>
        <p:txBody>
          <a:bodyPr spcFirstLastPara="1" wrap="square" lIns="0" tIns="0" rIns="0" bIns="0" anchor="t" anchorCtr="0">
            <a:noAutofit/>
          </a:bodyPr>
          <a:lstStyle>
            <a:lvl1pPr lvl="0" algn="ctr" rtl="0">
              <a:lnSpc>
                <a:spcPct val="130000"/>
              </a:lnSpc>
              <a:spcBef>
                <a:spcPts val="0"/>
              </a:spcBef>
              <a:spcAft>
                <a:spcPts val="0"/>
              </a:spcAft>
              <a:buNone/>
              <a:defRPr sz="2000"/>
            </a:lvl1pPr>
            <a:lvl2pPr lvl="1" algn="ctr" rtl="0">
              <a:lnSpc>
                <a:spcPct val="130000"/>
              </a:lnSpc>
              <a:spcBef>
                <a:spcPts val="0"/>
              </a:spcBef>
              <a:spcAft>
                <a:spcPts val="0"/>
              </a:spcAft>
              <a:buNone/>
              <a:defRPr sz="2000"/>
            </a:lvl2pPr>
            <a:lvl3pPr lvl="2" algn="ctr" rtl="0">
              <a:lnSpc>
                <a:spcPct val="130000"/>
              </a:lnSpc>
              <a:spcBef>
                <a:spcPts val="0"/>
              </a:spcBef>
              <a:spcAft>
                <a:spcPts val="0"/>
              </a:spcAft>
              <a:buNone/>
              <a:defRPr sz="2000"/>
            </a:lvl3pPr>
            <a:lvl4pPr lvl="3" algn="ctr" rtl="0">
              <a:lnSpc>
                <a:spcPct val="130000"/>
              </a:lnSpc>
              <a:spcBef>
                <a:spcPts val="0"/>
              </a:spcBef>
              <a:spcAft>
                <a:spcPts val="0"/>
              </a:spcAft>
              <a:buNone/>
              <a:defRPr sz="2000"/>
            </a:lvl4pPr>
            <a:lvl5pPr lvl="4" algn="ctr" rtl="0">
              <a:lnSpc>
                <a:spcPct val="130000"/>
              </a:lnSpc>
              <a:spcBef>
                <a:spcPts val="0"/>
              </a:spcBef>
              <a:spcAft>
                <a:spcPts val="0"/>
              </a:spcAft>
              <a:buNone/>
              <a:defRPr sz="2000"/>
            </a:lvl5pPr>
            <a:lvl6pPr lvl="5" algn="ctr" rtl="0">
              <a:lnSpc>
                <a:spcPct val="130000"/>
              </a:lnSpc>
              <a:spcBef>
                <a:spcPts val="0"/>
              </a:spcBef>
              <a:spcAft>
                <a:spcPts val="0"/>
              </a:spcAft>
              <a:buNone/>
              <a:defRPr sz="2000"/>
            </a:lvl6pPr>
            <a:lvl7pPr lvl="6" algn="ctr" rtl="0">
              <a:lnSpc>
                <a:spcPct val="130000"/>
              </a:lnSpc>
              <a:spcBef>
                <a:spcPts val="0"/>
              </a:spcBef>
              <a:spcAft>
                <a:spcPts val="0"/>
              </a:spcAft>
              <a:buNone/>
              <a:defRPr sz="2000"/>
            </a:lvl7pPr>
            <a:lvl8pPr lvl="7" algn="ctr" rtl="0">
              <a:lnSpc>
                <a:spcPct val="130000"/>
              </a:lnSpc>
              <a:spcBef>
                <a:spcPts val="0"/>
              </a:spcBef>
              <a:spcAft>
                <a:spcPts val="0"/>
              </a:spcAft>
              <a:buNone/>
              <a:defRPr sz="2000"/>
            </a:lvl8pPr>
            <a:lvl9pPr lvl="8" algn="ctr" rtl="0">
              <a:lnSpc>
                <a:spcPct val="130000"/>
              </a:lnSpc>
              <a:spcBef>
                <a:spcPts val="0"/>
              </a:spcBef>
              <a:spcAft>
                <a:spcPts val="0"/>
              </a:spcAft>
              <a:buNone/>
              <a:defRPr sz="2000"/>
            </a:lvl9pPr>
          </a:lstStyle>
          <a:p>
            <a:endParaRPr/>
          </a:p>
        </p:txBody>
      </p:sp>
      <p:cxnSp>
        <p:nvCxnSpPr>
          <p:cNvPr id="3250" name="Google Shape;3250;p303"/>
          <p:cNvCxnSpPr/>
          <p:nvPr/>
        </p:nvCxnSpPr>
        <p:spPr>
          <a:xfrm rot="10800000">
            <a:off x="335831" y="150"/>
            <a:ext cx="0" cy="664800"/>
          </a:xfrm>
          <a:prstGeom prst="straightConnector1">
            <a:avLst/>
          </a:prstGeom>
          <a:noFill/>
          <a:ln w="9525" cap="flat" cmpd="sng">
            <a:solidFill>
              <a:schemeClr val="accent1"/>
            </a:solidFill>
            <a:prstDash val="solid"/>
            <a:round/>
            <a:headEnd type="none" w="med" len="med"/>
            <a:tailEnd type="none" w="med" len="med"/>
          </a:ln>
        </p:spPr>
      </p:cxnSp>
      <p:cxnSp>
        <p:nvCxnSpPr>
          <p:cNvPr id="3251" name="Google Shape;3251;p303"/>
          <p:cNvCxnSpPr/>
          <p:nvPr/>
        </p:nvCxnSpPr>
        <p:spPr>
          <a:xfrm rot="10800000">
            <a:off x="335825" y="4801200"/>
            <a:ext cx="0" cy="342300"/>
          </a:xfrm>
          <a:prstGeom prst="straightConnector1">
            <a:avLst/>
          </a:prstGeom>
          <a:noFill/>
          <a:ln w="9525" cap="flat" cmpd="sng">
            <a:solidFill>
              <a:schemeClr val="accent1"/>
            </a:solidFill>
            <a:prstDash val="solid"/>
            <a:round/>
            <a:headEnd type="none" w="med" len="med"/>
            <a:tailEnd type="none" w="med" len="med"/>
          </a:ln>
        </p:spPr>
      </p:cxnSp>
      <p:sp>
        <p:nvSpPr>
          <p:cNvPr id="3252" name="Google Shape;3252;p303"/>
          <p:cNvSpPr txBox="1">
            <a:spLocks noGrp="1"/>
          </p:cNvSpPr>
          <p:nvPr>
            <p:ph type="sldNum" idx="12"/>
          </p:nvPr>
        </p:nvSpPr>
        <p:spPr>
          <a:xfrm>
            <a:off x="61481" y="4627167"/>
            <a:ext cx="548700" cy="107700"/>
          </a:xfrm>
          <a:prstGeom prst="rect">
            <a:avLst/>
          </a:prstGeom>
          <a:noFill/>
          <a:ln>
            <a:noFill/>
          </a:ln>
        </p:spPr>
        <p:txBody>
          <a:bodyPr spcFirstLastPara="1" wrap="square" lIns="0" tIns="0" rIns="0" bIns="0" anchor="b" anchorCtr="0">
            <a:noAutofit/>
          </a:bodyPr>
          <a:lstStyle>
            <a:lvl1pPr lvl="0" algn="ctr" rtl="0">
              <a:buNone/>
              <a:defRPr sz="600">
                <a:latin typeface="Red Hat Text Medium"/>
                <a:ea typeface="Red Hat Text Medium"/>
                <a:cs typeface="Red Hat Text Medium"/>
                <a:sym typeface="Red Hat Text Medium"/>
              </a:defRPr>
            </a:lvl1pPr>
            <a:lvl2pPr lvl="1" algn="ctr" rtl="0">
              <a:buNone/>
              <a:defRPr sz="600">
                <a:latin typeface="Red Hat Text Medium"/>
                <a:ea typeface="Red Hat Text Medium"/>
                <a:cs typeface="Red Hat Text Medium"/>
                <a:sym typeface="Red Hat Text Medium"/>
              </a:defRPr>
            </a:lvl2pPr>
            <a:lvl3pPr lvl="2" algn="ctr" rtl="0">
              <a:buNone/>
              <a:defRPr sz="600">
                <a:latin typeface="Red Hat Text Medium"/>
                <a:ea typeface="Red Hat Text Medium"/>
                <a:cs typeface="Red Hat Text Medium"/>
                <a:sym typeface="Red Hat Text Medium"/>
              </a:defRPr>
            </a:lvl3pPr>
            <a:lvl4pPr lvl="3" algn="ctr" rtl="0">
              <a:buNone/>
              <a:defRPr sz="600">
                <a:latin typeface="Red Hat Text Medium"/>
                <a:ea typeface="Red Hat Text Medium"/>
                <a:cs typeface="Red Hat Text Medium"/>
                <a:sym typeface="Red Hat Text Medium"/>
              </a:defRPr>
            </a:lvl4pPr>
            <a:lvl5pPr lvl="4" algn="ctr" rtl="0">
              <a:buNone/>
              <a:defRPr sz="600">
                <a:latin typeface="Red Hat Text Medium"/>
                <a:ea typeface="Red Hat Text Medium"/>
                <a:cs typeface="Red Hat Text Medium"/>
                <a:sym typeface="Red Hat Text Medium"/>
              </a:defRPr>
            </a:lvl5pPr>
            <a:lvl6pPr lvl="5" algn="ctr" rtl="0">
              <a:buNone/>
              <a:defRPr sz="600">
                <a:latin typeface="Red Hat Text Medium"/>
                <a:ea typeface="Red Hat Text Medium"/>
                <a:cs typeface="Red Hat Text Medium"/>
                <a:sym typeface="Red Hat Text Medium"/>
              </a:defRPr>
            </a:lvl6pPr>
            <a:lvl7pPr lvl="6" algn="ctr" rtl="0">
              <a:buNone/>
              <a:defRPr sz="600">
                <a:latin typeface="Red Hat Text Medium"/>
                <a:ea typeface="Red Hat Text Medium"/>
                <a:cs typeface="Red Hat Text Medium"/>
                <a:sym typeface="Red Hat Text Medium"/>
              </a:defRPr>
            </a:lvl7pPr>
            <a:lvl8pPr lvl="7" algn="ctr" rtl="0">
              <a:buNone/>
              <a:defRPr sz="600">
                <a:latin typeface="Red Hat Text Medium"/>
                <a:ea typeface="Red Hat Text Medium"/>
                <a:cs typeface="Red Hat Text Medium"/>
                <a:sym typeface="Red Hat Text Medium"/>
              </a:defRPr>
            </a:lvl8pPr>
            <a:lvl9pPr lvl="8" algn="ctr" rtl="0">
              <a:buNone/>
              <a:defRPr sz="6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pic>
        <p:nvPicPr>
          <p:cNvPr id="3253" name="Google Shape;3253;p303"/>
          <p:cNvPicPr preferRelativeResize="0"/>
          <p:nvPr/>
        </p:nvPicPr>
        <p:blipFill rotWithShape="1">
          <a:blip r:embed="rId2">
            <a:alphaModFix/>
          </a:blip>
          <a:srcRect t="327" b="317"/>
          <a:stretch/>
        </p:blipFill>
        <p:spPr>
          <a:xfrm>
            <a:off x="8033460" y="4734938"/>
            <a:ext cx="731888" cy="171091"/>
          </a:xfrm>
          <a:prstGeom prst="rect">
            <a:avLst/>
          </a:prstGeom>
          <a:noFill/>
          <a:ln>
            <a:noFill/>
          </a:ln>
        </p:spPr>
      </p:pic>
      <p:sp>
        <p:nvSpPr>
          <p:cNvPr id="3254" name="Google Shape;3254;p303"/>
          <p:cNvSpPr txBox="1">
            <a:spLocks noGrp="1"/>
          </p:cNvSpPr>
          <p:nvPr>
            <p:ph type="subTitle" idx="2"/>
          </p:nvPr>
        </p:nvSpPr>
        <p:spPr>
          <a:xfrm>
            <a:off x="663778" y="1068713"/>
            <a:ext cx="7816500" cy="529200"/>
          </a:xfrm>
          <a:prstGeom prst="rect">
            <a:avLst/>
          </a:prstGeom>
        </p:spPr>
        <p:txBody>
          <a:bodyPr spcFirstLastPara="1" wrap="square" lIns="0" tIns="0" rIns="0" bIns="0" anchor="t" anchorCtr="0">
            <a:noAutofit/>
          </a:bodyPr>
          <a:lstStyle>
            <a:lvl1pPr lvl="0" algn="ctr" rtl="0">
              <a:spcBef>
                <a:spcPts val="0"/>
              </a:spcBef>
              <a:spcAft>
                <a:spcPts val="0"/>
              </a:spcAft>
              <a:buNone/>
              <a:defRPr sz="1400">
                <a:solidFill>
                  <a:schemeClr val="accent1"/>
                </a:solidFill>
              </a:defRPr>
            </a:lvl1pPr>
            <a:lvl2pPr lvl="1" algn="ctr" rtl="0">
              <a:spcBef>
                <a:spcPts val="400"/>
              </a:spcBef>
              <a:spcAft>
                <a:spcPts val="0"/>
              </a:spcAft>
              <a:buNone/>
              <a:defRPr sz="1400">
                <a:solidFill>
                  <a:schemeClr val="accent1"/>
                </a:solidFill>
              </a:defRPr>
            </a:lvl2pPr>
            <a:lvl3pPr lvl="2" algn="ctr" rtl="0">
              <a:spcBef>
                <a:spcPts val="400"/>
              </a:spcBef>
              <a:spcAft>
                <a:spcPts val="0"/>
              </a:spcAft>
              <a:buNone/>
              <a:defRPr sz="1400">
                <a:solidFill>
                  <a:schemeClr val="accent1"/>
                </a:solidFill>
              </a:defRPr>
            </a:lvl3pPr>
            <a:lvl4pPr lvl="3" algn="ctr" rtl="0">
              <a:spcBef>
                <a:spcPts val="400"/>
              </a:spcBef>
              <a:spcAft>
                <a:spcPts val="0"/>
              </a:spcAft>
              <a:buNone/>
              <a:defRPr sz="1400">
                <a:solidFill>
                  <a:schemeClr val="accent1"/>
                </a:solidFill>
              </a:defRPr>
            </a:lvl4pPr>
            <a:lvl5pPr lvl="4" algn="ctr" rtl="0">
              <a:spcBef>
                <a:spcPts val="400"/>
              </a:spcBef>
              <a:spcAft>
                <a:spcPts val="0"/>
              </a:spcAft>
              <a:buNone/>
              <a:defRPr sz="1400">
                <a:solidFill>
                  <a:schemeClr val="accent1"/>
                </a:solidFill>
              </a:defRPr>
            </a:lvl5pPr>
            <a:lvl6pPr lvl="5" algn="ctr" rtl="0">
              <a:spcBef>
                <a:spcPts val="400"/>
              </a:spcBef>
              <a:spcAft>
                <a:spcPts val="0"/>
              </a:spcAft>
              <a:buNone/>
              <a:defRPr sz="1400">
                <a:solidFill>
                  <a:schemeClr val="accent1"/>
                </a:solidFill>
              </a:defRPr>
            </a:lvl6pPr>
            <a:lvl7pPr lvl="6" algn="ctr" rtl="0">
              <a:spcBef>
                <a:spcPts val="400"/>
              </a:spcBef>
              <a:spcAft>
                <a:spcPts val="0"/>
              </a:spcAft>
              <a:buNone/>
              <a:defRPr sz="1400">
                <a:solidFill>
                  <a:schemeClr val="accent1"/>
                </a:solidFill>
              </a:defRPr>
            </a:lvl7pPr>
            <a:lvl8pPr lvl="7" algn="ctr" rtl="0">
              <a:spcBef>
                <a:spcPts val="400"/>
              </a:spcBef>
              <a:spcAft>
                <a:spcPts val="0"/>
              </a:spcAft>
              <a:buNone/>
              <a:defRPr sz="1400">
                <a:solidFill>
                  <a:schemeClr val="accent1"/>
                </a:solidFill>
              </a:defRPr>
            </a:lvl8pPr>
            <a:lvl9pPr lvl="8" algn="ctr" rtl="0">
              <a:spcBef>
                <a:spcPts val="400"/>
              </a:spcBef>
              <a:spcAft>
                <a:spcPts val="400"/>
              </a:spcAft>
              <a:buNone/>
              <a:defRPr sz="1400">
                <a:solidFill>
                  <a:schemeClr val="accent1"/>
                </a:solidFill>
              </a:defRPr>
            </a:lvl9pPr>
          </a:lstStyle>
          <a:p>
            <a:endParaRPr/>
          </a:p>
        </p:txBody>
      </p:sp>
      <p:sp>
        <p:nvSpPr>
          <p:cNvPr id="3255" name="Google Shape;3255;p303"/>
          <p:cNvSpPr txBox="1">
            <a:spLocks noGrp="1"/>
          </p:cNvSpPr>
          <p:nvPr>
            <p:ph type="subTitle" idx="3"/>
          </p:nvPr>
        </p:nvSpPr>
        <p:spPr>
          <a:xfrm>
            <a:off x="663788" y="4627163"/>
            <a:ext cx="6001800" cy="420000"/>
          </a:xfrm>
          <a:prstGeom prst="rect">
            <a:avLst/>
          </a:prstGeom>
        </p:spPr>
        <p:txBody>
          <a:bodyPr spcFirstLastPara="1" wrap="square" lIns="0" tIns="0" rIns="0" bIns="0" anchor="b" anchorCtr="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a:endParaRPr/>
          </a:p>
        </p:txBody>
      </p:sp>
      <p:pic>
        <p:nvPicPr>
          <p:cNvPr id="3256" name="Google Shape;3256;p303"/>
          <p:cNvPicPr preferRelativeResize="0"/>
          <p:nvPr/>
        </p:nvPicPr>
        <p:blipFill rotWithShape="1">
          <a:blip r:embed="rId3">
            <a:alphaModFix/>
          </a:blip>
          <a:srcRect/>
          <a:stretch/>
        </p:blipFill>
        <p:spPr>
          <a:xfrm>
            <a:off x="1065029" y="1631821"/>
            <a:ext cx="7013943" cy="2616440"/>
          </a:xfrm>
          <a:prstGeom prst="rect">
            <a:avLst/>
          </a:prstGeom>
          <a:noFill/>
          <a:ln>
            <a:noFill/>
          </a:ln>
        </p:spPr>
      </p:pic>
      <p:sp>
        <p:nvSpPr>
          <p:cNvPr id="3257" name="Google Shape;3257;p303"/>
          <p:cNvSpPr txBox="1">
            <a:spLocks noGrp="1"/>
          </p:cNvSpPr>
          <p:nvPr>
            <p:ph type="subTitle" idx="4"/>
          </p:nvPr>
        </p:nvSpPr>
        <p:spPr>
          <a:xfrm>
            <a:off x="1483088" y="2170541"/>
            <a:ext cx="1757700" cy="1539000"/>
          </a:xfrm>
          <a:prstGeom prst="rect">
            <a:avLst/>
          </a:prstGeom>
        </p:spPr>
        <p:txBody>
          <a:bodyPr spcFirstLastPara="1" wrap="square" lIns="205725" tIns="68575" rIns="205725" bIns="68575" anchor="ctr" anchorCtr="0">
            <a:noAutofit/>
          </a:bodyPr>
          <a:lstStyle>
            <a:lvl1pPr lvl="0" algn="ctr" rtl="0">
              <a:lnSpc>
                <a:spcPct val="100000"/>
              </a:lnSpc>
              <a:spcBef>
                <a:spcPts val="0"/>
              </a:spcBef>
              <a:spcAft>
                <a:spcPts val="0"/>
              </a:spcAft>
              <a:buNone/>
              <a:defRPr sz="1400"/>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a:endParaRPr/>
          </a:p>
        </p:txBody>
      </p:sp>
      <p:sp>
        <p:nvSpPr>
          <p:cNvPr id="3258" name="Google Shape;3258;p303"/>
          <p:cNvSpPr txBox="1">
            <a:spLocks noGrp="1"/>
          </p:cNvSpPr>
          <p:nvPr>
            <p:ph type="subTitle" idx="5"/>
          </p:nvPr>
        </p:nvSpPr>
        <p:spPr>
          <a:xfrm>
            <a:off x="3693150" y="2170538"/>
            <a:ext cx="1757700" cy="1539000"/>
          </a:xfrm>
          <a:prstGeom prst="rect">
            <a:avLst/>
          </a:prstGeom>
        </p:spPr>
        <p:txBody>
          <a:bodyPr spcFirstLastPara="1" wrap="square" lIns="205725" tIns="68575" rIns="205725" bIns="68575" anchor="ctr" anchorCtr="0">
            <a:noAutofit/>
          </a:bodyPr>
          <a:lstStyle>
            <a:lvl1pPr lvl="0" algn="ctr" rtl="0">
              <a:lnSpc>
                <a:spcPct val="100000"/>
              </a:lnSpc>
              <a:spcBef>
                <a:spcPts val="0"/>
              </a:spcBef>
              <a:spcAft>
                <a:spcPts val="0"/>
              </a:spcAft>
              <a:buNone/>
              <a:defRPr sz="1400"/>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a:endParaRPr/>
          </a:p>
        </p:txBody>
      </p:sp>
      <p:sp>
        <p:nvSpPr>
          <p:cNvPr id="3259" name="Google Shape;3259;p303"/>
          <p:cNvSpPr txBox="1">
            <a:spLocks noGrp="1"/>
          </p:cNvSpPr>
          <p:nvPr>
            <p:ph type="subTitle" idx="6"/>
          </p:nvPr>
        </p:nvSpPr>
        <p:spPr>
          <a:xfrm>
            <a:off x="5903213" y="2170538"/>
            <a:ext cx="1757700" cy="1539000"/>
          </a:xfrm>
          <a:prstGeom prst="rect">
            <a:avLst/>
          </a:prstGeom>
        </p:spPr>
        <p:txBody>
          <a:bodyPr spcFirstLastPara="1" wrap="square" lIns="205725" tIns="68575" rIns="205725" bIns="68575" anchor="ctr" anchorCtr="0">
            <a:noAutofit/>
          </a:bodyPr>
          <a:lstStyle>
            <a:lvl1pPr lvl="0" algn="ctr" rtl="0">
              <a:lnSpc>
                <a:spcPct val="100000"/>
              </a:lnSpc>
              <a:spcBef>
                <a:spcPts val="0"/>
              </a:spcBef>
              <a:spcAft>
                <a:spcPts val="0"/>
              </a:spcAft>
              <a:buNone/>
              <a:defRPr sz="1400"/>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a:endParaRPr/>
          </a:p>
        </p:txBody>
      </p:sp>
    </p:spTree>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matchingName="Interior blank">
  <p:cSld name="CUSTOM_4_18">
    <p:spTree>
      <p:nvGrpSpPr>
        <p:cNvPr id="1" name="Shape 3260"/>
        <p:cNvGrpSpPr/>
        <p:nvPr/>
      </p:nvGrpSpPr>
      <p:grpSpPr>
        <a:xfrm>
          <a:off x="0" y="0"/>
          <a:ext cx="0" cy="0"/>
          <a:chOff x="0" y="0"/>
          <a:chExt cx="0" cy="0"/>
        </a:xfrm>
      </p:grpSpPr>
      <p:sp>
        <p:nvSpPr>
          <p:cNvPr id="3261" name="Google Shape;3261;p304"/>
          <p:cNvSpPr txBox="1">
            <a:spLocks noGrp="1"/>
          </p:cNvSpPr>
          <p:nvPr>
            <p:ph type="subTitle" idx="1"/>
          </p:nvPr>
        </p:nvSpPr>
        <p:spPr>
          <a:xfrm>
            <a:off x="335831" y="41580"/>
            <a:ext cx="3861600" cy="612300"/>
          </a:xfrm>
          <a:prstGeom prst="rect">
            <a:avLst/>
          </a:prstGeom>
        </p:spPr>
        <p:txBody>
          <a:bodyPr spcFirstLastPara="1" wrap="square" lIns="329175" tIns="68575" rIns="68575" bIns="68575" anchor="ctr" anchorCtr="0">
            <a:noAutofit/>
          </a:bodyPr>
          <a:lstStyle>
            <a:lvl1pPr lvl="0"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a:endParaRPr/>
          </a:p>
        </p:txBody>
      </p:sp>
      <p:cxnSp>
        <p:nvCxnSpPr>
          <p:cNvPr id="3262" name="Google Shape;3262;p304"/>
          <p:cNvCxnSpPr/>
          <p:nvPr/>
        </p:nvCxnSpPr>
        <p:spPr>
          <a:xfrm rot="10800000">
            <a:off x="335831" y="150"/>
            <a:ext cx="0" cy="664800"/>
          </a:xfrm>
          <a:prstGeom prst="straightConnector1">
            <a:avLst/>
          </a:prstGeom>
          <a:noFill/>
          <a:ln w="9525" cap="flat" cmpd="sng">
            <a:solidFill>
              <a:schemeClr val="accent1"/>
            </a:solidFill>
            <a:prstDash val="solid"/>
            <a:round/>
            <a:headEnd type="none" w="med" len="med"/>
            <a:tailEnd type="none" w="med" len="med"/>
          </a:ln>
        </p:spPr>
      </p:cxnSp>
      <p:cxnSp>
        <p:nvCxnSpPr>
          <p:cNvPr id="3263" name="Google Shape;3263;p304"/>
          <p:cNvCxnSpPr/>
          <p:nvPr/>
        </p:nvCxnSpPr>
        <p:spPr>
          <a:xfrm rot="10800000">
            <a:off x="335825" y="4801200"/>
            <a:ext cx="0" cy="342300"/>
          </a:xfrm>
          <a:prstGeom prst="straightConnector1">
            <a:avLst/>
          </a:prstGeom>
          <a:noFill/>
          <a:ln w="9525" cap="flat" cmpd="sng">
            <a:solidFill>
              <a:schemeClr val="accent1"/>
            </a:solidFill>
            <a:prstDash val="solid"/>
            <a:round/>
            <a:headEnd type="none" w="med" len="med"/>
            <a:tailEnd type="none" w="med" len="med"/>
          </a:ln>
        </p:spPr>
      </p:cxnSp>
      <p:sp>
        <p:nvSpPr>
          <p:cNvPr id="3264" name="Google Shape;3264;p304"/>
          <p:cNvSpPr txBox="1">
            <a:spLocks noGrp="1"/>
          </p:cNvSpPr>
          <p:nvPr>
            <p:ph type="sldNum" idx="12"/>
          </p:nvPr>
        </p:nvSpPr>
        <p:spPr>
          <a:xfrm>
            <a:off x="61481" y="4627167"/>
            <a:ext cx="548700" cy="107700"/>
          </a:xfrm>
          <a:prstGeom prst="rect">
            <a:avLst/>
          </a:prstGeom>
          <a:noFill/>
          <a:ln>
            <a:noFill/>
          </a:ln>
        </p:spPr>
        <p:txBody>
          <a:bodyPr spcFirstLastPara="1" wrap="square" lIns="0" tIns="0" rIns="0" bIns="0" anchor="b" anchorCtr="0">
            <a:noAutofit/>
          </a:bodyPr>
          <a:lstStyle>
            <a:lvl1pPr lvl="0" algn="ctr" rtl="0">
              <a:buNone/>
              <a:defRPr sz="600">
                <a:latin typeface="Red Hat Text Medium"/>
                <a:ea typeface="Red Hat Text Medium"/>
                <a:cs typeface="Red Hat Text Medium"/>
                <a:sym typeface="Red Hat Text Medium"/>
              </a:defRPr>
            </a:lvl1pPr>
            <a:lvl2pPr lvl="1" algn="ctr" rtl="0">
              <a:buNone/>
              <a:defRPr sz="600">
                <a:latin typeface="Red Hat Text Medium"/>
                <a:ea typeface="Red Hat Text Medium"/>
                <a:cs typeface="Red Hat Text Medium"/>
                <a:sym typeface="Red Hat Text Medium"/>
              </a:defRPr>
            </a:lvl2pPr>
            <a:lvl3pPr lvl="2" algn="ctr" rtl="0">
              <a:buNone/>
              <a:defRPr sz="600">
                <a:latin typeface="Red Hat Text Medium"/>
                <a:ea typeface="Red Hat Text Medium"/>
                <a:cs typeface="Red Hat Text Medium"/>
                <a:sym typeface="Red Hat Text Medium"/>
              </a:defRPr>
            </a:lvl3pPr>
            <a:lvl4pPr lvl="3" algn="ctr" rtl="0">
              <a:buNone/>
              <a:defRPr sz="600">
                <a:latin typeface="Red Hat Text Medium"/>
                <a:ea typeface="Red Hat Text Medium"/>
                <a:cs typeface="Red Hat Text Medium"/>
                <a:sym typeface="Red Hat Text Medium"/>
              </a:defRPr>
            </a:lvl4pPr>
            <a:lvl5pPr lvl="4" algn="ctr" rtl="0">
              <a:buNone/>
              <a:defRPr sz="600">
                <a:latin typeface="Red Hat Text Medium"/>
                <a:ea typeface="Red Hat Text Medium"/>
                <a:cs typeface="Red Hat Text Medium"/>
                <a:sym typeface="Red Hat Text Medium"/>
              </a:defRPr>
            </a:lvl5pPr>
            <a:lvl6pPr lvl="5" algn="ctr" rtl="0">
              <a:buNone/>
              <a:defRPr sz="600">
                <a:latin typeface="Red Hat Text Medium"/>
                <a:ea typeface="Red Hat Text Medium"/>
                <a:cs typeface="Red Hat Text Medium"/>
                <a:sym typeface="Red Hat Text Medium"/>
              </a:defRPr>
            </a:lvl6pPr>
            <a:lvl7pPr lvl="6" algn="ctr" rtl="0">
              <a:buNone/>
              <a:defRPr sz="600">
                <a:latin typeface="Red Hat Text Medium"/>
                <a:ea typeface="Red Hat Text Medium"/>
                <a:cs typeface="Red Hat Text Medium"/>
                <a:sym typeface="Red Hat Text Medium"/>
              </a:defRPr>
            </a:lvl7pPr>
            <a:lvl8pPr lvl="7" algn="ctr" rtl="0">
              <a:buNone/>
              <a:defRPr sz="600">
                <a:latin typeface="Red Hat Text Medium"/>
                <a:ea typeface="Red Hat Text Medium"/>
                <a:cs typeface="Red Hat Text Medium"/>
                <a:sym typeface="Red Hat Text Medium"/>
              </a:defRPr>
            </a:lvl8pPr>
            <a:lvl9pPr lvl="8" algn="ctr" rtl="0">
              <a:buNone/>
              <a:defRPr sz="6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pic>
        <p:nvPicPr>
          <p:cNvPr id="3265" name="Google Shape;3265;p304"/>
          <p:cNvPicPr preferRelativeResize="0"/>
          <p:nvPr/>
        </p:nvPicPr>
        <p:blipFill rotWithShape="1">
          <a:blip r:embed="rId2">
            <a:alphaModFix/>
          </a:blip>
          <a:srcRect t="327" b="317"/>
          <a:stretch/>
        </p:blipFill>
        <p:spPr>
          <a:xfrm>
            <a:off x="8033460" y="4734938"/>
            <a:ext cx="731888" cy="171091"/>
          </a:xfrm>
          <a:prstGeom prst="rect">
            <a:avLst/>
          </a:prstGeom>
          <a:noFill/>
          <a:ln>
            <a:noFill/>
          </a:ln>
        </p:spPr>
      </p:pic>
      <p:sp>
        <p:nvSpPr>
          <p:cNvPr id="3266" name="Google Shape;3266;p304"/>
          <p:cNvSpPr txBox="1">
            <a:spLocks noGrp="1"/>
          </p:cNvSpPr>
          <p:nvPr>
            <p:ph type="subTitle" idx="2"/>
          </p:nvPr>
        </p:nvSpPr>
        <p:spPr>
          <a:xfrm>
            <a:off x="663788" y="4627163"/>
            <a:ext cx="6001800" cy="420000"/>
          </a:xfrm>
          <a:prstGeom prst="rect">
            <a:avLst/>
          </a:prstGeom>
        </p:spPr>
        <p:txBody>
          <a:bodyPr spcFirstLastPara="1" wrap="square" lIns="0" tIns="0" rIns="0" bIns="0" anchor="b" anchorCtr="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a:endParaRPr/>
          </a:p>
        </p:txBody>
      </p:sp>
      <p:sp>
        <p:nvSpPr>
          <p:cNvPr id="3267" name="Google Shape;3267;p304"/>
          <p:cNvSpPr txBox="1"/>
          <p:nvPr/>
        </p:nvSpPr>
        <p:spPr>
          <a:xfrm>
            <a:off x="6404250" y="82219"/>
            <a:ext cx="2576400" cy="307800"/>
          </a:xfrm>
          <a:prstGeom prst="rect">
            <a:avLst/>
          </a:prstGeom>
          <a:noFill/>
          <a:ln>
            <a:noFill/>
          </a:ln>
        </p:spPr>
        <p:txBody>
          <a:bodyPr spcFirstLastPara="1" wrap="square" lIns="68575" tIns="68575" rIns="68575" bIns="68575" anchor="t" anchorCtr="0">
            <a:spAutoFit/>
          </a:bodyPr>
          <a:lstStyle/>
          <a:p>
            <a:pPr marL="0" lvl="0" indent="0" algn="r" rtl="0">
              <a:spcBef>
                <a:spcPts val="0"/>
              </a:spcBef>
              <a:spcAft>
                <a:spcPts val="0"/>
              </a:spcAft>
              <a:buNone/>
            </a:pPr>
            <a:r>
              <a:rPr lang="en" sz="1100" b="1">
                <a:solidFill>
                  <a:schemeClr val="accent1"/>
                </a:solidFill>
                <a:latin typeface="Red Hat Text"/>
                <a:ea typeface="Red Hat Text"/>
                <a:cs typeface="Red Hat Text"/>
                <a:sym typeface="Red Hat Text"/>
              </a:rPr>
              <a:t>Red Hat Confidential</a:t>
            </a:r>
            <a:endParaRPr sz="1100" b="1">
              <a:solidFill>
                <a:schemeClr val="accent1"/>
              </a:solidFill>
              <a:latin typeface="Red Hat Text"/>
              <a:ea typeface="Red Hat Text"/>
              <a:cs typeface="Red Hat Text"/>
              <a:sym typeface="Red Hat Text"/>
            </a:endParaRPr>
          </a:p>
        </p:txBody>
      </p:sp>
    </p:spTree>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matchingName="Interior title, subhead, and body">
  <p:cSld name="CUSTOM_4_17">
    <p:spTree>
      <p:nvGrpSpPr>
        <p:cNvPr id="1" name="Shape 3268"/>
        <p:cNvGrpSpPr/>
        <p:nvPr/>
      </p:nvGrpSpPr>
      <p:grpSpPr>
        <a:xfrm>
          <a:off x="0" y="0"/>
          <a:ext cx="0" cy="0"/>
          <a:chOff x="0" y="0"/>
          <a:chExt cx="0" cy="0"/>
        </a:xfrm>
      </p:grpSpPr>
      <p:sp>
        <p:nvSpPr>
          <p:cNvPr id="3269" name="Google Shape;3269;p305"/>
          <p:cNvSpPr txBox="1">
            <a:spLocks noGrp="1"/>
          </p:cNvSpPr>
          <p:nvPr>
            <p:ph type="subTitle" idx="1"/>
          </p:nvPr>
        </p:nvSpPr>
        <p:spPr>
          <a:xfrm>
            <a:off x="335831" y="41580"/>
            <a:ext cx="3861600" cy="612300"/>
          </a:xfrm>
          <a:prstGeom prst="rect">
            <a:avLst/>
          </a:prstGeom>
        </p:spPr>
        <p:txBody>
          <a:bodyPr spcFirstLastPara="1" wrap="square" lIns="329175" tIns="68575" rIns="68575" bIns="68575" anchor="ctr" anchorCtr="0">
            <a:noAutofit/>
          </a:bodyPr>
          <a:lstStyle>
            <a:lvl1pPr lvl="0"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a:endParaRPr/>
          </a:p>
        </p:txBody>
      </p:sp>
      <p:sp>
        <p:nvSpPr>
          <p:cNvPr id="3270" name="Google Shape;3270;p305"/>
          <p:cNvSpPr txBox="1">
            <a:spLocks noGrp="1"/>
          </p:cNvSpPr>
          <p:nvPr>
            <p:ph type="title"/>
          </p:nvPr>
        </p:nvSpPr>
        <p:spPr>
          <a:xfrm>
            <a:off x="663788" y="653813"/>
            <a:ext cx="7816500" cy="414900"/>
          </a:xfrm>
          <a:prstGeom prst="rect">
            <a:avLst/>
          </a:prstGeom>
        </p:spPr>
        <p:txBody>
          <a:bodyPr spcFirstLastPara="1" wrap="square" lIns="0" tIns="0" rIns="0" bIns="0" anchor="t" anchorCtr="0">
            <a:noAutofit/>
          </a:bodyPr>
          <a:lstStyle>
            <a:lvl1pPr lvl="0" algn="ctr" rtl="0">
              <a:lnSpc>
                <a:spcPct val="130000"/>
              </a:lnSpc>
              <a:spcBef>
                <a:spcPts val="0"/>
              </a:spcBef>
              <a:spcAft>
                <a:spcPts val="0"/>
              </a:spcAft>
              <a:buNone/>
              <a:defRPr sz="2000"/>
            </a:lvl1pPr>
            <a:lvl2pPr lvl="1" algn="ctr" rtl="0">
              <a:lnSpc>
                <a:spcPct val="130000"/>
              </a:lnSpc>
              <a:spcBef>
                <a:spcPts val="0"/>
              </a:spcBef>
              <a:spcAft>
                <a:spcPts val="0"/>
              </a:spcAft>
              <a:buNone/>
              <a:defRPr sz="2000"/>
            </a:lvl2pPr>
            <a:lvl3pPr lvl="2" algn="ctr" rtl="0">
              <a:lnSpc>
                <a:spcPct val="130000"/>
              </a:lnSpc>
              <a:spcBef>
                <a:spcPts val="0"/>
              </a:spcBef>
              <a:spcAft>
                <a:spcPts val="0"/>
              </a:spcAft>
              <a:buNone/>
              <a:defRPr sz="2000"/>
            </a:lvl3pPr>
            <a:lvl4pPr lvl="3" algn="ctr" rtl="0">
              <a:lnSpc>
                <a:spcPct val="130000"/>
              </a:lnSpc>
              <a:spcBef>
                <a:spcPts val="0"/>
              </a:spcBef>
              <a:spcAft>
                <a:spcPts val="0"/>
              </a:spcAft>
              <a:buNone/>
              <a:defRPr sz="2000"/>
            </a:lvl4pPr>
            <a:lvl5pPr lvl="4" algn="ctr" rtl="0">
              <a:lnSpc>
                <a:spcPct val="130000"/>
              </a:lnSpc>
              <a:spcBef>
                <a:spcPts val="0"/>
              </a:spcBef>
              <a:spcAft>
                <a:spcPts val="0"/>
              </a:spcAft>
              <a:buNone/>
              <a:defRPr sz="2000"/>
            </a:lvl5pPr>
            <a:lvl6pPr lvl="5" algn="ctr" rtl="0">
              <a:lnSpc>
                <a:spcPct val="130000"/>
              </a:lnSpc>
              <a:spcBef>
                <a:spcPts val="0"/>
              </a:spcBef>
              <a:spcAft>
                <a:spcPts val="0"/>
              </a:spcAft>
              <a:buNone/>
              <a:defRPr sz="2000"/>
            </a:lvl6pPr>
            <a:lvl7pPr lvl="6" algn="ctr" rtl="0">
              <a:lnSpc>
                <a:spcPct val="130000"/>
              </a:lnSpc>
              <a:spcBef>
                <a:spcPts val="0"/>
              </a:spcBef>
              <a:spcAft>
                <a:spcPts val="0"/>
              </a:spcAft>
              <a:buNone/>
              <a:defRPr sz="2000"/>
            </a:lvl7pPr>
            <a:lvl8pPr lvl="7" algn="ctr" rtl="0">
              <a:lnSpc>
                <a:spcPct val="130000"/>
              </a:lnSpc>
              <a:spcBef>
                <a:spcPts val="0"/>
              </a:spcBef>
              <a:spcAft>
                <a:spcPts val="0"/>
              </a:spcAft>
              <a:buNone/>
              <a:defRPr sz="2000"/>
            </a:lvl8pPr>
            <a:lvl9pPr lvl="8" algn="ctr" rtl="0">
              <a:lnSpc>
                <a:spcPct val="130000"/>
              </a:lnSpc>
              <a:spcBef>
                <a:spcPts val="0"/>
              </a:spcBef>
              <a:spcAft>
                <a:spcPts val="0"/>
              </a:spcAft>
              <a:buNone/>
              <a:defRPr sz="2000"/>
            </a:lvl9pPr>
          </a:lstStyle>
          <a:p>
            <a:endParaRPr/>
          </a:p>
        </p:txBody>
      </p:sp>
      <p:cxnSp>
        <p:nvCxnSpPr>
          <p:cNvPr id="3271" name="Google Shape;3271;p305"/>
          <p:cNvCxnSpPr/>
          <p:nvPr/>
        </p:nvCxnSpPr>
        <p:spPr>
          <a:xfrm rot="10800000">
            <a:off x="335831" y="150"/>
            <a:ext cx="0" cy="664800"/>
          </a:xfrm>
          <a:prstGeom prst="straightConnector1">
            <a:avLst/>
          </a:prstGeom>
          <a:noFill/>
          <a:ln w="9525" cap="flat" cmpd="sng">
            <a:solidFill>
              <a:schemeClr val="accent1"/>
            </a:solidFill>
            <a:prstDash val="solid"/>
            <a:round/>
            <a:headEnd type="none" w="med" len="med"/>
            <a:tailEnd type="none" w="med" len="med"/>
          </a:ln>
        </p:spPr>
      </p:cxnSp>
      <p:cxnSp>
        <p:nvCxnSpPr>
          <p:cNvPr id="3272" name="Google Shape;3272;p305"/>
          <p:cNvCxnSpPr/>
          <p:nvPr/>
        </p:nvCxnSpPr>
        <p:spPr>
          <a:xfrm rot="10800000">
            <a:off x="335825" y="4801200"/>
            <a:ext cx="0" cy="342300"/>
          </a:xfrm>
          <a:prstGeom prst="straightConnector1">
            <a:avLst/>
          </a:prstGeom>
          <a:noFill/>
          <a:ln w="9525" cap="flat" cmpd="sng">
            <a:solidFill>
              <a:schemeClr val="accent1"/>
            </a:solidFill>
            <a:prstDash val="solid"/>
            <a:round/>
            <a:headEnd type="none" w="med" len="med"/>
            <a:tailEnd type="none" w="med" len="med"/>
          </a:ln>
        </p:spPr>
      </p:cxnSp>
      <p:sp>
        <p:nvSpPr>
          <p:cNvPr id="3273" name="Google Shape;3273;p305"/>
          <p:cNvSpPr txBox="1">
            <a:spLocks noGrp="1"/>
          </p:cNvSpPr>
          <p:nvPr>
            <p:ph type="sldNum" idx="12"/>
          </p:nvPr>
        </p:nvSpPr>
        <p:spPr>
          <a:xfrm>
            <a:off x="61481" y="4627167"/>
            <a:ext cx="548700" cy="107700"/>
          </a:xfrm>
          <a:prstGeom prst="rect">
            <a:avLst/>
          </a:prstGeom>
          <a:noFill/>
          <a:ln>
            <a:noFill/>
          </a:ln>
        </p:spPr>
        <p:txBody>
          <a:bodyPr spcFirstLastPara="1" wrap="square" lIns="0" tIns="0" rIns="0" bIns="0" anchor="b" anchorCtr="0">
            <a:noAutofit/>
          </a:bodyPr>
          <a:lstStyle>
            <a:lvl1pPr lvl="0" algn="ctr" rtl="0">
              <a:buNone/>
              <a:defRPr sz="600">
                <a:latin typeface="Red Hat Text Medium"/>
                <a:ea typeface="Red Hat Text Medium"/>
                <a:cs typeface="Red Hat Text Medium"/>
                <a:sym typeface="Red Hat Text Medium"/>
              </a:defRPr>
            </a:lvl1pPr>
            <a:lvl2pPr lvl="1" algn="ctr" rtl="0">
              <a:buNone/>
              <a:defRPr sz="600">
                <a:latin typeface="Red Hat Text Medium"/>
                <a:ea typeface="Red Hat Text Medium"/>
                <a:cs typeface="Red Hat Text Medium"/>
                <a:sym typeface="Red Hat Text Medium"/>
              </a:defRPr>
            </a:lvl2pPr>
            <a:lvl3pPr lvl="2" algn="ctr" rtl="0">
              <a:buNone/>
              <a:defRPr sz="600">
                <a:latin typeface="Red Hat Text Medium"/>
                <a:ea typeface="Red Hat Text Medium"/>
                <a:cs typeface="Red Hat Text Medium"/>
                <a:sym typeface="Red Hat Text Medium"/>
              </a:defRPr>
            </a:lvl3pPr>
            <a:lvl4pPr lvl="3" algn="ctr" rtl="0">
              <a:buNone/>
              <a:defRPr sz="600">
                <a:latin typeface="Red Hat Text Medium"/>
                <a:ea typeface="Red Hat Text Medium"/>
                <a:cs typeface="Red Hat Text Medium"/>
                <a:sym typeface="Red Hat Text Medium"/>
              </a:defRPr>
            </a:lvl4pPr>
            <a:lvl5pPr lvl="4" algn="ctr" rtl="0">
              <a:buNone/>
              <a:defRPr sz="600">
                <a:latin typeface="Red Hat Text Medium"/>
                <a:ea typeface="Red Hat Text Medium"/>
                <a:cs typeface="Red Hat Text Medium"/>
                <a:sym typeface="Red Hat Text Medium"/>
              </a:defRPr>
            </a:lvl5pPr>
            <a:lvl6pPr lvl="5" algn="ctr" rtl="0">
              <a:buNone/>
              <a:defRPr sz="600">
                <a:latin typeface="Red Hat Text Medium"/>
                <a:ea typeface="Red Hat Text Medium"/>
                <a:cs typeface="Red Hat Text Medium"/>
                <a:sym typeface="Red Hat Text Medium"/>
              </a:defRPr>
            </a:lvl6pPr>
            <a:lvl7pPr lvl="6" algn="ctr" rtl="0">
              <a:buNone/>
              <a:defRPr sz="600">
                <a:latin typeface="Red Hat Text Medium"/>
                <a:ea typeface="Red Hat Text Medium"/>
                <a:cs typeface="Red Hat Text Medium"/>
                <a:sym typeface="Red Hat Text Medium"/>
              </a:defRPr>
            </a:lvl7pPr>
            <a:lvl8pPr lvl="7" algn="ctr" rtl="0">
              <a:buNone/>
              <a:defRPr sz="600">
                <a:latin typeface="Red Hat Text Medium"/>
                <a:ea typeface="Red Hat Text Medium"/>
                <a:cs typeface="Red Hat Text Medium"/>
                <a:sym typeface="Red Hat Text Medium"/>
              </a:defRPr>
            </a:lvl8pPr>
            <a:lvl9pPr lvl="8" algn="ctr" rtl="0">
              <a:buNone/>
              <a:defRPr sz="6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pic>
        <p:nvPicPr>
          <p:cNvPr id="3274" name="Google Shape;3274;p305"/>
          <p:cNvPicPr preferRelativeResize="0"/>
          <p:nvPr/>
        </p:nvPicPr>
        <p:blipFill rotWithShape="1">
          <a:blip r:embed="rId2">
            <a:alphaModFix/>
          </a:blip>
          <a:srcRect t="327" b="317"/>
          <a:stretch/>
        </p:blipFill>
        <p:spPr>
          <a:xfrm>
            <a:off x="8033460" y="4734938"/>
            <a:ext cx="731888" cy="171091"/>
          </a:xfrm>
          <a:prstGeom prst="rect">
            <a:avLst/>
          </a:prstGeom>
          <a:noFill/>
          <a:ln>
            <a:noFill/>
          </a:ln>
        </p:spPr>
      </p:pic>
      <p:sp>
        <p:nvSpPr>
          <p:cNvPr id="3275" name="Google Shape;3275;p305"/>
          <p:cNvSpPr txBox="1">
            <a:spLocks noGrp="1"/>
          </p:cNvSpPr>
          <p:nvPr>
            <p:ph type="subTitle" idx="2"/>
          </p:nvPr>
        </p:nvSpPr>
        <p:spPr>
          <a:xfrm>
            <a:off x="663844" y="1068713"/>
            <a:ext cx="7816500" cy="529200"/>
          </a:xfrm>
          <a:prstGeom prst="rect">
            <a:avLst/>
          </a:prstGeom>
        </p:spPr>
        <p:txBody>
          <a:bodyPr spcFirstLastPara="1" wrap="square" lIns="0" tIns="0" rIns="0" bIns="0" anchor="t" anchorCtr="0">
            <a:noAutofit/>
          </a:bodyPr>
          <a:lstStyle>
            <a:lvl1pPr lvl="0" algn="ctr" rtl="0">
              <a:spcBef>
                <a:spcPts val="0"/>
              </a:spcBef>
              <a:spcAft>
                <a:spcPts val="0"/>
              </a:spcAft>
              <a:buNone/>
              <a:defRPr sz="1400">
                <a:solidFill>
                  <a:schemeClr val="accent1"/>
                </a:solidFill>
              </a:defRPr>
            </a:lvl1pPr>
            <a:lvl2pPr lvl="1" algn="ctr" rtl="0">
              <a:spcBef>
                <a:spcPts val="400"/>
              </a:spcBef>
              <a:spcAft>
                <a:spcPts val="0"/>
              </a:spcAft>
              <a:buNone/>
              <a:defRPr sz="1400">
                <a:solidFill>
                  <a:schemeClr val="accent1"/>
                </a:solidFill>
              </a:defRPr>
            </a:lvl2pPr>
            <a:lvl3pPr lvl="2" algn="ctr" rtl="0">
              <a:spcBef>
                <a:spcPts val="400"/>
              </a:spcBef>
              <a:spcAft>
                <a:spcPts val="0"/>
              </a:spcAft>
              <a:buNone/>
              <a:defRPr sz="1400">
                <a:solidFill>
                  <a:schemeClr val="accent1"/>
                </a:solidFill>
              </a:defRPr>
            </a:lvl3pPr>
            <a:lvl4pPr lvl="3" algn="ctr" rtl="0">
              <a:spcBef>
                <a:spcPts val="400"/>
              </a:spcBef>
              <a:spcAft>
                <a:spcPts val="0"/>
              </a:spcAft>
              <a:buNone/>
              <a:defRPr sz="1400">
                <a:solidFill>
                  <a:schemeClr val="accent1"/>
                </a:solidFill>
              </a:defRPr>
            </a:lvl4pPr>
            <a:lvl5pPr lvl="4" algn="ctr" rtl="0">
              <a:spcBef>
                <a:spcPts val="400"/>
              </a:spcBef>
              <a:spcAft>
                <a:spcPts val="0"/>
              </a:spcAft>
              <a:buNone/>
              <a:defRPr sz="1400">
                <a:solidFill>
                  <a:schemeClr val="accent1"/>
                </a:solidFill>
              </a:defRPr>
            </a:lvl5pPr>
            <a:lvl6pPr lvl="5" algn="ctr" rtl="0">
              <a:spcBef>
                <a:spcPts val="400"/>
              </a:spcBef>
              <a:spcAft>
                <a:spcPts val="0"/>
              </a:spcAft>
              <a:buNone/>
              <a:defRPr sz="1400">
                <a:solidFill>
                  <a:schemeClr val="accent1"/>
                </a:solidFill>
              </a:defRPr>
            </a:lvl6pPr>
            <a:lvl7pPr lvl="6" algn="ctr" rtl="0">
              <a:spcBef>
                <a:spcPts val="400"/>
              </a:spcBef>
              <a:spcAft>
                <a:spcPts val="0"/>
              </a:spcAft>
              <a:buNone/>
              <a:defRPr sz="1400">
                <a:solidFill>
                  <a:schemeClr val="accent1"/>
                </a:solidFill>
              </a:defRPr>
            </a:lvl7pPr>
            <a:lvl8pPr lvl="7" algn="ctr" rtl="0">
              <a:spcBef>
                <a:spcPts val="400"/>
              </a:spcBef>
              <a:spcAft>
                <a:spcPts val="0"/>
              </a:spcAft>
              <a:buNone/>
              <a:defRPr sz="1400">
                <a:solidFill>
                  <a:schemeClr val="accent1"/>
                </a:solidFill>
              </a:defRPr>
            </a:lvl8pPr>
            <a:lvl9pPr lvl="8" algn="ctr" rtl="0">
              <a:spcBef>
                <a:spcPts val="400"/>
              </a:spcBef>
              <a:spcAft>
                <a:spcPts val="400"/>
              </a:spcAft>
              <a:buNone/>
              <a:defRPr sz="1400">
                <a:solidFill>
                  <a:schemeClr val="accent1"/>
                </a:solidFill>
              </a:defRPr>
            </a:lvl9pPr>
          </a:lstStyle>
          <a:p>
            <a:endParaRPr/>
          </a:p>
        </p:txBody>
      </p:sp>
      <p:sp>
        <p:nvSpPr>
          <p:cNvPr id="3276" name="Google Shape;3276;p305"/>
          <p:cNvSpPr txBox="1">
            <a:spLocks noGrp="1"/>
          </p:cNvSpPr>
          <p:nvPr>
            <p:ph type="subTitle" idx="3"/>
          </p:nvPr>
        </p:nvSpPr>
        <p:spPr>
          <a:xfrm>
            <a:off x="663788" y="4627163"/>
            <a:ext cx="6001800" cy="420000"/>
          </a:xfrm>
          <a:prstGeom prst="rect">
            <a:avLst/>
          </a:prstGeom>
        </p:spPr>
        <p:txBody>
          <a:bodyPr spcFirstLastPara="1" wrap="square" lIns="0" tIns="0" rIns="0" bIns="0" anchor="b" anchorCtr="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a:endParaRPr/>
          </a:p>
        </p:txBody>
      </p:sp>
      <p:sp>
        <p:nvSpPr>
          <p:cNvPr id="3277" name="Google Shape;3277;p305"/>
          <p:cNvSpPr txBox="1">
            <a:spLocks noGrp="1"/>
          </p:cNvSpPr>
          <p:nvPr>
            <p:ph type="body" idx="4"/>
          </p:nvPr>
        </p:nvSpPr>
        <p:spPr>
          <a:xfrm>
            <a:off x="1828800" y="1714500"/>
            <a:ext cx="5486400" cy="2743200"/>
          </a:xfrm>
          <a:prstGeom prst="rect">
            <a:avLst/>
          </a:prstGeom>
        </p:spPr>
        <p:txBody>
          <a:bodyPr spcFirstLastPara="1" wrap="square" lIns="0" tIns="0" rIns="0" bIns="0" anchor="t" anchorCtr="0">
            <a:noAutofit/>
          </a:bodyPr>
          <a:lstStyle>
            <a:lvl1pPr marL="457200" lvl="0" indent="-298450" rtl="0">
              <a:lnSpc>
                <a:spcPct val="140000"/>
              </a:lnSpc>
              <a:spcBef>
                <a:spcPts val="800"/>
              </a:spcBef>
              <a:spcAft>
                <a:spcPts val="0"/>
              </a:spcAft>
              <a:buSzPts val="1100"/>
              <a:buChar char="▸"/>
              <a:defRPr sz="1100"/>
            </a:lvl1pPr>
            <a:lvl2pPr marL="914400" lvl="1" indent="-285750" rtl="0">
              <a:lnSpc>
                <a:spcPct val="140000"/>
              </a:lnSpc>
              <a:spcBef>
                <a:spcPts val="800"/>
              </a:spcBef>
              <a:spcAft>
                <a:spcPts val="0"/>
              </a:spcAft>
              <a:buSzPts val="900"/>
              <a:buChar char="･"/>
              <a:defRPr sz="900"/>
            </a:lvl2pPr>
            <a:lvl3pPr marL="1371600" lvl="2" indent="-285750" rtl="0">
              <a:lnSpc>
                <a:spcPct val="140000"/>
              </a:lnSpc>
              <a:spcBef>
                <a:spcPts val="800"/>
              </a:spcBef>
              <a:spcAft>
                <a:spcPts val="0"/>
              </a:spcAft>
              <a:buSzPts val="900"/>
              <a:buChar char="･"/>
              <a:defRPr sz="900"/>
            </a:lvl3pPr>
            <a:lvl4pPr marL="1828800" lvl="3" indent="-285750" rtl="0">
              <a:lnSpc>
                <a:spcPct val="140000"/>
              </a:lnSpc>
              <a:spcBef>
                <a:spcPts val="800"/>
              </a:spcBef>
              <a:spcAft>
                <a:spcPts val="0"/>
              </a:spcAft>
              <a:buSzPts val="900"/>
              <a:buChar char="･"/>
              <a:defRPr sz="900"/>
            </a:lvl4pPr>
            <a:lvl5pPr marL="2286000" lvl="4" indent="-285750" rtl="0">
              <a:lnSpc>
                <a:spcPct val="140000"/>
              </a:lnSpc>
              <a:spcBef>
                <a:spcPts val="800"/>
              </a:spcBef>
              <a:spcAft>
                <a:spcPts val="0"/>
              </a:spcAft>
              <a:buSzPts val="900"/>
              <a:buChar char="･"/>
              <a:defRPr sz="900"/>
            </a:lvl5pPr>
            <a:lvl6pPr marL="2743200" lvl="5" indent="-285750" rtl="0">
              <a:lnSpc>
                <a:spcPct val="140000"/>
              </a:lnSpc>
              <a:spcBef>
                <a:spcPts val="800"/>
              </a:spcBef>
              <a:spcAft>
                <a:spcPts val="0"/>
              </a:spcAft>
              <a:buSzPts val="900"/>
              <a:buChar char="･"/>
              <a:defRPr sz="900"/>
            </a:lvl6pPr>
            <a:lvl7pPr marL="3200400" lvl="6" indent="-285750" rtl="0">
              <a:lnSpc>
                <a:spcPct val="140000"/>
              </a:lnSpc>
              <a:spcBef>
                <a:spcPts val="800"/>
              </a:spcBef>
              <a:spcAft>
                <a:spcPts val="0"/>
              </a:spcAft>
              <a:buSzPts val="900"/>
              <a:buChar char="･"/>
              <a:defRPr sz="900"/>
            </a:lvl7pPr>
            <a:lvl8pPr marL="3657600" lvl="7" indent="-285750" rtl="0">
              <a:lnSpc>
                <a:spcPct val="140000"/>
              </a:lnSpc>
              <a:spcBef>
                <a:spcPts val="800"/>
              </a:spcBef>
              <a:spcAft>
                <a:spcPts val="0"/>
              </a:spcAft>
              <a:buSzPts val="900"/>
              <a:buChar char="･"/>
              <a:defRPr sz="900"/>
            </a:lvl8pPr>
            <a:lvl9pPr marL="4114800" lvl="8" indent="-285750" rtl="0">
              <a:lnSpc>
                <a:spcPct val="140000"/>
              </a:lnSpc>
              <a:spcBef>
                <a:spcPts val="800"/>
              </a:spcBef>
              <a:spcAft>
                <a:spcPts val="800"/>
              </a:spcAft>
              <a:buSzPts val="900"/>
              <a:buChar char="･"/>
              <a:defRPr sz="900"/>
            </a:lvl9pPr>
          </a:lstStyle>
          <a:p>
            <a:endParaRPr/>
          </a:p>
        </p:txBody>
      </p:sp>
      <p:sp>
        <p:nvSpPr>
          <p:cNvPr id="3278" name="Google Shape;3278;p305"/>
          <p:cNvSpPr txBox="1"/>
          <p:nvPr/>
        </p:nvSpPr>
        <p:spPr>
          <a:xfrm>
            <a:off x="7939950" y="85988"/>
            <a:ext cx="1038900" cy="171000"/>
          </a:xfrm>
          <a:prstGeom prst="rect">
            <a:avLst/>
          </a:prstGeom>
          <a:noFill/>
          <a:ln>
            <a:noFill/>
          </a:ln>
        </p:spPr>
        <p:txBody>
          <a:bodyPr spcFirstLastPara="1" wrap="square" lIns="68575" tIns="68575" rIns="68575" bIns="68575" anchor="t" anchorCtr="0">
            <a:noAutofit/>
          </a:bodyPr>
          <a:lstStyle/>
          <a:p>
            <a:pPr marL="0" lvl="0" indent="0" algn="l" rtl="0">
              <a:spcBef>
                <a:spcPts val="0"/>
              </a:spcBef>
              <a:spcAft>
                <a:spcPts val="0"/>
              </a:spcAft>
              <a:buNone/>
            </a:pPr>
            <a:r>
              <a:rPr lang="en" sz="500">
                <a:latin typeface="Red Hat Text"/>
                <a:ea typeface="Red Hat Text"/>
                <a:cs typeface="Red Hat Text"/>
                <a:sym typeface="Red Hat Text"/>
              </a:rPr>
              <a:t>Confidential</a:t>
            </a:r>
            <a:endParaRPr sz="500">
              <a:latin typeface="Red Hat Text"/>
              <a:ea typeface="Red Hat Text"/>
              <a:cs typeface="Red Hat Text"/>
              <a:sym typeface="Red Hat Text"/>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matchingName="Interior title and body">
  <p:cSld name="CUSTOM_4_17_2">
    <p:spTree>
      <p:nvGrpSpPr>
        <p:cNvPr id="1" name="Shape 3279"/>
        <p:cNvGrpSpPr/>
        <p:nvPr/>
      </p:nvGrpSpPr>
      <p:grpSpPr>
        <a:xfrm>
          <a:off x="0" y="0"/>
          <a:ext cx="0" cy="0"/>
          <a:chOff x="0" y="0"/>
          <a:chExt cx="0" cy="0"/>
        </a:xfrm>
      </p:grpSpPr>
      <p:sp>
        <p:nvSpPr>
          <p:cNvPr id="3280" name="Google Shape;3280;p306"/>
          <p:cNvSpPr txBox="1">
            <a:spLocks noGrp="1"/>
          </p:cNvSpPr>
          <p:nvPr>
            <p:ph type="subTitle" idx="1"/>
          </p:nvPr>
        </p:nvSpPr>
        <p:spPr>
          <a:xfrm>
            <a:off x="335831" y="41580"/>
            <a:ext cx="3861600" cy="612300"/>
          </a:xfrm>
          <a:prstGeom prst="rect">
            <a:avLst/>
          </a:prstGeom>
        </p:spPr>
        <p:txBody>
          <a:bodyPr spcFirstLastPara="1" wrap="square" lIns="329175" tIns="68575" rIns="68575" bIns="68575" anchor="ctr" anchorCtr="0">
            <a:noAutofit/>
          </a:bodyPr>
          <a:lstStyle>
            <a:lvl1pPr lvl="0"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a:endParaRPr/>
          </a:p>
        </p:txBody>
      </p:sp>
      <p:sp>
        <p:nvSpPr>
          <p:cNvPr id="3281" name="Google Shape;3281;p306"/>
          <p:cNvSpPr txBox="1">
            <a:spLocks noGrp="1"/>
          </p:cNvSpPr>
          <p:nvPr>
            <p:ph type="title"/>
          </p:nvPr>
        </p:nvSpPr>
        <p:spPr>
          <a:xfrm>
            <a:off x="663788" y="653813"/>
            <a:ext cx="7816500" cy="414900"/>
          </a:xfrm>
          <a:prstGeom prst="rect">
            <a:avLst/>
          </a:prstGeom>
        </p:spPr>
        <p:txBody>
          <a:bodyPr spcFirstLastPara="1" wrap="square" lIns="0" tIns="0" rIns="0" bIns="0" anchor="t" anchorCtr="0">
            <a:noAutofit/>
          </a:bodyPr>
          <a:lstStyle>
            <a:lvl1pPr lvl="0" algn="ctr" rtl="0">
              <a:lnSpc>
                <a:spcPct val="130000"/>
              </a:lnSpc>
              <a:spcBef>
                <a:spcPts val="0"/>
              </a:spcBef>
              <a:spcAft>
                <a:spcPts val="0"/>
              </a:spcAft>
              <a:buNone/>
              <a:defRPr sz="2000"/>
            </a:lvl1pPr>
            <a:lvl2pPr lvl="1" algn="ctr" rtl="0">
              <a:lnSpc>
                <a:spcPct val="130000"/>
              </a:lnSpc>
              <a:spcBef>
                <a:spcPts val="0"/>
              </a:spcBef>
              <a:spcAft>
                <a:spcPts val="0"/>
              </a:spcAft>
              <a:buNone/>
              <a:defRPr sz="2000"/>
            </a:lvl2pPr>
            <a:lvl3pPr lvl="2" algn="ctr" rtl="0">
              <a:lnSpc>
                <a:spcPct val="130000"/>
              </a:lnSpc>
              <a:spcBef>
                <a:spcPts val="0"/>
              </a:spcBef>
              <a:spcAft>
                <a:spcPts val="0"/>
              </a:spcAft>
              <a:buNone/>
              <a:defRPr sz="2000"/>
            </a:lvl3pPr>
            <a:lvl4pPr lvl="3" algn="ctr" rtl="0">
              <a:lnSpc>
                <a:spcPct val="130000"/>
              </a:lnSpc>
              <a:spcBef>
                <a:spcPts val="0"/>
              </a:spcBef>
              <a:spcAft>
                <a:spcPts val="0"/>
              </a:spcAft>
              <a:buNone/>
              <a:defRPr sz="2000"/>
            </a:lvl4pPr>
            <a:lvl5pPr lvl="4" algn="ctr" rtl="0">
              <a:lnSpc>
                <a:spcPct val="130000"/>
              </a:lnSpc>
              <a:spcBef>
                <a:spcPts val="0"/>
              </a:spcBef>
              <a:spcAft>
                <a:spcPts val="0"/>
              </a:spcAft>
              <a:buNone/>
              <a:defRPr sz="2000"/>
            </a:lvl5pPr>
            <a:lvl6pPr lvl="5" algn="ctr" rtl="0">
              <a:lnSpc>
                <a:spcPct val="130000"/>
              </a:lnSpc>
              <a:spcBef>
                <a:spcPts val="0"/>
              </a:spcBef>
              <a:spcAft>
                <a:spcPts val="0"/>
              </a:spcAft>
              <a:buNone/>
              <a:defRPr sz="2000"/>
            </a:lvl6pPr>
            <a:lvl7pPr lvl="6" algn="ctr" rtl="0">
              <a:lnSpc>
                <a:spcPct val="130000"/>
              </a:lnSpc>
              <a:spcBef>
                <a:spcPts val="0"/>
              </a:spcBef>
              <a:spcAft>
                <a:spcPts val="0"/>
              </a:spcAft>
              <a:buNone/>
              <a:defRPr sz="2000"/>
            </a:lvl7pPr>
            <a:lvl8pPr lvl="7" algn="ctr" rtl="0">
              <a:lnSpc>
                <a:spcPct val="130000"/>
              </a:lnSpc>
              <a:spcBef>
                <a:spcPts val="0"/>
              </a:spcBef>
              <a:spcAft>
                <a:spcPts val="0"/>
              </a:spcAft>
              <a:buNone/>
              <a:defRPr sz="2000"/>
            </a:lvl8pPr>
            <a:lvl9pPr lvl="8" algn="ctr" rtl="0">
              <a:lnSpc>
                <a:spcPct val="130000"/>
              </a:lnSpc>
              <a:spcBef>
                <a:spcPts val="0"/>
              </a:spcBef>
              <a:spcAft>
                <a:spcPts val="0"/>
              </a:spcAft>
              <a:buNone/>
              <a:defRPr sz="2000"/>
            </a:lvl9pPr>
          </a:lstStyle>
          <a:p>
            <a:endParaRPr/>
          </a:p>
        </p:txBody>
      </p:sp>
      <p:cxnSp>
        <p:nvCxnSpPr>
          <p:cNvPr id="3282" name="Google Shape;3282;p306"/>
          <p:cNvCxnSpPr/>
          <p:nvPr/>
        </p:nvCxnSpPr>
        <p:spPr>
          <a:xfrm rot="10800000">
            <a:off x="335831" y="150"/>
            <a:ext cx="0" cy="664800"/>
          </a:xfrm>
          <a:prstGeom prst="straightConnector1">
            <a:avLst/>
          </a:prstGeom>
          <a:noFill/>
          <a:ln w="9525" cap="flat" cmpd="sng">
            <a:solidFill>
              <a:schemeClr val="accent1"/>
            </a:solidFill>
            <a:prstDash val="solid"/>
            <a:round/>
            <a:headEnd type="none" w="med" len="med"/>
            <a:tailEnd type="none" w="med" len="med"/>
          </a:ln>
        </p:spPr>
      </p:cxnSp>
      <p:cxnSp>
        <p:nvCxnSpPr>
          <p:cNvPr id="3283" name="Google Shape;3283;p306"/>
          <p:cNvCxnSpPr/>
          <p:nvPr/>
        </p:nvCxnSpPr>
        <p:spPr>
          <a:xfrm rot="10800000">
            <a:off x="335825" y="4801200"/>
            <a:ext cx="0" cy="342300"/>
          </a:xfrm>
          <a:prstGeom prst="straightConnector1">
            <a:avLst/>
          </a:prstGeom>
          <a:noFill/>
          <a:ln w="9525" cap="flat" cmpd="sng">
            <a:solidFill>
              <a:schemeClr val="accent1"/>
            </a:solidFill>
            <a:prstDash val="solid"/>
            <a:round/>
            <a:headEnd type="none" w="med" len="med"/>
            <a:tailEnd type="none" w="med" len="med"/>
          </a:ln>
        </p:spPr>
      </p:cxnSp>
      <p:sp>
        <p:nvSpPr>
          <p:cNvPr id="3284" name="Google Shape;3284;p306"/>
          <p:cNvSpPr txBox="1">
            <a:spLocks noGrp="1"/>
          </p:cNvSpPr>
          <p:nvPr>
            <p:ph type="sldNum" idx="12"/>
          </p:nvPr>
        </p:nvSpPr>
        <p:spPr>
          <a:xfrm>
            <a:off x="61481" y="4627167"/>
            <a:ext cx="548700" cy="107700"/>
          </a:xfrm>
          <a:prstGeom prst="rect">
            <a:avLst/>
          </a:prstGeom>
          <a:noFill/>
          <a:ln>
            <a:noFill/>
          </a:ln>
        </p:spPr>
        <p:txBody>
          <a:bodyPr spcFirstLastPara="1" wrap="square" lIns="0" tIns="0" rIns="0" bIns="0" anchor="b" anchorCtr="0">
            <a:noAutofit/>
          </a:bodyPr>
          <a:lstStyle>
            <a:lvl1pPr lvl="0" algn="ctr" rtl="0">
              <a:buNone/>
              <a:defRPr sz="600">
                <a:latin typeface="Red Hat Text Medium"/>
                <a:ea typeface="Red Hat Text Medium"/>
                <a:cs typeface="Red Hat Text Medium"/>
                <a:sym typeface="Red Hat Text Medium"/>
              </a:defRPr>
            </a:lvl1pPr>
            <a:lvl2pPr lvl="1" algn="ctr" rtl="0">
              <a:buNone/>
              <a:defRPr sz="600">
                <a:latin typeface="Red Hat Text Medium"/>
                <a:ea typeface="Red Hat Text Medium"/>
                <a:cs typeface="Red Hat Text Medium"/>
                <a:sym typeface="Red Hat Text Medium"/>
              </a:defRPr>
            </a:lvl2pPr>
            <a:lvl3pPr lvl="2" algn="ctr" rtl="0">
              <a:buNone/>
              <a:defRPr sz="600">
                <a:latin typeface="Red Hat Text Medium"/>
                <a:ea typeface="Red Hat Text Medium"/>
                <a:cs typeface="Red Hat Text Medium"/>
                <a:sym typeface="Red Hat Text Medium"/>
              </a:defRPr>
            </a:lvl3pPr>
            <a:lvl4pPr lvl="3" algn="ctr" rtl="0">
              <a:buNone/>
              <a:defRPr sz="600">
                <a:latin typeface="Red Hat Text Medium"/>
                <a:ea typeface="Red Hat Text Medium"/>
                <a:cs typeface="Red Hat Text Medium"/>
                <a:sym typeface="Red Hat Text Medium"/>
              </a:defRPr>
            </a:lvl4pPr>
            <a:lvl5pPr lvl="4" algn="ctr" rtl="0">
              <a:buNone/>
              <a:defRPr sz="600">
                <a:latin typeface="Red Hat Text Medium"/>
                <a:ea typeface="Red Hat Text Medium"/>
                <a:cs typeface="Red Hat Text Medium"/>
                <a:sym typeface="Red Hat Text Medium"/>
              </a:defRPr>
            </a:lvl5pPr>
            <a:lvl6pPr lvl="5" algn="ctr" rtl="0">
              <a:buNone/>
              <a:defRPr sz="600">
                <a:latin typeface="Red Hat Text Medium"/>
                <a:ea typeface="Red Hat Text Medium"/>
                <a:cs typeface="Red Hat Text Medium"/>
                <a:sym typeface="Red Hat Text Medium"/>
              </a:defRPr>
            </a:lvl6pPr>
            <a:lvl7pPr lvl="6" algn="ctr" rtl="0">
              <a:buNone/>
              <a:defRPr sz="600">
                <a:latin typeface="Red Hat Text Medium"/>
                <a:ea typeface="Red Hat Text Medium"/>
                <a:cs typeface="Red Hat Text Medium"/>
                <a:sym typeface="Red Hat Text Medium"/>
              </a:defRPr>
            </a:lvl7pPr>
            <a:lvl8pPr lvl="7" algn="ctr" rtl="0">
              <a:buNone/>
              <a:defRPr sz="600">
                <a:latin typeface="Red Hat Text Medium"/>
                <a:ea typeface="Red Hat Text Medium"/>
                <a:cs typeface="Red Hat Text Medium"/>
                <a:sym typeface="Red Hat Text Medium"/>
              </a:defRPr>
            </a:lvl8pPr>
            <a:lvl9pPr lvl="8" algn="ctr" rtl="0">
              <a:buNone/>
              <a:defRPr sz="6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pic>
        <p:nvPicPr>
          <p:cNvPr id="3285" name="Google Shape;3285;p306"/>
          <p:cNvPicPr preferRelativeResize="0"/>
          <p:nvPr/>
        </p:nvPicPr>
        <p:blipFill rotWithShape="1">
          <a:blip r:embed="rId2">
            <a:alphaModFix/>
          </a:blip>
          <a:srcRect t="327" b="317"/>
          <a:stretch/>
        </p:blipFill>
        <p:spPr>
          <a:xfrm>
            <a:off x="8033460" y="4734938"/>
            <a:ext cx="731888" cy="171091"/>
          </a:xfrm>
          <a:prstGeom prst="rect">
            <a:avLst/>
          </a:prstGeom>
          <a:noFill/>
          <a:ln>
            <a:noFill/>
          </a:ln>
        </p:spPr>
      </p:pic>
      <p:sp>
        <p:nvSpPr>
          <p:cNvPr id="3286" name="Google Shape;3286;p306"/>
          <p:cNvSpPr txBox="1">
            <a:spLocks noGrp="1"/>
          </p:cNvSpPr>
          <p:nvPr>
            <p:ph type="subTitle" idx="2"/>
          </p:nvPr>
        </p:nvSpPr>
        <p:spPr>
          <a:xfrm>
            <a:off x="663788" y="4627163"/>
            <a:ext cx="6001800" cy="420000"/>
          </a:xfrm>
          <a:prstGeom prst="rect">
            <a:avLst/>
          </a:prstGeom>
        </p:spPr>
        <p:txBody>
          <a:bodyPr spcFirstLastPara="1" wrap="square" lIns="0" tIns="0" rIns="0" bIns="0" anchor="b" anchorCtr="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a:endParaRPr/>
          </a:p>
        </p:txBody>
      </p:sp>
      <p:sp>
        <p:nvSpPr>
          <p:cNvPr id="3287" name="Google Shape;3287;p306"/>
          <p:cNvSpPr txBox="1">
            <a:spLocks noGrp="1"/>
          </p:cNvSpPr>
          <p:nvPr>
            <p:ph type="body" idx="3"/>
          </p:nvPr>
        </p:nvSpPr>
        <p:spPr>
          <a:xfrm>
            <a:off x="1828800" y="1371600"/>
            <a:ext cx="5486400" cy="3086100"/>
          </a:xfrm>
          <a:prstGeom prst="rect">
            <a:avLst/>
          </a:prstGeom>
        </p:spPr>
        <p:txBody>
          <a:bodyPr spcFirstLastPara="1" wrap="square" lIns="0" tIns="0" rIns="0" bIns="0" anchor="t" anchorCtr="0">
            <a:noAutofit/>
          </a:bodyPr>
          <a:lstStyle>
            <a:lvl1pPr marL="457200" lvl="0" indent="-298450" rtl="0">
              <a:lnSpc>
                <a:spcPct val="140000"/>
              </a:lnSpc>
              <a:spcBef>
                <a:spcPts val="800"/>
              </a:spcBef>
              <a:spcAft>
                <a:spcPts val="0"/>
              </a:spcAft>
              <a:buSzPts val="1100"/>
              <a:buChar char="▸"/>
              <a:defRPr sz="1100"/>
            </a:lvl1pPr>
            <a:lvl2pPr marL="914400" lvl="1" indent="-285750" rtl="0">
              <a:lnSpc>
                <a:spcPct val="140000"/>
              </a:lnSpc>
              <a:spcBef>
                <a:spcPts val="800"/>
              </a:spcBef>
              <a:spcAft>
                <a:spcPts val="0"/>
              </a:spcAft>
              <a:buSzPts val="900"/>
              <a:buChar char="･"/>
              <a:defRPr sz="900"/>
            </a:lvl2pPr>
            <a:lvl3pPr marL="1371600" lvl="2" indent="-285750" rtl="0">
              <a:lnSpc>
                <a:spcPct val="140000"/>
              </a:lnSpc>
              <a:spcBef>
                <a:spcPts val="800"/>
              </a:spcBef>
              <a:spcAft>
                <a:spcPts val="0"/>
              </a:spcAft>
              <a:buSzPts val="900"/>
              <a:buChar char="･"/>
              <a:defRPr sz="900"/>
            </a:lvl3pPr>
            <a:lvl4pPr marL="1828800" lvl="3" indent="-285750" rtl="0">
              <a:lnSpc>
                <a:spcPct val="140000"/>
              </a:lnSpc>
              <a:spcBef>
                <a:spcPts val="800"/>
              </a:spcBef>
              <a:spcAft>
                <a:spcPts val="0"/>
              </a:spcAft>
              <a:buSzPts val="900"/>
              <a:buChar char="･"/>
              <a:defRPr sz="900"/>
            </a:lvl4pPr>
            <a:lvl5pPr marL="2286000" lvl="4" indent="-285750" rtl="0">
              <a:lnSpc>
                <a:spcPct val="140000"/>
              </a:lnSpc>
              <a:spcBef>
                <a:spcPts val="800"/>
              </a:spcBef>
              <a:spcAft>
                <a:spcPts val="0"/>
              </a:spcAft>
              <a:buSzPts val="900"/>
              <a:buChar char="･"/>
              <a:defRPr sz="900"/>
            </a:lvl5pPr>
            <a:lvl6pPr marL="2743200" lvl="5" indent="-285750" rtl="0">
              <a:lnSpc>
                <a:spcPct val="140000"/>
              </a:lnSpc>
              <a:spcBef>
                <a:spcPts val="800"/>
              </a:spcBef>
              <a:spcAft>
                <a:spcPts val="0"/>
              </a:spcAft>
              <a:buSzPts val="900"/>
              <a:buChar char="･"/>
              <a:defRPr sz="900"/>
            </a:lvl6pPr>
            <a:lvl7pPr marL="3200400" lvl="6" indent="-285750" rtl="0">
              <a:lnSpc>
                <a:spcPct val="140000"/>
              </a:lnSpc>
              <a:spcBef>
                <a:spcPts val="800"/>
              </a:spcBef>
              <a:spcAft>
                <a:spcPts val="0"/>
              </a:spcAft>
              <a:buSzPts val="900"/>
              <a:buChar char="･"/>
              <a:defRPr sz="900"/>
            </a:lvl7pPr>
            <a:lvl8pPr marL="3657600" lvl="7" indent="-285750" rtl="0">
              <a:lnSpc>
                <a:spcPct val="140000"/>
              </a:lnSpc>
              <a:spcBef>
                <a:spcPts val="800"/>
              </a:spcBef>
              <a:spcAft>
                <a:spcPts val="0"/>
              </a:spcAft>
              <a:buSzPts val="900"/>
              <a:buChar char="･"/>
              <a:defRPr sz="900"/>
            </a:lvl8pPr>
            <a:lvl9pPr marL="4114800" lvl="8" indent="-285750" rtl="0">
              <a:lnSpc>
                <a:spcPct val="140000"/>
              </a:lnSpc>
              <a:spcBef>
                <a:spcPts val="800"/>
              </a:spcBef>
              <a:spcAft>
                <a:spcPts val="800"/>
              </a:spcAft>
              <a:buSzPts val="900"/>
              <a:buChar char="･"/>
              <a:defRPr sz="9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heme 1 title" type="title">
  <p:cSld name="TITLE">
    <p:bg>
      <p:bgPr>
        <a:blipFill>
          <a:blip r:embed="rId2">
            <a:alphaModFix/>
          </a:blip>
          <a:stretch>
            <a:fillRect/>
          </a:stretch>
        </a:blipFill>
        <a:effectLst/>
      </p:bgPr>
    </p:bg>
    <p:spTree>
      <p:nvGrpSpPr>
        <p:cNvPr id="1" name="Shape 755"/>
        <p:cNvGrpSpPr/>
        <p:nvPr/>
      </p:nvGrpSpPr>
      <p:grpSpPr>
        <a:xfrm>
          <a:off x="0" y="0"/>
          <a:ext cx="0" cy="0"/>
          <a:chOff x="0" y="0"/>
          <a:chExt cx="0" cy="0"/>
        </a:xfrm>
      </p:grpSpPr>
      <p:sp>
        <p:nvSpPr>
          <p:cNvPr id="756" name="Google Shape;756;p125"/>
          <p:cNvSpPr/>
          <p:nvPr/>
        </p:nvSpPr>
        <p:spPr>
          <a:xfrm>
            <a:off x="7212881" y="4409156"/>
            <a:ext cx="1931100" cy="734400"/>
          </a:xfrm>
          <a:prstGeom prst="rect">
            <a:avLst/>
          </a:prstGeom>
          <a:solidFill>
            <a:schemeClr val="lt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757" name="Google Shape;757;p125"/>
          <p:cNvSpPr txBox="1">
            <a:spLocks noGrp="1"/>
          </p:cNvSpPr>
          <p:nvPr>
            <p:ph type="subTitle" idx="1"/>
          </p:nvPr>
        </p:nvSpPr>
        <p:spPr>
          <a:xfrm>
            <a:off x="1562794" y="2641369"/>
            <a:ext cx="5649900" cy="6858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Clr>
                <a:schemeClr val="lt1"/>
              </a:buClr>
              <a:buSzPts val="1800"/>
              <a:buNone/>
              <a:defRPr sz="1800">
                <a:solidFill>
                  <a:schemeClr val="lt1"/>
                </a:solidFill>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a:endParaRPr/>
          </a:p>
        </p:txBody>
      </p:sp>
      <p:sp>
        <p:nvSpPr>
          <p:cNvPr id="758" name="Google Shape;758;p125"/>
          <p:cNvSpPr txBox="1">
            <a:spLocks noGrp="1"/>
          </p:cNvSpPr>
          <p:nvPr>
            <p:ph type="title"/>
          </p:nvPr>
        </p:nvSpPr>
        <p:spPr>
          <a:xfrm>
            <a:off x="1562906" y="1307719"/>
            <a:ext cx="5649900" cy="1200300"/>
          </a:xfrm>
          <a:prstGeom prst="rect">
            <a:avLst/>
          </a:prstGeom>
        </p:spPr>
        <p:txBody>
          <a:bodyPr spcFirstLastPara="1" wrap="square" lIns="0" tIns="0" rIns="0" bIns="0" anchor="b" anchorCtr="0">
            <a:noAutofit/>
          </a:bodyPr>
          <a:lstStyle>
            <a:lvl1pPr lvl="0" rtl="0">
              <a:lnSpc>
                <a:spcPct val="105000"/>
              </a:lnSpc>
              <a:spcBef>
                <a:spcPts val="0"/>
              </a:spcBef>
              <a:spcAft>
                <a:spcPts val="0"/>
              </a:spcAft>
              <a:buNone/>
              <a:defRPr sz="3500">
                <a:solidFill>
                  <a:schemeClr val="lt1"/>
                </a:solidFill>
              </a:defRPr>
            </a:lvl1pPr>
            <a:lvl2pPr lvl="1" rtl="0">
              <a:lnSpc>
                <a:spcPct val="105000"/>
              </a:lnSpc>
              <a:spcBef>
                <a:spcPts val="0"/>
              </a:spcBef>
              <a:spcAft>
                <a:spcPts val="0"/>
              </a:spcAft>
              <a:buNone/>
              <a:defRPr sz="3500">
                <a:solidFill>
                  <a:schemeClr val="lt1"/>
                </a:solidFill>
              </a:defRPr>
            </a:lvl2pPr>
            <a:lvl3pPr lvl="2" rtl="0">
              <a:lnSpc>
                <a:spcPct val="105000"/>
              </a:lnSpc>
              <a:spcBef>
                <a:spcPts val="0"/>
              </a:spcBef>
              <a:spcAft>
                <a:spcPts val="0"/>
              </a:spcAft>
              <a:buNone/>
              <a:defRPr sz="3500">
                <a:solidFill>
                  <a:schemeClr val="lt1"/>
                </a:solidFill>
              </a:defRPr>
            </a:lvl3pPr>
            <a:lvl4pPr lvl="3" rtl="0">
              <a:lnSpc>
                <a:spcPct val="105000"/>
              </a:lnSpc>
              <a:spcBef>
                <a:spcPts val="0"/>
              </a:spcBef>
              <a:spcAft>
                <a:spcPts val="0"/>
              </a:spcAft>
              <a:buNone/>
              <a:defRPr sz="3500">
                <a:solidFill>
                  <a:schemeClr val="lt1"/>
                </a:solidFill>
              </a:defRPr>
            </a:lvl4pPr>
            <a:lvl5pPr lvl="4" rtl="0">
              <a:lnSpc>
                <a:spcPct val="105000"/>
              </a:lnSpc>
              <a:spcBef>
                <a:spcPts val="0"/>
              </a:spcBef>
              <a:spcAft>
                <a:spcPts val="0"/>
              </a:spcAft>
              <a:buNone/>
              <a:defRPr sz="3500">
                <a:solidFill>
                  <a:schemeClr val="lt1"/>
                </a:solidFill>
              </a:defRPr>
            </a:lvl5pPr>
            <a:lvl6pPr lvl="5" rtl="0">
              <a:lnSpc>
                <a:spcPct val="105000"/>
              </a:lnSpc>
              <a:spcBef>
                <a:spcPts val="0"/>
              </a:spcBef>
              <a:spcAft>
                <a:spcPts val="0"/>
              </a:spcAft>
              <a:buNone/>
              <a:defRPr sz="3500">
                <a:solidFill>
                  <a:schemeClr val="lt1"/>
                </a:solidFill>
              </a:defRPr>
            </a:lvl6pPr>
            <a:lvl7pPr lvl="6" rtl="0">
              <a:lnSpc>
                <a:spcPct val="105000"/>
              </a:lnSpc>
              <a:spcBef>
                <a:spcPts val="0"/>
              </a:spcBef>
              <a:spcAft>
                <a:spcPts val="0"/>
              </a:spcAft>
              <a:buNone/>
              <a:defRPr sz="3500">
                <a:solidFill>
                  <a:schemeClr val="lt1"/>
                </a:solidFill>
              </a:defRPr>
            </a:lvl7pPr>
            <a:lvl8pPr lvl="7" rtl="0">
              <a:lnSpc>
                <a:spcPct val="105000"/>
              </a:lnSpc>
              <a:spcBef>
                <a:spcPts val="0"/>
              </a:spcBef>
              <a:spcAft>
                <a:spcPts val="0"/>
              </a:spcAft>
              <a:buNone/>
              <a:defRPr sz="3500">
                <a:solidFill>
                  <a:schemeClr val="lt1"/>
                </a:solidFill>
              </a:defRPr>
            </a:lvl8pPr>
            <a:lvl9pPr lvl="8" rtl="0">
              <a:lnSpc>
                <a:spcPct val="105000"/>
              </a:lnSpc>
              <a:spcBef>
                <a:spcPts val="0"/>
              </a:spcBef>
              <a:spcAft>
                <a:spcPts val="0"/>
              </a:spcAft>
              <a:buNone/>
              <a:defRPr sz="3500">
                <a:solidFill>
                  <a:schemeClr val="lt1"/>
                </a:solidFill>
              </a:defRPr>
            </a:lvl9pPr>
          </a:lstStyle>
          <a:p>
            <a:endParaRPr/>
          </a:p>
        </p:txBody>
      </p:sp>
      <p:sp>
        <p:nvSpPr>
          <p:cNvPr id="759" name="Google Shape;759;p125"/>
          <p:cNvSpPr txBox="1">
            <a:spLocks noGrp="1"/>
          </p:cNvSpPr>
          <p:nvPr>
            <p:ph type="subTitle" idx="2"/>
          </p:nvPr>
        </p:nvSpPr>
        <p:spPr>
          <a:xfrm>
            <a:off x="1562794" y="3511275"/>
            <a:ext cx="1530300" cy="454200"/>
          </a:xfrm>
          <a:prstGeom prst="rect">
            <a:avLst/>
          </a:prstGeom>
        </p:spPr>
        <p:txBody>
          <a:bodyPr spcFirstLastPara="1" wrap="square" lIns="0" tIns="0" rIns="0" bIns="0" anchor="t" anchorCtr="0">
            <a:noAutofit/>
          </a:bodyPr>
          <a:lstStyle>
            <a:lvl1pPr lvl="0" rtl="0">
              <a:lnSpc>
                <a:spcPct val="135000"/>
              </a:lnSpc>
              <a:spcBef>
                <a:spcPts val="0"/>
              </a:spcBef>
              <a:spcAft>
                <a:spcPts val="0"/>
              </a:spcAft>
              <a:buClr>
                <a:schemeClr val="lt1"/>
              </a:buClr>
              <a:buSzPts val="900"/>
              <a:buNone/>
              <a:defRPr sz="900">
                <a:solidFill>
                  <a:schemeClr val="lt1"/>
                </a:solidFill>
              </a:defRPr>
            </a:lvl1pPr>
            <a:lvl2pPr lvl="1" rtl="0">
              <a:lnSpc>
                <a:spcPct val="135000"/>
              </a:lnSpc>
              <a:spcBef>
                <a:spcPts val="0"/>
              </a:spcBef>
              <a:spcAft>
                <a:spcPts val="0"/>
              </a:spcAft>
              <a:buClr>
                <a:schemeClr val="lt1"/>
              </a:buClr>
              <a:buSzPts val="900"/>
              <a:buNone/>
              <a:defRPr sz="900">
                <a:solidFill>
                  <a:schemeClr val="lt1"/>
                </a:solidFill>
              </a:defRPr>
            </a:lvl2pPr>
            <a:lvl3pPr lvl="2" rtl="0">
              <a:lnSpc>
                <a:spcPct val="135000"/>
              </a:lnSpc>
              <a:spcBef>
                <a:spcPts val="0"/>
              </a:spcBef>
              <a:spcAft>
                <a:spcPts val="0"/>
              </a:spcAft>
              <a:buClr>
                <a:schemeClr val="lt1"/>
              </a:buClr>
              <a:buSzPts val="900"/>
              <a:buNone/>
              <a:defRPr sz="900">
                <a:solidFill>
                  <a:schemeClr val="lt1"/>
                </a:solidFill>
              </a:defRPr>
            </a:lvl3pPr>
            <a:lvl4pPr lvl="3" rtl="0">
              <a:lnSpc>
                <a:spcPct val="135000"/>
              </a:lnSpc>
              <a:spcBef>
                <a:spcPts val="0"/>
              </a:spcBef>
              <a:spcAft>
                <a:spcPts val="0"/>
              </a:spcAft>
              <a:buClr>
                <a:schemeClr val="lt1"/>
              </a:buClr>
              <a:buSzPts val="900"/>
              <a:buNone/>
              <a:defRPr sz="900">
                <a:solidFill>
                  <a:schemeClr val="lt1"/>
                </a:solidFill>
              </a:defRPr>
            </a:lvl4pPr>
            <a:lvl5pPr lvl="4" rtl="0">
              <a:lnSpc>
                <a:spcPct val="135000"/>
              </a:lnSpc>
              <a:spcBef>
                <a:spcPts val="0"/>
              </a:spcBef>
              <a:spcAft>
                <a:spcPts val="0"/>
              </a:spcAft>
              <a:buClr>
                <a:schemeClr val="lt1"/>
              </a:buClr>
              <a:buSzPts val="900"/>
              <a:buNone/>
              <a:defRPr sz="900">
                <a:solidFill>
                  <a:schemeClr val="lt1"/>
                </a:solidFill>
              </a:defRPr>
            </a:lvl5pPr>
            <a:lvl6pPr lvl="5" rtl="0">
              <a:lnSpc>
                <a:spcPct val="135000"/>
              </a:lnSpc>
              <a:spcBef>
                <a:spcPts val="0"/>
              </a:spcBef>
              <a:spcAft>
                <a:spcPts val="0"/>
              </a:spcAft>
              <a:buClr>
                <a:schemeClr val="lt1"/>
              </a:buClr>
              <a:buSzPts val="900"/>
              <a:buNone/>
              <a:defRPr sz="900">
                <a:solidFill>
                  <a:schemeClr val="lt1"/>
                </a:solidFill>
              </a:defRPr>
            </a:lvl6pPr>
            <a:lvl7pPr lvl="6" rtl="0">
              <a:lnSpc>
                <a:spcPct val="135000"/>
              </a:lnSpc>
              <a:spcBef>
                <a:spcPts val="0"/>
              </a:spcBef>
              <a:spcAft>
                <a:spcPts val="0"/>
              </a:spcAft>
              <a:buClr>
                <a:schemeClr val="lt1"/>
              </a:buClr>
              <a:buSzPts val="900"/>
              <a:buNone/>
              <a:defRPr sz="900">
                <a:solidFill>
                  <a:schemeClr val="lt1"/>
                </a:solidFill>
              </a:defRPr>
            </a:lvl7pPr>
            <a:lvl8pPr lvl="7" rtl="0">
              <a:lnSpc>
                <a:spcPct val="135000"/>
              </a:lnSpc>
              <a:spcBef>
                <a:spcPts val="0"/>
              </a:spcBef>
              <a:spcAft>
                <a:spcPts val="0"/>
              </a:spcAft>
              <a:buClr>
                <a:schemeClr val="lt1"/>
              </a:buClr>
              <a:buSzPts val="900"/>
              <a:buNone/>
              <a:defRPr sz="900">
                <a:solidFill>
                  <a:schemeClr val="lt1"/>
                </a:solidFill>
              </a:defRPr>
            </a:lvl8pPr>
            <a:lvl9pPr lvl="8" rtl="0">
              <a:lnSpc>
                <a:spcPct val="135000"/>
              </a:lnSpc>
              <a:spcBef>
                <a:spcPts val="0"/>
              </a:spcBef>
              <a:spcAft>
                <a:spcPts val="0"/>
              </a:spcAft>
              <a:buClr>
                <a:schemeClr val="lt1"/>
              </a:buClr>
              <a:buSzPts val="900"/>
              <a:buNone/>
              <a:defRPr sz="900">
                <a:solidFill>
                  <a:schemeClr val="lt1"/>
                </a:solidFill>
              </a:defRPr>
            </a:lvl9pPr>
          </a:lstStyle>
          <a:p>
            <a:endParaRPr/>
          </a:p>
        </p:txBody>
      </p:sp>
      <p:sp>
        <p:nvSpPr>
          <p:cNvPr id="760" name="Google Shape;760;p125"/>
          <p:cNvSpPr txBox="1">
            <a:spLocks noGrp="1"/>
          </p:cNvSpPr>
          <p:nvPr>
            <p:ph type="subTitle" idx="3"/>
          </p:nvPr>
        </p:nvSpPr>
        <p:spPr>
          <a:xfrm>
            <a:off x="3353888" y="3511275"/>
            <a:ext cx="1530300" cy="454200"/>
          </a:xfrm>
          <a:prstGeom prst="rect">
            <a:avLst/>
          </a:prstGeom>
        </p:spPr>
        <p:txBody>
          <a:bodyPr spcFirstLastPara="1" wrap="square" lIns="0" tIns="0" rIns="0" bIns="0" anchor="t" anchorCtr="0">
            <a:noAutofit/>
          </a:bodyPr>
          <a:lstStyle>
            <a:lvl1pPr lvl="0" rtl="0">
              <a:lnSpc>
                <a:spcPct val="135000"/>
              </a:lnSpc>
              <a:spcBef>
                <a:spcPts val="0"/>
              </a:spcBef>
              <a:spcAft>
                <a:spcPts val="0"/>
              </a:spcAft>
              <a:buClr>
                <a:schemeClr val="lt1"/>
              </a:buClr>
              <a:buSzPts val="900"/>
              <a:buNone/>
              <a:defRPr sz="900">
                <a:solidFill>
                  <a:schemeClr val="lt1"/>
                </a:solidFill>
              </a:defRPr>
            </a:lvl1pPr>
            <a:lvl2pPr lvl="1" rtl="0">
              <a:lnSpc>
                <a:spcPct val="135000"/>
              </a:lnSpc>
              <a:spcBef>
                <a:spcPts val="0"/>
              </a:spcBef>
              <a:spcAft>
                <a:spcPts val="0"/>
              </a:spcAft>
              <a:buClr>
                <a:schemeClr val="lt1"/>
              </a:buClr>
              <a:buSzPts val="900"/>
              <a:buNone/>
              <a:defRPr sz="900">
                <a:solidFill>
                  <a:schemeClr val="lt1"/>
                </a:solidFill>
              </a:defRPr>
            </a:lvl2pPr>
            <a:lvl3pPr lvl="2" rtl="0">
              <a:lnSpc>
                <a:spcPct val="135000"/>
              </a:lnSpc>
              <a:spcBef>
                <a:spcPts val="0"/>
              </a:spcBef>
              <a:spcAft>
                <a:spcPts val="0"/>
              </a:spcAft>
              <a:buClr>
                <a:schemeClr val="lt1"/>
              </a:buClr>
              <a:buSzPts val="900"/>
              <a:buNone/>
              <a:defRPr sz="900">
                <a:solidFill>
                  <a:schemeClr val="lt1"/>
                </a:solidFill>
              </a:defRPr>
            </a:lvl3pPr>
            <a:lvl4pPr lvl="3" rtl="0">
              <a:lnSpc>
                <a:spcPct val="135000"/>
              </a:lnSpc>
              <a:spcBef>
                <a:spcPts val="0"/>
              </a:spcBef>
              <a:spcAft>
                <a:spcPts val="0"/>
              </a:spcAft>
              <a:buClr>
                <a:schemeClr val="lt1"/>
              </a:buClr>
              <a:buSzPts val="900"/>
              <a:buNone/>
              <a:defRPr sz="900">
                <a:solidFill>
                  <a:schemeClr val="lt1"/>
                </a:solidFill>
              </a:defRPr>
            </a:lvl4pPr>
            <a:lvl5pPr lvl="4" rtl="0">
              <a:lnSpc>
                <a:spcPct val="135000"/>
              </a:lnSpc>
              <a:spcBef>
                <a:spcPts val="0"/>
              </a:spcBef>
              <a:spcAft>
                <a:spcPts val="0"/>
              </a:spcAft>
              <a:buClr>
                <a:schemeClr val="lt1"/>
              </a:buClr>
              <a:buSzPts val="900"/>
              <a:buNone/>
              <a:defRPr sz="900">
                <a:solidFill>
                  <a:schemeClr val="lt1"/>
                </a:solidFill>
              </a:defRPr>
            </a:lvl5pPr>
            <a:lvl6pPr lvl="5" rtl="0">
              <a:lnSpc>
                <a:spcPct val="135000"/>
              </a:lnSpc>
              <a:spcBef>
                <a:spcPts val="0"/>
              </a:spcBef>
              <a:spcAft>
                <a:spcPts val="0"/>
              </a:spcAft>
              <a:buClr>
                <a:schemeClr val="lt1"/>
              </a:buClr>
              <a:buSzPts val="900"/>
              <a:buNone/>
              <a:defRPr sz="900">
                <a:solidFill>
                  <a:schemeClr val="lt1"/>
                </a:solidFill>
              </a:defRPr>
            </a:lvl6pPr>
            <a:lvl7pPr lvl="6" rtl="0">
              <a:lnSpc>
                <a:spcPct val="135000"/>
              </a:lnSpc>
              <a:spcBef>
                <a:spcPts val="0"/>
              </a:spcBef>
              <a:spcAft>
                <a:spcPts val="0"/>
              </a:spcAft>
              <a:buClr>
                <a:schemeClr val="lt1"/>
              </a:buClr>
              <a:buSzPts val="900"/>
              <a:buNone/>
              <a:defRPr sz="900">
                <a:solidFill>
                  <a:schemeClr val="lt1"/>
                </a:solidFill>
              </a:defRPr>
            </a:lvl7pPr>
            <a:lvl8pPr lvl="7" rtl="0">
              <a:lnSpc>
                <a:spcPct val="135000"/>
              </a:lnSpc>
              <a:spcBef>
                <a:spcPts val="0"/>
              </a:spcBef>
              <a:spcAft>
                <a:spcPts val="0"/>
              </a:spcAft>
              <a:buClr>
                <a:schemeClr val="lt1"/>
              </a:buClr>
              <a:buSzPts val="900"/>
              <a:buNone/>
              <a:defRPr sz="900">
                <a:solidFill>
                  <a:schemeClr val="lt1"/>
                </a:solidFill>
              </a:defRPr>
            </a:lvl8pPr>
            <a:lvl9pPr lvl="8" rtl="0">
              <a:lnSpc>
                <a:spcPct val="135000"/>
              </a:lnSpc>
              <a:spcBef>
                <a:spcPts val="0"/>
              </a:spcBef>
              <a:spcAft>
                <a:spcPts val="0"/>
              </a:spcAft>
              <a:buClr>
                <a:schemeClr val="lt1"/>
              </a:buClr>
              <a:buSzPts val="900"/>
              <a:buNone/>
              <a:defRPr sz="900">
                <a:solidFill>
                  <a:schemeClr val="lt1"/>
                </a:solidFill>
              </a:defRPr>
            </a:lvl9pPr>
          </a:lstStyle>
          <a:p>
            <a:endParaRPr/>
          </a:p>
        </p:txBody>
      </p:sp>
      <p:pic>
        <p:nvPicPr>
          <p:cNvPr id="761" name="Google Shape;761;p125"/>
          <p:cNvPicPr preferRelativeResize="0"/>
          <p:nvPr/>
        </p:nvPicPr>
        <p:blipFill>
          <a:blip r:embed="rId3">
            <a:alphaModFix/>
          </a:blip>
          <a:stretch>
            <a:fillRect/>
          </a:stretch>
        </p:blipFill>
        <p:spPr>
          <a:xfrm>
            <a:off x="7580138" y="4652989"/>
            <a:ext cx="1185206" cy="279575"/>
          </a:xfrm>
          <a:prstGeom prst="rect">
            <a:avLst/>
          </a:prstGeom>
          <a:noFill/>
          <a:ln>
            <a:noFill/>
          </a:ln>
        </p:spPr>
      </p:pic>
      <p:cxnSp>
        <p:nvCxnSpPr>
          <p:cNvPr id="762" name="Google Shape;762;p125"/>
          <p:cNvCxnSpPr/>
          <p:nvPr/>
        </p:nvCxnSpPr>
        <p:spPr>
          <a:xfrm rot="10800000">
            <a:off x="335825" y="4801200"/>
            <a:ext cx="0" cy="342300"/>
          </a:xfrm>
          <a:prstGeom prst="straightConnector1">
            <a:avLst/>
          </a:prstGeom>
          <a:noFill/>
          <a:ln w="9525" cap="flat" cmpd="sng">
            <a:solidFill>
              <a:srgbClr val="EE0000"/>
            </a:solidFill>
            <a:prstDash val="solid"/>
            <a:round/>
            <a:headEnd type="none" w="med" len="med"/>
            <a:tailEnd type="none" w="med" len="med"/>
          </a:ln>
        </p:spPr>
      </p:cxnSp>
      <p:sp>
        <p:nvSpPr>
          <p:cNvPr id="763" name="Google Shape;763;p125"/>
          <p:cNvSpPr txBox="1">
            <a:spLocks noGrp="1"/>
          </p:cNvSpPr>
          <p:nvPr>
            <p:ph type="sldNum" idx="12"/>
          </p:nvPr>
        </p:nvSpPr>
        <p:spPr>
          <a:xfrm>
            <a:off x="61481" y="4627167"/>
            <a:ext cx="548700" cy="107700"/>
          </a:xfrm>
          <a:prstGeom prst="rect">
            <a:avLst/>
          </a:prstGeom>
          <a:noFill/>
          <a:ln>
            <a:noFill/>
          </a:ln>
        </p:spPr>
        <p:txBody>
          <a:bodyPr spcFirstLastPara="1" wrap="square" lIns="0" tIns="0" rIns="0" bIns="0" anchor="b" anchorCtr="0">
            <a:noAutofit/>
          </a:bodyPr>
          <a:lstStyle>
            <a:lvl1pPr lvl="0" algn="ctr" rtl="0">
              <a:buNone/>
              <a:defRPr sz="600">
                <a:latin typeface="Red Hat Text Medium"/>
                <a:ea typeface="Red Hat Text Medium"/>
                <a:cs typeface="Red Hat Text Medium"/>
                <a:sym typeface="Red Hat Text Medium"/>
              </a:defRPr>
            </a:lvl1pPr>
            <a:lvl2pPr lvl="1" algn="ctr" rtl="0">
              <a:buNone/>
              <a:defRPr sz="600">
                <a:latin typeface="Red Hat Text Medium"/>
                <a:ea typeface="Red Hat Text Medium"/>
                <a:cs typeface="Red Hat Text Medium"/>
                <a:sym typeface="Red Hat Text Medium"/>
              </a:defRPr>
            </a:lvl2pPr>
            <a:lvl3pPr lvl="2" algn="ctr" rtl="0">
              <a:buNone/>
              <a:defRPr sz="600">
                <a:latin typeface="Red Hat Text Medium"/>
                <a:ea typeface="Red Hat Text Medium"/>
                <a:cs typeface="Red Hat Text Medium"/>
                <a:sym typeface="Red Hat Text Medium"/>
              </a:defRPr>
            </a:lvl3pPr>
            <a:lvl4pPr lvl="3" algn="ctr" rtl="0">
              <a:buNone/>
              <a:defRPr sz="600">
                <a:latin typeface="Red Hat Text Medium"/>
                <a:ea typeface="Red Hat Text Medium"/>
                <a:cs typeface="Red Hat Text Medium"/>
                <a:sym typeface="Red Hat Text Medium"/>
              </a:defRPr>
            </a:lvl4pPr>
            <a:lvl5pPr lvl="4" algn="ctr" rtl="0">
              <a:buNone/>
              <a:defRPr sz="600">
                <a:latin typeface="Red Hat Text Medium"/>
                <a:ea typeface="Red Hat Text Medium"/>
                <a:cs typeface="Red Hat Text Medium"/>
                <a:sym typeface="Red Hat Text Medium"/>
              </a:defRPr>
            </a:lvl5pPr>
            <a:lvl6pPr lvl="5" algn="ctr" rtl="0">
              <a:buNone/>
              <a:defRPr sz="600">
                <a:latin typeface="Red Hat Text Medium"/>
                <a:ea typeface="Red Hat Text Medium"/>
                <a:cs typeface="Red Hat Text Medium"/>
                <a:sym typeface="Red Hat Text Medium"/>
              </a:defRPr>
            </a:lvl6pPr>
            <a:lvl7pPr lvl="6" algn="ctr" rtl="0">
              <a:buNone/>
              <a:defRPr sz="600">
                <a:latin typeface="Red Hat Text Medium"/>
                <a:ea typeface="Red Hat Text Medium"/>
                <a:cs typeface="Red Hat Text Medium"/>
                <a:sym typeface="Red Hat Text Medium"/>
              </a:defRPr>
            </a:lvl7pPr>
            <a:lvl8pPr lvl="7" algn="ctr" rtl="0">
              <a:buNone/>
              <a:defRPr sz="600">
                <a:latin typeface="Red Hat Text Medium"/>
                <a:ea typeface="Red Hat Text Medium"/>
                <a:cs typeface="Red Hat Text Medium"/>
                <a:sym typeface="Red Hat Text Medium"/>
              </a:defRPr>
            </a:lvl8pPr>
            <a:lvl9pPr lvl="8" algn="ctr" rtl="0">
              <a:buNone/>
              <a:defRPr sz="6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matchingName="Interior body">
  <p:cSld name="CUSTOM_4_17_2_1">
    <p:spTree>
      <p:nvGrpSpPr>
        <p:cNvPr id="1" name="Shape 3288"/>
        <p:cNvGrpSpPr/>
        <p:nvPr/>
      </p:nvGrpSpPr>
      <p:grpSpPr>
        <a:xfrm>
          <a:off x="0" y="0"/>
          <a:ext cx="0" cy="0"/>
          <a:chOff x="0" y="0"/>
          <a:chExt cx="0" cy="0"/>
        </a:xfrm>
      </p:grpSpPr>
      <p:sp>
        <p:nvSpPr>
          <p:cNvPr id="3289" name="Google Shape;3289;p307"/>
          <p:cNvSpPr txBox="1">
            <a:spLocks noGrp="1"/>
          </p:cNvSpPr>
          <p:nvPr>
            <p:ph type="subTitle" idx="1"/>
          </p:nvPr>
        </p:nvSpPr>
        <p:spPr>
          <a:xfrm>
            <a:off x="335831" y="41580"/>
            <a:ext cx="3861600" cy="612300"/>
          </a:xfrm>
          <a:prstGeom prst="rect">
            <a:avLst/>
          </a:prstGeom>
        </p:spPr>
        <p:txBody>
          <a:bodyPr spcFirstLastPara="1" wrap="square" lIns="329175" tIns="68575" rIns="68575" bIns="68575" anchor="ctr" anchorCtr="0">
            <a:noAutofit/>
          </a:bodyPr>
          <a:lstStyle>
            <a:lvl1pPr lvl="0"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a:endParaRPr/>
          </a:p>
        </p:txBody>
      </p:sp>
      <p:cxnSp>
        <p:nvCxnSpPr>
          <p:cNvPr id="3290" name="Google Shape;3290;p307"/>
          <p:cNvCxnSpPr/>
          <p:nvPr/>
        </p:nvCxnSpPr>
        <p:spPr>
          <a:xfrm rot="10800000">
            <a:off x="335831" y="150"/>
            <a:ext cx="0" cy="664800"/>
          </a:xfrm>
          <a:prstGeom prst="straightConnector1">
            <a:avLst/>
          </a:prstGeom>
          <a:noFill/>
          <a:ln w="9525" cap="flat" cmpd="sng">
            <a:solidFill>
              <a:schemeClr val="accent1"/>
            </a:solidFill>
            <a:prstDash val="solid"/>
            <a:round/>
            <a:headEnd type="none" w="med" len="med"/>
            <a:tailEnd type="none" w="med" len="med"/>
          </a:ln>
        </p:spPr>
      </p:cxnSp>
      <p:cxnSp>
        <p:nvCxnSpPr>
          <p:cNvPr id="3291" name="Google Shape;3291;p307"/>
          <p:cNvCxnSpPr/>
          <p:nvPr/>
        </p:nvCxnSpPr>
        <p:spPr>
          <a:xfrm rot="10800000">
            <a:off x="335825" y="4801200"/>
            <a:ext cx="0" cy="342300"/>
          </a:xfrm>
          <a:prstGeom prst="straightConnector1">
            <a:avLst/>
          </a:prstGeom>
          <a:noFill/>
          <a:ln w="9525" cap="flat" cmpd="sng">
            <a:solidFill>
              <a:schemeClr val="accent1"/>
            </a:solidFill>
            <a:prstDash val="solid"/>
            <a:round/>
            <a:headEnd type="none" w="med" len="med"/>
            <a:tailEnd type="none" w="med" len="med"/>
          </a:ln>
        </p:spPr>
      </p:cxnSp>
      <p:sp>
        <p:nvSpPr>
          <p:cNvPr id="3292" name="Google Shape;3292;p307"/>
          <p:cNvSpPr txBox="1">
            <a:spLocks noGrp="1"/>
          </p:cNvSpPr>
          <p:nvPr>
            <p:ph type="sldNum" idx="12"/>
          </p:nvPr>
        </p:nvSpPr>
        <p:spPr>
          <a:xfrm>
            <a:off x="61481" y="4627167"/>
            <a:ext cx="548700" cy="107700"/>
          </a:xfrm>
          <a:prstGeom prst="rect">
            <a:avLst/>
          </a:prstGeom>
          <a:noFill/>
          <a:ln>
            <a:noFill/>
          </a:ln>
        </p:spPr>
        <p:txBody>
          <a:bodyPr spcFirstLastPara="1" wrap="square" lIns="0" tIns="0" rIns="0" bIns="0" anchor="b" anchorCtr="0">
            <a:noAutofit/>
          </a:bodyPr>
          <a:lstStyle>
            <a:lvl1pPr lvl="0" algn="ctr" rtl="0">
              <a:buNone/>
              <a:defRPr sz="600">
                <a:latin typeface="Red Hat Text Medium"/>
                <a:ea typeface="Red Hat Text Medium"/>
                <a:cs typeface="Red Hat Text Medium"/>
                <a:sym typeface="Red Hat Text Medium"/>
              </a:defRPr>
            </a:lvl1pPr>
            <a:lvl2pPr lvl="1" algn="ctr" rtl="0">
              <a:buNone/>
              <a:defRPr sz="600">
                <a:latin typeface="Red Hat Text Medium"/>
                <a:ea typeface="Red Hat Text Medium"/>
                <a:cs typeface="Red Hat Text Medium"/>
                <a:sym typeface="Red Hat Text Medium"/>
              </a:defRPr>
            </a:lvl2pPr>
            <a:lvl3pPr lvl="2" algn="ctr" rtl="0">
              <a:buNone/>
              <a:defRPr sz="600">
                <a:latin typeface="Red Hat Text Medium"/>
                <a:ea typeface="Red Hat Text Medium"/>
                <a:cs typeface="Red Hat Text Medium"/>
                <a:sym typeface="Red Hat Text Medium"/>
              </a:defRPr>
            </a:lvl3pPr>
            <a:lvl4pPr lvl="3" algn="ctr" rtl="0">
              <a:buNone/>
              <a:defRPr sz="600">
                <a:latin typeface="Red Hat Text Medium"/>
                <a:ea typeface="Red Hat Text Medium"/>
                <a:cs typeface="Red Hat Text Medium"/>
                <a:sym typeface="Red Hat Text Medium"/>
              </a:defRPr>
            </a:lvl4pPr>
            <a:lvl5pPr lvl="4" algn="ctr" rtl="0">
              <a:buNone/>
              <a:defRPr sz="600">
                <a:latin typeface="Red Hat Text Medium"/>
                <a:ea typeface="Red Hat Text Medium"/>
                <a:cs typeface="Red Hat Text Medium"/>
                <a:sym typeface="Red Hat Text Medium"/>
              </a:defRPr>
            </a:lvl5pPr>
            <a:lvl6pPr lvl="5" algn="ctr" rtl="0">
              <a:buNone/>
              <a:defRPr sz="600">
                <a:latin typeface="Red Hat Text Medium"/>
                <a:ea typeface="Red Hat Text Medium"/>
                <a:cs typeface="Red Hat Text Medium"/>
                <a:sym typeface="Red Hat Text Medium"/>
              </a:defRPr>
            </a:lvl6pPr>
            <a:lvl7pPr lvl="6" algn="ctr" rtl="0">
              <a:buNone/>
              <a:defRPr sz="600">
                <a:latin typeface="Red Hat Text Medium"/>
                <a:ea typeface="Red Hat Text Medium"/>
                <a:cs typeface="Red Hat Text Medium"/>
                <a:sym typeface="Red Hat Text Medium"/>
              </a:defRPr>
            </a:lvl7pPr>
            <a:lvl8pPr lvl="7" algn="ctr" rtl="0">
              <a:buNone/>
              <a:defRPr sz="600">
                <a:latin typeface="Red Hat Text Medium"/>
                <a:ea typeface="Red Hat Text Medium"/>
                <a:cs typeface="Red Hat Text Medium"/>
                <a:sym typeface="Red Hat Text Medium"/>
              </a:defRPr>
            </a:lvl8pPr>
            <a:lvl9pPr lvl="8" algn="ctr" rtl="0">
              <a:buNone/>
              <a:defRPr sz="6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pic>
        <p:nvPicPr>
          <p:cNvPr id="3293" name="Google Shape;3293;p307"/>
          <p:cNvPicPr preferRelativeResize="0"/>
          <p:nvPr/>
        </p:nvPicPr>
        <p:blipFill rotWithShape="1">
          <a:blip r:embed="rId2">
            <a:alphaModFix/>
          </a:blip>
          <a:srcRect t="327" b="317"/>
          <a:stretch/>
        </p:blipFill>
        <p:spPr>
          <a:xfrm>
            <a:off x="8033460" y="4734938"/>
            <a:ext cx="731888" cy="171091"/>
          </a:xfrm>
          <a:prstGeom prst="rect">
            <a:avLst/>
          </a:prstGeom>
          <a:noFill/>
          <a:ln>
            <a:noFill/>
          </a:ln>
        </p:spPr>
      </p:pic>
      <p:sp>
        <p:nvSpPr>
          <p:cNvPr id="3294" name="Google Shape;3294;p307"/>
          <p:cNvSpPr txBox="1">
            <a:spLocks noGrp="1"/>
          </p:cNvSpPr>
          <p:nvPr>
            <p:ph type="subTitle" idx="2"/>
          </p:nvPr>
        </p:nvSpPr>
        <p:spPr>
          <a:xfrm>
            <a:off x="663788" y="4627163"/>
            <a:ext cx="6001800" cy="420000"/>
          </a:xfrm>
          <a:prstGeom prst="rect">
            <a:avLst/>
          </a:prstGeom>
        </p:spPr>
        <p:txBody>
          <a:bodyPr spcFirstLastPara="1" wrap="square" lIns="0" tIns="0" rIns="0" bIns="0" anchor="b" anchorCtr="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a:endParaRPr/>
          </a:p>
        </p:txBody>
      </p:sp>
      <p:sp>
        <p:nvSpPr>
          <p:cNvPr id="3295" name="Google Shape;3295;p307"/>
          <p:cNvSpPr txBox="1">
            <a:spLocks noGrp="1"/>
          </p:cNvSpPr>
          <p:nvPr>
            <p:ph type="body" idx="3"/>
          </p:nvPr>
        </p:nvSpPr>
        <p:spPr>
          <a:xfrm>
            <a:off x="1828800" y="664950"/>
            <a:ext cx="5486400" cy="3600600"/>
          </a:xfrm>
          <a:prstGeom prst="rect">
            <a:avLst/>
          </a:prstGeom>
        </p:spPr>
        <p:txBody>
          <a:bodyPr spcFirstLastPara="1" wrap="square" lIns="0" tIns="0" rIns="0" bIns="0" anchor="ctr" anchorCtr="0">
            <a:noAutofit/>
          </a:bodyPr>
          <a:lstStyle>
            <a:lvl1pPr marL="457200" lvl="0" indent="-298450" rtl="0">
              <a:lnSpc>
                <a:spcPct val="140000"/>
              </a:lnSpc>
              <a:spcBef>
                <a:spcPts val="800"/>
              </a:spcBef>
              <a:spcAft>
                <a:spcPts val="0"/>
              </a:spcAft>
              <a:buSzPts val="1100"/>
              <a:buChar char="▸"/>
              <a:defRPr sz="1100"/>
            </a:lvl1pPr>
            <a:lvl2pPr marL="914400" lvl="1" indent="-285750" rtl="0">
              <a:lnSpc>
                <a:spcPct val="140000"/>
              </a:lnSpc>
              <a:spcBef>
                <a:spcPts val="800"/>
              </a:spcBef>
              <a:spcAft>
                <a:spcPts val="0"/>
              </a:spcAft>
              <a:buSzPts val="900"/>
              <a:buChar char="･"/>
              <a:defRPr sz="900"/>
            </a:lvl2pPr>
            <a:lvl3pPr marL="1371600" lvl="2" indent="-285750" rtl="0">
              <a:lnSpc>
                <a:spcPct val="140000"/>
              </a:lnSpc>
              <a:spcBef>
                <a:spcPts val="800"/>
              </a:spcBef>
              <a:spcAft>
                <a:spcPts val="0"/>
              </a:spcAft>
              <a:buSzPts val="900"/>
              <a:buChar char="･"/>
              <a:defRPr sz="900"/>
            </a:lvl3pPr>
            <a:lvl4pPr marL="1828800" lvl="3" indent="-285750" rtl="0">
              <a:lnSpc>
                <a:spcPct val="140000"/>
              </a:lnSpc>
              <a:spcBef>
                <a:spcPts val="800"/>
              </a:spcBef>
              <a:spcAft>
                <a:spcPts val="0"/>
              </a:spcAft>
              <a:buSzPts val="900"/>
              <a:buChar char="･"/>
              <a:defRPr sz="900"/>
            </a:lvl4pPr>
            <a:lvl5pPr marL="2286000" lvl="4" indent="-285750" rtl="0">
              <a:lnSpc>
                <a:spcPct val="140000"/>
              </a:lnSpc>
              <a:spcBef>
                <a:spcPts val="800"/>
              </a:spcBef>
              <a:spcAft>
                <a:spcPts val="0"/>
              </a:spcAft>
              <a:buSzPts val="900"/>
              <a:buChar char="･"/>
              <a:defRPr sz="900"/>
            </a:lvl5pPr>
            <a:lvl6pPr marL="2743200" lvl="5" indent="-285750" rtl="0">
              <a:lnSpc>
                <a:spcPct val="140000"/>
              </a:lnSpc>
              <a:spcBef>
                <a:spcPts val="800"/>
              </a:spcBef>
              <a:spcAft>
                <a:spcPts val="0"/>
              </a:spcAft>
              <a:buSzPts val="900"/>
              <a:buChar char="･"/>
              <a:defRPr sz="900"/>
            </a:lvl6pPr>
            <a:lvl7pPr marL="3200400" lvl="6" indent="-285750" rtl="0">
              <a:lnSpc>
                <a:spcPct val="140000"/>
              </a:lnSpc>
              <a:spcBef>
                <a:spcPts val="800"/>
              </a:spcBef>
              <a:spcAft>
                <a:spcPts val="0"/>
              </a:spcAft>
              <a:buSzPts val="900"/>
              <a:buChar char="･"/>
              <a:defRPr sz="900"/>
            </a:lvl7pPr>
            <a:lvl8pPr marL="3657600" lvl="7" indent="-285750" rtl="0">
              <a:lnSpc>
                <a:spcPct val="140000"/>
              </a:lnSpc>
              <a:spcBef>
                <a:spcPts val="800"/>
              </a:spcBef>
              <a:spcAft>
                <a:spcPts val="0"/>
              </a:spcAft>
              <a:buSzPts val="900"/>
              <a:buChar char="･"/>
              <a:defRPr sz="900"/>
            </a:lvl8pPr>
            <a:lvl9pPr marL="4114800" lvl="8" indent="-285750" rtl="0">
              <a:lnSpc>
                <a:spcPct val="140000"/>
              </a:lnSpc>
              <a:spcBef>
                <a:spcPts val="800"/>
              </a:spcBef>
              <a:spcAft>
                <a:spcPts val="800"/>
              </a:spcAft>
              <a:buSzPts val="900"/>
              <a:buChar char="･"/>
              <a:defRPr sz="900"/>
            </a:lvl9pPr>
          </a:lstStyle>
          <a:p>
            <a:endParaRPr/>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matchingName="Interior title and two column body">
  <p:cSld name="CUSTOM_4_17_1">
    <p:spTree>
      <p:nvGrpSpPr>
        <p:cNvPr id="1" name="Shape 3296"/>
        <p:cNvGrpSpPr/>
        <p:nvPr/>
      </p:nvGrpSpPr>
      <p:grpSpPr>
        <a:xfrm>
          <a:off x="0" y="0"/>
          <a:ext cx="0" cy="0"/>
          <a:chOff x="0" y="0"/>
          <a:chExt cx="0" cy="0"/>
        </a:xfrm>
      </p:grpSpPr>
      <p:sp>
        <p:nvSpPr>
          <p:cNvPr id="3297" name="Google Shape;3297;p308"/>
          <p:cNvSpPr txBox="1">
            <a:spLocks noGrp="1"/>
          </p:cNvSpPr>
          <p:nvPr>
            <p:ph type="subTitle" idx="1"/>
          </p:nvPr>
        </p:nvSpPr>
        <p:spPr>
          <a:xfrm>
            <a:off x="335831" y="41580"/>
            <a:ext cx="3861600" cy="612300"/>
          </a:xfrm>
          <a:prstGeom prst="rect">
            <a:avLst/>
          </a:prstGeom>
        </p:spPr>
        <p:txBody>
          <a:bodyPr spcFirstLastPara="1" wrap="square" lIns="329175" tIns="68575" rIns="68575" bIns="68575" anchor="ctr" anchorCtr="0">
            <a:noAutofit/>
          </a:bodyPr>
          <a:lstStyle>
            <a:lvl1pPr lvl="0"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a:endParaRPr/>
          </a:p>
        </p:txBody>
      </p:sp>
      <p:sp>
        <p:nvSpPr>
          <p:cNvPr id="3298" name="Google Shape;3298;p308"/>
          <p:cNvSpPr txBox="1">
            <a:spLocks noGrp="1"/>
          </p:cNvSpPr>
          <p:nvPr>
            <p:ph type="title"/>
          </p:nvPr>
        </p:nvSpPr>
        <p:spPr>
          <a:xfrm>
            <a:off x="663788" y="653813"/>
            <a:ext cx="7816500" cy="414900"/>
          </a:xfrm>
          <a:prstGeom prst="rect">
            <a:avLst/>
          </a:prstGeom>
        </p:spPr>
        <p:txBody>
          <a:bodyPr spcFirstLastPara="1" wrap="square" lIns="0" tIns="0" rIns="0" bIns="0" anchor="t" anchorCtr="0">
            <a:noAutofit/>
          </a:bodyPr>
          <a:lstStyle>
            <a:lvl1pPr lvl="0" algn="ctr" rtl="0">
              <a:lnSpc>
                <a:spcPct val="130000"/>
              </a:lnSpc>
              <a:spcBef>
                <a:spcPts val="0"/>
              </a:spcBef>
              <a:spcAft>
                <a:spcPts val="0"/>
              </a:spcAft>
              <a:buNone/>
              <a:defRPr sz="2000"/>
            </a:lvl1pPr>
            <a:lvl2pPr lvl="1" algn="ctr" rtl="0">
              <a:lnSpc>
                <a:spcPct val="130000"/>
              </a:lnSpc>
              <a:spcBef>
                <a:spcPts val="0"/>
              </a:spcBef>
              <a:spcAft>
                <a:spcPts val="0"/>
              </a:spcAft>
              <a:buNone/>
              <a:defRPr sz="2000"/>
            </a:lvl2pPr>
            <a:lvl3pPr lvl="2" algn="ctr" rtl="0">
              <a:lnSpc>
                <a:spcPct val="130000"/>
              </a:lnSpc>
              <a:spcBef>
                <a:spcPts val="0"/>
              </a:spcBef>
              <a:spcAft>
                <a:spcPts val="0"/>
              </a:spcAft>
              <a:buNone/>
              <a:defRPr sz="2000"/>
            </a:lvl3pPr>
            <a:lvl4pPr lvl="3" algn="ctr" rtl="0">
              <a:lnSpc>
                <a:spcPct val="130000"/>
              </a:lnSpc>
              <a:spcBef>
                <a:spcPts val="0"/>
              </a:spcBef>
              <a:spcAft>
                <a:spcPts val="0"/>
              </a:spcAft>
              <a:buNone/>
              <a:defRPr sz="2000"/>
            </a:lvl4pPr>
            <a:lvl5pPr lvl="4" algn="ctr" rtl="0">
              <a:lnSpc>
                <a:spcPct val="130000"/>
              </a:lnSpc>
              <a:spcBef>
                <a:spcPts val="0"/>
              </a:spcBef>
              <a:spcAft>
                <a:spcPts val="0"/>
              </a:spcAft>
              <a:buNone/>
              <a:defRPr sz="2000"/>
            </a:lvl5pPr>
            <a:lvl6pPr lvl="5" algn="ctr" rtl="0">
              <a:lnSpc>
                <a:spcPct val="130000"/>
              </a:lnSpc>
              <a:spcBef>
                <a:spcPts val="0"/>
              </a:spcBef>
              <a:spcAft>
                <a:spcPts val="0"/>
              </a:spcAft>
              <a:buNone/>
              <a:defRPr sz="2000"/>
            </a:lvl6pPr>
            <a:lvl7pPr lvl="6" algn="ctr" rtl="0">
              <a:lnSpc>
                <a:spcPct val="130000"/>
              </a:lnSpc>
              <a:spcBef>
                <a:spcPts val="0"/>
              </a:spcBef>
              <a:spcAft>
                <a:spcPts val="0"/>
              </a:spcAft>
              <a:buNone/>
              <a:defRPr sz="2000"/>
            </a:lvl7pPr>
            <a:lvl8pPr lvl="7" algn="ctr" rtl="0">
              <a:lnSpc>
                <a:spcPct val="130000"/>
              </a:lnSpc>
              <a:spcBef>
                <a:spcPts val="0"/>
              </a:spcBef>
              <a:spcAft>
                <a:spcPts val="0"/>
              </a:spcAft>
              <a:buNone/>
              <a:defRPr sz="2000"/>
            </a:lvl8pPr>
            <a:lvl9pPr lvl="8" algn="ctr" rtl="0">
              <a:lnSpc>
                <a:spcPct val="130000"/>
              </a:lnSpc>
              <a:spcBef>
                <a:spcPts val="0"/>
              </a:spcBef>
              <a:spcAft>
                <a:spcPts val="0"/>
              </a:spcAft>
              <a:buNone/>
              <a:defRPr sz="2000"/>
            </a:lvl9pPr>
          </a:lstStyle>
          <a:p>
            <a:endParaRPr/>
          </a:p>
        </p:txBody>
      </p:sp>
      <p:cxnSp>
        <p:nvCxnSpPr>
          <p:cNvPr id="3299" name="Google Shape;3299;p308"/>
          <p:cNvCxnSpPr/>
          <p:nvPr/>
        </p:nvCxnSpPr>
        <p:spPr>
          <a:xfrm rot="10800000">
            <a:off x="335831" y="150"/>
            <a:ext cx="0" cy="664800"/>
          </a:xfrm>
          <a:prstGeom prst="straightConnector1">
            <a:avLst/>
          </a:prstGeom>
          <a:noFill/>
          <a:ln w="9525" cap="flat" cmpd="sng">
            <a:solidFill>
              <a:schemeClr val="accent1"/>
            </a:solidFill>
            <a:prstDash val="solid"/>
            <a:round/>
            <a:headEnd type="none" w="med" len="med"/>
            <a:tailEnd type="none" w="med" len="med"/>
          </a:ln>
        </p:spPr>
      </p:cxnSp>
      <p:cxnSp>
        <p:nvCxnSpPr>
          <p:cNvPr id="3300" name="Google Shape;3300;p308"/>
          <p:cNvCxnSpPr/>
          <p:nvPr/>
        </p:nvCxnSpPr>
        <p:spPr>
          <a:xfrm rot="10800000">
            <a:off x="335825" y="4801200"/>
            <a:ext cx="0" cy="342300"/>
          </a:xfrm>
          <a:prstGeom prst="straightConnector1">
            <a:avLst/>
          </a:prstGeom>
          <a:noFill/>
          <a:ln w="9525" cap="flat" cmpd="sng">
            <a:solidFill>
              <a:schemeClr val="accent1"/>
            </a:solidFill>
            <a:prstDash val="solid"/>
            <a:round/>
            <a:headEnd type="none" w="med" len="med"/>
            <a:tailEnd type="none" w="med" len="med"/>
          </a:ln>
        </p:spPr>
      </p:cxnSp>
      <p:sp>
        <p:nvSpPr>
          <p:cNvPr id="3301" name="Google Shape;3301;p308"/>
          <p:cNvSpPr txBox="1">
            <a:spLocks noGrp="1"/>
          </p:cNvSpPr>
          <p:nvPr>
            <p:ph type="sldNum" idx="12"/>
          </p:nvPr>
        </p:nvSpPr>
        <p:spPr>
          <a:xfrm>
            <a:off x="61481" y="4627167"/>
            <a:ext cx="548700" cy="107700"/>
          </a:xfrm>
          <a:prstGeom prst="rect">
            <a:avLst/>
          </a:prstGeom>
          <a:noFill/>
          <a:ln>
            <a:noFill/>
          </a:ln>
        </p:spPr>
        <p:txBody>
          <a:bodyPr spcFirstLastPara="1" wrap="square" lIns="0" tIns="0" rIns="0" bIns="0" anchor="b" anchorCtr="0">
            <a:noAutofit/>
          </a:bodyPr>
          <a:lstStyle>
            <a:lvl1pPr lvl="0" algn="ctr" rtl="0">
              <a:buNone/>
              <a:defRPr sz="600">
                <a:latin typeface="Red Hat Text Medium"/>
                <a:ea typeface="Red Hat Text Medium"/>
                <a:cs typeface="Red Hat Text Medium"/>
                <a:sym typeface="Red Hat Text Medium"/>
              </a:defRPr>
            </a:lvl1pPr>
            <a:lvl2pPr lvl="1" algn="ctr" rtl="0">
              <a:buNone/>
              <a:defRPr sz="600">
                <a:latin typeface="Red Hat Text Medium"/>
                <a:ea typeface="Red Hat Text Medium"/>
                <a:cs typeface="Red Hat Text Medium"/>
                <a:sym typeface="Red Hat Text Medium"/>
              </a:defRPr>
            </a:lvl2pPr>
            <a:lvl3pPr lvl="2" algn="ctr" rtl="0">
              <a:buNone/>
              <a:defRPr sz="600">
                <a:latin typeface="Red Hat Text Medium"/>
                <a:ea typeface="Red Hat Text Medium"/>
                <a:cs typeface="Red Hat Text Medium"/>
                <a:sym typeface="Red Hat Text Medium"/>
              </a:defRPr>
            </a:lvl3pPr>
            <a:lvl4pPr lvl="3" algn="ctr" rtl="0">
              <a:buNone/>
              <a:defRPr sz="600">
                <a:latin typeface="Red Hat Text Medium"/>
                <a:ea typeface="Red Hat Text Medium"/>
                <a:cs typeface="Red Hat Text Medium"/>
                <a:sym typeface="Red Hat Text Medium"/>
              </a:defRPr>
            </a:lvl4pPr>
            <a:lvl5pPr lvl="4" algn="ctr" rtl="0">
              <a:buNone/>
              <a:defRPr sz="600">
                <a:latin typeface="Red Hat Text Medium"/>
                <a:ea typeface="Red Hat Text Medium"/>
                <a:cs typeface="Red Hat Text Medium"/>
                <a:sym typeface="Red Hat Text Medium"/>
              </a:defRPr>
            </a:lvl5pPr>
            <a:lvl6pPr lvl="5" algn="ctr" rtl="0">
              <a:buNone/>
              <a:defRPr sz="600">
                <a:latin typeface="Red Hat Text Medium"/>
                <a:ea typeface="Red Hat Text Medium"/>
                <a:cs typeface="Red Hat Text Medium"/>
                <a:sym typeface="Red Hat Text Medium"/>
              </a:defRPr>
            </a:lvl6pPr>
            <a:lvl7pPr lvl="6" algn="ctr" rtl="0">
              <a:buNone/>
              <a:defRPr sz="600">
                <a:latin typeface="Red Hat Text Medium"/>
                <a:ea typeface="Red Hat Text Medium"/>
                <a:cs typeface="Red Hat Text Medium"/>
                <a:sym typeface="Red Hat Text Medium"/>
              </a:defRPr>
            </a:lvl7pPr>
            <a:lvl8pPr lvl="7" algn="ctr" rtl="0">
              <a:buNone/>
              <a:defRPr sz="600">
                <a:latin typeface="Red Hat Text Medium"/>
                <a:ea typeface="Red Hat Text Medium"/>
                <a:cs typeface="Red Hat Text Medium"/>
                <a:sym typeface="Red Hat Text Medium"/>
              </a:defRPr>
            </a:lvl8pPr>
            <a:lvl9pPr lvl="8" algn="ctr" rtl="0">
              <a:buNone/>
              <a:defRPr sz="6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pic>
        <p:nvPicPr>
          <p:cNvPr id="3302" name="Google Shape;3302;p308"/>
          <p:cNvPicPr preferRelativeResize="0"/>
          <p:nvPr/>
        </p:nvPicPr>
        <p:blipFill rotWithShape="1">
          <a:blip r:embed="rId2">
            <a:alphaModFix/>
          </a:blip>
          <a:srcRect t="327" b="317"/>
          <a:stretch/>
        </p:blipFill>
        <p:spPr>
          <a:xfrm>
            <a:off x="8033460" y="4734938"/>
            <a:ext cx="731888" cy="171091"/>
          </a:xfrm>
          <a:prstGeom prst="rect">
            <a:avLst/>
          </a:prstGeom>
          <a:noFill/>
          <a:ln>
            <a:noFill/>
          </a:ln>
        </p:spPr>
      </p:pic>
      <p:sp>
        <p:nvSpPr>
          <p:cNvPr id="3303" name="Google Shape;3303;p308"/>
          <p:cNvSpPr txBox="1">
            <a:spLocks noGrp="1"/>
          </p:cNvSpPr>
          <p:nvPr>
            <p:ph type="subTitle" idx="2"/>
          </p:nvPr>
        </p:nvSpPr>
        <p:spPr>
          <a:xfrm>
            <a:off x="663844" y="1068713"/>
            <a:ext cx="7816500" cy="529200"/>
          </a:xfrm>
          <a:prstGeom prst="rect">
            <a:avLst/>
          </a:prstGeom>
        </p:spPr>
        <p:txBody>
          <a:bodyPr spcFirstLastPara="1" wrap="square" lIns="0" tIns="0" rIns="0" bIns="0" anchor="t" anchorCtr="0">
            <a:noAutofit/>
          </a:bodyPr>
          <a:lstStyle>
            <a:lvl1pPr lvl="0" algn="ctr" rtl="0">
              <a:spcBef>
                <a:spcPts val="0"/>
              </a:spcBef>
              <a:spcAft>
                <a:spcPts val="0"/>
              </a:spcAft>
              <a:buNone/>
              <a:defRPr sz="1400">
                <a:solidFill>
                  <a:schemeClr val="accent1"/>
                </a:solidFill>
              </a:defRPr>
            </a:lvl1pPr>
            <a:lvl2pPr lvl="1" algn="ctr" rtl="0">
              <a:spcBef>
                <a:spcPts val="400"/>
              </a:spcBef>
              <a:spcAft>
                <a:spcPts val="0"/>
              </a:spcAft>
              <a:buNone/>
              <a:defRPr sz="1400">
                <a:solidFill>
                  <a:schemeClr val="accent1"/>
                </a:solidFill>
              </a:defRPr>
            </a:lvl2pPr>
            <a:lvl3pPr lvl="2" algn="ctr" rtl="0">
              <a:spcBef>
                <a:spcPts val="400"/>
              </a:spcBef>
              <a:spcAft>
                <a:spcPts val="0"/>
              </a:spcAft>
              <a:buNone/>
              <a:defRPr sz="1400">
                <a:solidFill>
                  <a:schemeClr val="accent1"/>
                </a:solidFill>
              </a:defRPr>
            </a:lvl3pPr>
            <a:lvl4pPr lvl="3" algn="ctr" rtl="0">
              <a:spcBef>
                <a:spcPts val="400"/>
              </a:spcBef>
              <a:spcAft>
                <a:spcPts val="0"/>
              </a:spcAft>
              <a:buNone/>
              <a:defRPr sz="1400">
                <a:solidFill>
                  <a:schemeClr val="accent1"/>
                </a:solidFill>
              </a:defRPr>
            </a:lvl4pPr>
            <a:lvl5pPr lvl="4" algn="ctr" rtl="0">
              <a:spcBef>
                <a:spcPts val="400"/>
              </a:spcBef>
              <a:spcAft>
                <a:spcPts val="0"/>
              </a:spcAft>
              <a:buNone/>
              <a:defRPr sz="1400">
                <a:solidFill>
                  <a:schemeClr val="accent1"/>
                </a:solidFill>
              </a:defRPr>
            </a:lvl5pPr>
            <a:lvl6pPr lvl="5" algn="ctr" rtl="0">
              <a:spcBef>
                <a:spcPts val="400"/>
              </a:spcBef>
              <a:spcAft>
                <a:spcPts val="0"/>
              </a:spcAft>
              <a:buNone/>
              <a:defRPr sz="1400">
                <a:solidFill>
                  <a:schemeClr val="accent1"/>
                </a:solidFill>
              </a:defRPr>
            </a:lvl6pPr>
            <a:lvl7pPr lvl="6" algn="ctr" rtl="0">
              <a:spcBef>
                <a:spcPts val="400"/>
              </a:spcBef>
              <a:spcAft>
                <a:spcPts val="0"/>
              </a:spcAft>
              <a:buNone/>
              <a:defRPr sz="1400">
                <a:solidFill>
                  <a:schemeClr val="accent1"/>
                </a:solidFill>
              </a:defRPr>
            </a:lvl7pPr>
            <a:lvl8pPr lvl="7" algn="ctr" rtl="0">
              <a:spcBef>
                <a:spcPts val="400"/>
              </a:spcBef>
              <a:spcAft>
                <a:spcPts val="0"/>
              </a:spcAft>
              <a:buNone/>
              <a:defRPr sz="1400">
                <a:solidFill>
                  <a:schemeClr val="accent1"/>
                </a:solidFill>
              </a:defRPr>
            </a:lvl8pPr>
            <a:lvl9pPr lvl="8" algn="ctr" rtl="0">
              <a:spcBef>
                <a:spcPts val="400"/>
              </a:spcBef>
              <a:spcAft>
                <a:spcPts val="400"/>
              </a:spcAft>
              <a:buNone/>
              <a:defRPr sz="1400">
                <a:solidFill>
                  <a:schemeClr val="accent1"/>
                </a:solidFill>
              </a:defRPr>
            </a:lvl9pPr>
          </a:lstStyle>
          <a:p>
            <a:endParaRPr/>
          </a:p>
        </p:txBody>
      </p:sp>
      <p:sp>
        <p:nvSpPr>
          <p:cNvPr id="3304" name="Google Shape;3304;p308"/>
          <p:cNvSpPr txBox="1">
            <a:spLocks noGrp="1"/>
          </p:cNvSpPr>
          <p:nvPr>
            <p:ph type="subTitle" idx="3"/>
          </p:nvPr>
        </p:nvSpPr>
        <p:spPr>
          <a:xfrm>
            <a:off x="663788" y="4627163"/>
            <a:ext cx="6001800" cy="420000"/>
          </a:xfrm>
          <a:prstGeom prst="rect">
            <a:avLst/>
          </a:prstGeom>
        </p:spPr>
        <p:txBody>
          <a:bodyPr spcFirstLastPara="1" wrap="square" lIns="0" tIns="0" rIns="0" bIns="0" anchor="b" anchorCtr="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a:endParaRPr/>
          </a:p>
        </p:txBody>
      </p:sp>
      <p:sp>
        <p:nvSpPr>
          <p:cNvPr id="3305" name="Google Shape;3305;p308"/>
          <p:cNvSpPr txBox="1">
            <a:spLocks noGrp="1"/>
          </p:cNvSpPr>
          <p:nvPr>
            <p:ph type="body" idx="4"/>
          </p:nvPr>
        </p:nvSpPr>
        <p:spPr>
          <a:xfrm>
            <a:off x="663844" y="1718383"/>
            <a:ext cx="3703200" cy="2795400"/>
          </a:xfrm>
          <a:prstGeom prst="rect">
            <a:avLst/>
          </a:prstGeom>
        </p:spPr>
        <p:txBody>
          <a:bodyPr spcFirstLastPara="1" wrap="square" lIns="0" tIns="0" rIns="0" bIns="0" anchor="t" anchorCtr="0">
            <a:noAutofit/>
          </a:bodyPr>
          <a:lstStyle>
            <a:lvl1pPr marL="457200" lvl="0" indent="-298450" rtl="0">
              <a:lnSpc>
                <a:spcPct val="140000"/>
              </a:lnSpc>
              <a:spcBef>
                <a:spcPts val="800"/>
              </a:spcBef>
              <a:spcAft>
                <a:spcPts val="0"/>
              </a:spcAft>
              <a:buSzPts val="1100"/>
              <a:buChar char="▸"/>
              <a:defRPr sz="1100"/>
            </a:lvl1pPr>
            <a:lvl2pPr marL="914400" lvl="1" indent="-285750" rtl="0">
              <a:lnSpc>
                <a:spcPct val="140000"/>
              </a:lnSpc>
              <a:spcBef>
                <a:spcPts val="800"/>
              </a:spcBef>
              <a:spcAft>
                <a:spcPts val="0"/>
              </a:spcAft>
              <a:buSzPts val="900"/>
              <a:buChar char="･"/>
              <a:defRPr sz="900"/>
            </a:lvl2pPr>
            <a:lvl3pPr marL="1371600" lvl="2" indent="-285750" rtl="0">
              <a:lnSpc>
                <a:spcPct val="140000"/>
              </a:lnSpc>
              <a:spcBef>
                <a:spcPts val="800"/>
              </a:spcBef>
              <a:spcAft>
                <a:spcPts val="0"/>
              </a:spcAft>
              <a:buSzPts val="900"/>
              <a:buChar char="･"/>
              <a:defRPr sz="900"/>
            </a:lvl3pPr>
            <a:lvl4pPr marL="1828800" lvl="3" indent="-285750" rtl="0">
              <a:lnSpc>
                <a:spcPct val="140000"/>
              </a:lnSpc>
              <a:spcBef>
                <a:spcPts val="800"/>
              </a:spcBef>
              <a:spcAft>
                <a:spcPts val="0"/>
              </a:spcAft>
              <a:buSzPts val="900"/>
              <a:buChar char="･"/>
              <a:defRPr sz="900"/>
            </a:lvl4pPr>
            <a:lvl5pPr marL="2286000" lvl="4" indent="-285750" rtl="0">
              <a:lnSpc>
                <a:spcPct val="140000"/>
              </a:lnSpc>
              <a:spcBef>
                <a:spcPts val="800"/>
              </a:spcBef>
              <a:spcAft>
                <a:spcPts val="0"/>
              </a:spcAft>
              <a:buSzPts val="900"/>
              <a:buChar char="･"/>
              <a:defRPr sz="900"/>
            </a:lvl5pPr>
            <a:lvl6pPr marL="2743200" lvl="5" indent="-285750" rtl="0">
              <a:lnSpc>
                <a:spcPct val="140000"/>
              </a:lnSpc>
              <a:spcBef>
                <a:spcPts val="800"/>
              </a:spcBef>
              <a:spcAft>
                <a:spcPts val="0"/>
              </a:spcAft>
              <a:buSzPts val="900"/>
              <a:buChar char="･"/>
              <a:defRPr sz="900"/>
            </a:lvl6pPr>
            <a:lvl7pPr marL="3200400" lvl="6" indent="-285750" rtl="0">
              <a:lnSpc>
                <a:spcPct val="140000"/>
              </a:lnSpc>
              <a:spcBef>
                <a:spcPts val="800"/>
              </a:spcBef>
              <a:spcAft>
                <a:spcPts val="0"/>
              </a:spcAft>
              <a:buSzPts val="900"/>
              <a:buChar char="･"/>
              <a:defRPr sz="900"/>
            </a:lvl7pPr>
            <a:lvl8pPr marL="3657600" lvl="7" indent="-285750" rtl="0">
              <a:lnSpc>
                <a:spcPct val="140000"/>
              </a:lnSpc>
              <a:spcBef>
                <a:spcPts val="800"/>
              </a:spcBef>
              <a:spcAft>
                <a:spcPts val="0"/>
              </a:spcAft>
              <a:buSzPts val="900"/>
              <a:buChar char="･"/>
              <a:defRPr sz="900"/>
            </a:lvl8pPr>
            <a:lvl9pPr marL="4114800" lvl="8" indent="-285750" rtl="0">
              <a:lnSpc>
                <a:spcPct val="140000"/>
              </a:lnSpc>
              <a:spcBef>
                <a:spcPts val="800"/>
              </a:spcBef>
              <a:spcAft>
                <a:spcPts val="800"/>
              </a:spcAft>
              <a:buSzPts val="900"/>
              <a:buChar char="･"/>
              <a:defRPr sz="900"/>
            </a:lvl9pPr>
          </a:lstStyle>
          <a:p>
            <a:endParaRPr/>
          </a:p>
        </p:txBody>
      </p:sp>
      <p:sp>
        <p:nvSpPr>
          <p:cNvPr id="3306" name="Google Shape;3306;p308"/>
          <p:cNvSpPr txBox="1">
            <a:spLocks noGrp="1"/>
          </p:cNvSpPr>
          <p:nvPr>
            <p:ph type="body" idx="5"/>
          </p:nvPr>
        </p:nvSpPr>
        <p:spPr>
          <a:xfrm>
            <a:off x="4777069" y="1718381"/>
            <a:ext cx="3703200" cy="2795400"/>
          </a:xfrm>
          <a:prstGeom prst="rect">
            <a:avLst/>
          </a:prstGeom>
        </p:spPr>
        <p:txBody>
          <a:bodyPr spcFirstLastPara="1" wrap="square" lIns="0" tIns="0" rIns="0" bIns="0" anchor="t" anchorCtr="0">
            <a:noAutofit/>
          </a:bodyPr>
          <a:lstStyle>
            <a:lvl1pPr marL="457200" lvl="0" indent="-298450" rtl="0">
              <a:lnSpc>
                <a:spcPct val="140000"/>
              </a:lnSpc>
              <a:spcBef>
                <a:spcPts val="800"/>
              </a:spcBef>
              <a:spcAft>
                <a:spcPts val="0"/>
              </a:spcAft>
              <a:buSzPts val="1100"/>
              <a:buChar char="▸"/>
              <a:defRPr sz="1100"/>
            </a:lvl1pPr>
            <a:lvl2pPr marL="914400" lvl="1" indent="-285750" rtl="0">
              <a:lnSpc>
                <a:spcPct val="140000"/>
              </a:lnSpc>
              <a:spcBef>
                <a:spcPts val="800"/>
              </a:spcBef>
              <a:spcAft>
                <a:spcPts val="0"/>
              </a:spcAft>
              <a:buSzPts val="900"/>
              <a:buChar char="･"/>
              <a:defRPr sz="900"/>
            </a:lvl2pPr>
            <a:lvl3pPr marL="1371600" lvl="2" indent="-285750" rtl="0">
              <a:lnSpc>
                <a:spcPct val="140000"/>
              </a:lnSpc>
              <a:spcBef>
                <a:spcPts val="800"/>
              </a:spcBef>
              <a:spcAft>
                <a:spcPts val="0"/>
              </a:spcAft>
              <a:buSzPts val="900"/>
              <a:buChar char="･"/>
              <a:defRPr sz="900"/>
            </a:lvl3pPr>
            <a:lvl4pPr marL="1828800" lvl="3" indent="-285750" rtl="0">
              <a:lnSpc>
                <a:spcPct val="140000"/>
              </a:lnSpc>
              <a:spcBef>
                <a:spcPts val="800"/>
              </a:spcBef>
              <a:spcAft>
                <a:spcPts val="0"/>
              </a:spcAft>
              <a:buSzPts val="900"/>
              <a:buChar char="･"/>
              <a:defRPr sz="900"/>
            </a:lvl4pPr>
            <a:lvl5pPr marL="2286000" lvl="4" indent="-285750" rtl="0">
              <a:lnSpc>
                <a:spcPct val="140000"/>
              </a:lnSpc>
              <a:spcBef>
                <a:spcPts val="800"/>
              </a:spcBef>
              <a:spcAft>
                <a:spcPts val="0"/>
              </a:spcAft>
              <a:buSzPts val="900"/>
              <a:buChar char="･"/>
              <a:defRPr sz="900"/>
            </a:lvl5pPr>
            <a:lvl6pPr marL="2743200" lvl="5" indent="-285750" rtl="0">
              <a:lnSpc>
                <a:spcPct val="140000"/>
              </a:lnSpc>
              <a:spcBef>
                <a:spcPts val="800"/>
              </a:spcBef>
              <a:spcAft>
                <a:spcPts val="0"/>
              </a:spcAft>
              <a:buSzPts val="900"/>
              <a:buChar char="･"/>
              <a:defRPr sz="900"/>
            </a:lvl6pPr>
            <a:lvl7pPr marL="3200400" lvl="6" indent="-285750" rtl="0">
              <a:lnSpc>
                <a:spcPct val="140000"/>
              </a:lnSpc>
              <a:spcBef>
                <a:spcPts val="800"/>
              </a:spcBef>
              <a:spcAft>
                <a:spcPts val="0"/>
              </a:spcAft>
              <a:buSzPts val="900"/>
              <a:buChar char="･"/>
              <a:defRPr sz="900"/>
            </a:lvl7pPr>
            <a:lvl8pPr marL="3657600" lvl="7" indent="-285750" rtl="0">
              <a:lnSpc>
                <a:spcPct val="140000"/>
              </a:lnSpc>
              <a:spcBef>
                <a:spcPts val="800"/>
              </a:spcBef>
              <a:spcAft>
                <a:spcPts val="0"/>
              </a:spcAft>
              <a:buSzPts val="900"/>
              <a:buChar char="･"/>
              <a:defRPr sz="900"/>
            </a:lvl8pPr>
            <a:lvl9pPr marL="4114800" lvl="8" indent="-285750" rtl="0">
              <a:lnSpc>
                <a:spcPct val="140000"/>
              </a:lnSpc>
              <a:spcBef>
                <a:spcPts val="800"/>
              </a:spcBef>
              <a:spcAft>
                <a:spcPts val="800"/>
              </a:spcAft>
              <a:buSzPts val="900"/>
              <a:buChar char="･"/>
              <a:defRPr sz="900"/>
            </a:lvl9pPr>
          </a:lstStyle>
          <a:p>
            <a:endParaRP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matchingName="Interior timeline vertical">
  <p:cSld name="CUSTOM_4_16">
    <p:spTree>
      <p:nvGrpSpPr>
        <p:cNvPr id="1" name="Shape 3307"/>
        <p:cNvGrpSpPr/>
        <p:nvPr/>
      </p:nvGrpSpPr>
      <p:grpSpPr>
        <a:xfrm>
          <a:off x="0" y="0"/>
          <a:ext cx="0" cy="0"/>
          <a:chOff x="0" y="0"/>
          <a:chExt cx="0" cy="0"/>
        </a:xfrm>
      </p:grpSpPr>
      <p:sp>
        <p:nvSpPr>
          <p:cNvPr id="3308" name="Google Shape;3308;p309"/>
          <p:cNvSpPr txBox="1">
            <a:spLocks noGrp="1"/>
          </p:cNvSpPr>
          <p:nvPr>
            <p:ph type="subTitle" idx="1"/>
          </p:nvPr>
        </p:nvSpPr>
        <p:spPr>
          <a:xfrm>
            <a:off x="335831" y="41580"/>
            <a:ext cx="3861600" cy="612300"/>
          </a:xfrm>
          <a:prstGeom prst="rect">
            <a:avLst/>
          </a:prstGeom>
        </p:spPr>
        <p:txBody>
          <a:bodyPr spcFirstLastPara="1" wrap="square" lIns="329175" tIns="68575" rIns="68575" bIns="68575" anchor="ctr" anchorCtr="0">
            <a:noAutofit/>
          </a:bodyPr>
          <a:lstStyle>
            <a:lvl1pPr lvl="0"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a:endParaRPr/>
          </a:p>
        </p:txBody>
      </p:sp>
      <p:cxnSp>
        <p:nvCxnSpPr>
          <p:cNvPr id="3309" name="Google Shape;3309;p309"/>
          <p:cNvCxnSpPr/>
          <p:nvPr/>
        </p:nvCxnSpPr>
        <p:spPr>
          <a:xfrm rot="10800000">
            <a:off x="335831" y="150"/>
            <a:ext cx="0" cy="664800"/>
          </a:xfrm>
          <a:prstGeom prst="straightConnector1">
            <a:avLst/>
          </a:prstGeom>
          <a:noFill/>
          <a:ln w="9525" cap="flat" cmpd="sng">
            <a:solidFill>
              <a:schemeClr val="accent1"/>
            </a:solidFill>
            <a:prstDash val="solid"/>
            <a:round/>
            <a:headEnd type="none" w="med" len="med"/>
            <a:tailEnd type="none" w="med" len="med"/>
          </a:ln>
        </p:spPr>
      </p:cxnSp>
      <p:cxnSp>
        <p:nvCxnSpPr>
          <p:cNvPr id="3310" name="Google Shape;3310;p309"/>
          <p:cNvCxnSpPr/>
          <p:nvPr/>
        </p:nvCxnSpPr>
        <p:spPr>
          <a:xfrm rot="10800000">
            <a:off x="335825" y="4801200"/>
            <a:ext cx="0" cy="342300"/>
          </a:xfrm>
          <a:prstGeom prst="straightConnector1">
            <a:avLst/>
          </a:prstGeom>
          <a:noFill/>
          <a:ln w="9525" cap="flat" cmpd="sng">
            <a:solidFill>
              <a:schemeClr val="accent1"/>
            </a:solidFill>
            <a:prstDash val="solid"/>
            <a:round/>
            <a:headEnd type="none" w="med" len="med"/>
            <a:tailEnd type="none" w="med" len="med"/>
          </a:ln>
        </p:spPr>
      </p:cxnSp>
      <p:sp>
        <p:nvSpPr>
          <p:cNvPr id="3311" name="Google Shape;3311;p309"/>
          <p:cNvSpPr txBox="1">
            <a:spLocks noGrp="1"/>
          </p:cNvSpPr>
          <p:nvPr>
            <p:ph type="sldNum" idx="12"/>
          </p:nvPr>
        </p:nvSpPr>
        <p:spPr>
          <a:xfrm>
            <a:off x="61481" y="4627167"/>
            <a:ext cx="548700" cy="107700"/>
          </a:xfrm>
          <a:prstGeom prst="rect">
            <a:avLst/>
          </a:prstGeom>
          <a:noFill/>
          <a:ln>
            <a:noFill/>
          </a:ln>
        </p:spPr>
        <p:txBody>
          <a:bodyPr spcFirstLastPara="1" wrap="square" lIns="0" tIns="0" rIns="0" bIns="0" anchor="b" anchorCtr="0">
            <a:noAutofit/>
          </a:bodyPr>
          <a:lstStyle>
            <a:lvl1pPr lvl="0" algn="ctr" rtl="0">
              <a:buNone/>
              <a:defRPr sz="600">
                <a:latin typeface="Red Hat Text Medium"/>
                <a:ea typeface="Red Hat Text Medium"/>
                <a:cs typeface="Red Hat Text Medium"/>
                <a:sym typeface="Red Hat Text Medium"/>
              </a:defRPr>
            </a:lvl1pPr>
            <a:lvl2pPr lvl="1" algn="ctr" rtl="0">
              <a:buNone/>
              <a:defRPr sz="600">
                <a:latin typeface="Red Hat Text Medium"/>
                <a:ea typeface="Red Hat Text Medium"/>
                <a:cs typeface="Red Hat Text Medium"/>
                <a:sym typeface="Red Hat Text Medium"/>
              </a:defRPr>
            </a:lvl2pPr>
            <a:lvl3pPr lvl="2" algn="ctr" rtl="0">
              <a:buNone/>
              <a:defRPr sz="600">
                <a:latin typeface="Red Hat Text Medium"/>
                <a:ea typeface="Red Hat Text Medium"/>
                <a:cs typeface="Red Hat Text Medium"/>
                <a:sym typeface="Red Hat Text Medium"/>
              </a:defRPr>
            </a:lvl3pPr>
            <a:lvl4pPr lvl="3" algn="ctr" rtl="0">
              <a:buNone/>
              <a:defRPr sz="600">
                <a:latin typeface="Red Hat Text Medium"/>
                <a:ea typeface="Red Hat Text Medium"/>
                <a:cs typeface="Red Hat Text Medium"/>
                <a:sym typeface="Red Hat Text Medium"/>
              </a:defRPr>
            </a:lvl4pPr>
            <a:lvl5pPr lvl="4" algn="ctr" rtl="0">
              <a:buNone/>
              <a:defRPr sz="600">
                <a:latin typeface="Red Hat Text Medium"/>
                <a:ea typeface="Red Hat Text Medium"/>
                <a:cs typeface="Red Hat Text Medium"/>
                <a:sym typeface="Red Hat Text Medium"/>
              </a:defRPr>
            </a:lvl5pPr>
            <a:lvl6pPr lvl="5" algn="ctr" rtl="0">
              <a:buNone/>
              <a:defRPr sz="600">
                <a:latin typeface="Red Hat Text Medium"/>
                <a:ea typeface="Red Hat Text Medium"/>
                <a:cs typeface="Red Hat Text Medium"/>
                <a:sym typeface="Red Hat Text Medium"/>
              </a:defRPr>
            </a:lvl6pPr>
            <a:lvl7pPr lvl="6" algn="ctr" rtl="0">
              <a:buNone/>
              <a:defRPr sz="600">
                <a:latin typeface="Red Hat Text Medium"/>
                <a:ea typeface="Red Hat Text Medium"/>
                <a:cs typeface="Red Hat Text Medium"/>
                <a:sym typeface="Red Hat Text Medium"/>
              </a:defRPr>
            </a:lvl7pPr>
            <a:lvl8pPr lvl="7" algn="ctr" rtl="0">
              <a:buNone/>
              <a:defRPr sz="600">
                <a:latin typeface="Red Hat Text Medium"/>
                <a:ea typeface="Red Hat Text Medium"/>
                <a:cs typeface="Red Hat Text Medium"/>
                <a:sym typeface="Red Hat Text Medium"/>
              </a:defRPr>
            </a:lvl8pPr>
            <a:lvl9pPr lvl="8" algn="ctr" rtl="0">
              <a:buNone/>
              <a:defRPr sz="6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pic>
        <p:nvPicPr>
          <p:cNvPr id="3312" name="Google Shape;3312;p309"/>
          <p:cNvPicPr preferRelativeResize="0"/>
          <p:nvPr/>
        </p:nvPicPr>
        <p:blipFill rotWithShape="1">
          <a:blip r:embed="rId2">
            <a:alphaModFix/>
          </a:blip>
          <a:srcRect t="327" b="317"/>
          <a:stretch/>
        </p:blipFill>
        <p:spPr>
          <a:xfrm>
            <a:off x="8033460" y="4734938"/>
            <a:ext cx="731888" cy="171091"/>
          </a:xfrm>
          <a:prstGeom prst="rect">
            <a:avLst/>
          </a:prstGeom>
          <a:noFill/>
          <a:ln>
            <a:noFill/>
          </a:ln>
        </p:spPr>
      </p:pic>
      <p:sp>
        <p:nvSpPr>
          <p:cNvPr id="3313" name="Google Shape;3313;p309"/>
          <p:cNvSpPr txBox="1">
            <a:spLocks noGrp="1"/>
          </p:cNvSpPr>
          <p:nvPr>
            <p:ph type="subTitle" idx="2"/>
          </p:nvPr>
        </p:nvSpPr>
        <p:spPr>
          <a:xfrm>
            <a:off x="663788" y="4627163"/>
            <a:ext cx="6001800" cy="420000"/>
          </a:xfrm>
          <a:prstGeom prst="rect">
            <a:avLst/>
          </a:prstGeom>
        </p:spPr>
        <p:txBody>
          <a:bodyPr spcFirstLastPara="1" wrap="square" lIns="0" tIns="0" rIns="0" bIns="0" anchor="b" anchorCtr="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a:endParaRPr/>
          </a:p>
        </p:txBody>
      </p:sp>
      <p:cxnSp>
        <p:nvCxnSpPr>
          <p:cNvPr id="3314" name="Google Shape;3314;p309"/>
          <p:cNvCxnSpPr/>
          <p:nvPr/>
        </p:nvCxnSpPr>
        <p:spPr>
          <a:xfrm>
            <a:off x="3109811" y="-5512"/>
            <a:ext cx="0" cy="5154600"/>
          </a:xfrm>
          <a:prstGeom prst="straightConnector1">
            <a:avLst/>
          </a:prstGeom>
          <a:noFill/>
          <a:ln w="28575" cap="flat" cmpd="sng">
            <a:solidFill>
              <a:srgbClr val="D5D5D5"/>
            </a:solidFill>
            <a:prstDash val="solid"/>
            <a:round/>
            <a:headEnd type="none" w="med" len="med"/>
            <a:tailEnd type="none" w="med" len="med"/>
          </a:ln>
        </p:spPr>
      </p:cxnSp>
      <p:sp>
        <p:nvSpPr>
          <p:cNvPr id="3315" name="Google Shape;3315;p309"/>
          <p:cNvSpPr txBox="1">
            <a:spLocks noGrp="1"/>
          </p:cNvSpPr>
          <p:nvPr>
            <p:ph type="subTitle" idx="3"/>
          </p:nvPr>
        </p:nvSpPr>
        <p:spPr>
          <a:xfrm>
            <a:off x="3350831" y="1374657"/>
            <a:ext cx="3836700" cy="484200"/>
          </a:xfrm>
          <a:prstGeom prst="rect">
            <a:avLst/>
          </a:prstGeom>
        </p:spPr>
        <p:txBody>
          <a:bodyPr spcFirstLastPara="1" wrap="square" lIns="0" tIns="0" rIns="0" bIns="0" anchor="t" anchorCtr="0">
            <a:noAutofit/>
          </a:bodyPr>
          <a:lstStyle>
            <a:lvl1pPr lvl="0" rtl="0">
              <a:spcBef>
                <a:spcPts val="0"/>
              </a:spcBef>
              <a:spcAft>
                <a:spcPts val="0"/>
              </a:spcAft>
              <a:buNone/>
              <a:defRPr sz="1100"/>
            </a:lvl1pPr>
            <a:lvl2pPr lvl="1" rtl="0">
              <a:spcBef>
                <a:spcPts val="0"/>
              </a:spcBef>
              <a:spcAft>
                <a:spcPts val="0"/>
              </a:spcAft>
              <a:buNone/>
              <a:defRPr sz="1100"/>
            </a:lvl2pPr>
            <a:lvl3pPr lvl="2" rtl="0">
              <a:spcBef>
                <a:spcPts val="0"/>
              </a:spcBef>
              <a:spcAft>
                <a:spcPts val="0"/>
              </a:spcAft>
              <a:buNone/>
              <a:defRPr sz="1100"/>
            </a:lvl3pPr>
            <a:lvl4pPr lvl="3" rtl="0">
              <a:spcBef>
                <a:spcPts val="0"/>
              </a:spcBef>
              <a:spcAft>
                <a:spcPts val="0"/>
              </a:spcAft>
              <a:buNone/>
              <a:defRPr sz="1100"/>
            </a:lvl4pPr>
            <a:lvl5pPr lvl="4" rtl="0">
              <a:spcBef>
                <a:spcPts val="0"/>
              </a:spcBef>
              <a:spcAft>
                <a:spcPts val="0"/>
              </a:spcAft>
              <a:buNone/>
              <a:defRPr sz="1100"/>
            </a:lvl5pPr>
            <a:lvl6pPr lvl="5" rtl="0">
              <a:spcBef>
                <a:spcPts val="0"/>
              </a:spcBef>
              <a:spcAft>
                <a:spcPts val="0"/>
              </a:spcAft>
              <a:buNone/>
              <a:defRPr sz="1100"/>
            </a:lvl6pPr>
            <a:lvl7pPr lvl="6" rtl="0">
              <a:spcBef>
                <a:spcPts val="0"/>
              </a:spcBef>
              <a:spcAft>
                <a:spcPts val="0"/>
              </a:spcAft>
              <a:buNone/>
              <a:defRPr sz="1100"/>
            </a:lvl7pPr>
            <a:lvl8pPr lvl="7" rtl="0">
              <a:spcBef>
                <a:spcPts val="0"/>
              </a:spcBef>
              <a:spcAft>
                <a:spcPts val="0"/>
              </a:spcAft>
              <a:buNone/>
              <a:defRPr sz="1100"/>
            </a:lvl8pPr>
            <a:lvl9pPr lvl="8" rtl="0">
              <a:spcBef>
                <a:spcPts val="0"/>
              </a:spcBef>
              <a:spcAft>
                <a:spcPts val="0"/>
              </a:spcAft>
              <a:buNone/>
              <a:defRPr sz="1100"/>
            </a:lvl9pPr>
          </a:lstStyle>
          <a:p>
            <a:endParaRPr/>
          </a:p>
        </p:txBody>
      </p:sp>
      <p:sp>
        <p:nvSpPr>
          <p:cNvPr id="3316" name="Google Shape;3316;p309"/>
          <p:cNvSpPr txBox="1">
            <a:spLocks noGrp="1"/>
          </p:cNvSpPr>
          <p:nvPr>
            <p:ph type="subTitle" idx="4"/>
          </p:nvPr>
        </p:nvSpPr>
        <p:spPr>
          <a:xfrm>
            <a:off x="3350831" y="1080975"/>
            <a:ext cx="3404100" cy="224100"/>
          </a:xfrm>
          <a:prstGeom prst="rect">
            <a:avLst/>
          </a:prstGeom>
        </p:spPr>
        <p:txBody>
          <a:bodyPr spcFirstLastPara="1" wrap="square" lIns="0" tIns="0" rIns="0" bIns="0" anchor="b" anchorCtr="0">
            <a:noAutofit/>
          </a:bodyPr>
          <a:lstStyle>
            <a:lvl1pPr lvl="0" rtl="0">
              <a:lnSpc>
                <a:spcPct val="100000"/>
              </a:lnSpc>
              <a:spcBef>
                <a:spcPts val="0"/>
              </a:spcBef>
              <a:spcAft>
                <a:spcPts val="0"/>
              </a:spcAft>
              <a:buNone/>
              <a:defRPr>
                <a:latin typeface="Red Hat Text Medium"/>
                <a:ea typeface="Red Hat Text Medium"/>
                <a:cs typeface="Red Hat Text Medium"/>
                <a:sym typeface="Red Hat Text Medium"/>
              </a:defRPr>
            </a:lvl1pPr>
            <a:lvl2pPr lvl="1" rtl="0">
              <a:lnSpc>
                <a:spcPct val="100000"/>
              </a:lnSpc>
              <a:spcBef>
                <a:spcPts val="0"/>
              </a:spcBef>
              <a:spcAft>
                <a:spcPts val="0"/>
              </a:spcAft>
              <a:buNone/>
              <a:defRPr>
                <a:latin typeface="Red Hat Text Medium"/>
                <a:ea typeface="Red Hat Text Medium"/>
                <a:cs typeface="Red Hat Text Medium"/>
                <a:sym typeface="Red Hat Text Medium"/>
              </a:defRPr>
            </a:lvl2pPr>
            <a:lvl3pPr lvl="2" rtl="0">
              <a:lnSpc>
                <a:spcPct val="100000"/>
              </a:lnSpc>
              <a:spcBef>
                <a:spcPts val="0"/>
              </a:spcBef>
              <a:spcAft>
                <a:spcPts val="0"/>
              </a:spcAft>
              <a:buNone/>
              <a:defRPr>
                <a:latin typeface="Red Hat Text Medium"/>
                <a:ea typeface="Red Hat Text Medium"/>
                <a:cs typeface="Red Hat Text Medium"/>
                <a:sym typeface="Red Hat Text Medium"/>
              </a:defRPr>
            </a:lvl3pPr>
            <a:lvl4pPr lvl="3" rtl="0">
              <a:lnSpc>
                <a:spcPct val="100000"/>
              </a:lnSpc>
              <a:spcBef>
                <a:spcPts val="0"/>
              </a:spcBef>
              <a:spcAft>
                <a:spcPts val="0"/>
              </a:spcAft>
              <a:buNone/>
              <a:defRPr>
                <a:latin typeface="Red Hat Text Medium"/>
                <a:ea typeface="Red Hat Text Medium"/>
                <a:cs typeface="Red Hat Text Medium"/>
                <a:sym typeface="Red Hat Text Medium"/>
              </a:defRPr>
            </a:lvl4pPr>
            <a:lvl5pPr lvl="4" rtl="0">
              <a:lnSpc>
                <a:spcPct val="100000"/>
              </a:lnSpc>
              <a:spcBef>
                <a:spcPts val="0"/>
              </a:spcBef>
              <a:spcAft>
                <a:spcPts val="0"/>
              </a:spcAft>
              <a:buNone/>
              <a:defRPr>
                <a:latin typeface="Red Hat Text Medium"/>
                <a:ea typeface="Red Hat Text Medium"/>
                <a:cs typeface="Red Hat Text Medium"/>
                <a:sym typeface="Red Hat Text Medium"/>
              </a:defRPr>
            </a:lvl5pPr>
            <a:lvl6pPr lvl="5" rtl="0">
              <a:lnSpc>
                <a:spcPct val="100000"/>
              </a:lnSpc>
              <a:spcBef>
                <a:spcPts val="0"/>
              </a:spcBef>
              <a:spcAft>
                <a:spcPts val="0"/>
              </a:spcAft>
              <a:buNone/>
              <a:defRPr>
                <a:latin typeface="Red Hat Text Medium"/>
                <a:ea typeface="Red Hat Text Medium"/>
                <a:cs typeface="Red Hat Text Medium"/>
                <a:sym typeface="Red Hat Text Medium"/>
              </a:defRPr>
            </a:lvl6pPr>
            <a:lvl7pPr lvl="6" rtl="0">
              <a:lnSpc>
                <a:spcPct val="100000"/>
              </a:lnSpc>
              <a:spcBef>
                <a:spcPts val="0"/>
              </a:spcBef>
              <a:spcAft>
                <a:spcPts val="0"/>
              </a:spcAft>
              <a:buNone/>
              <a:defRPr>
                <a:latin typeface="Red Hat Text Medium"/>
                <a:ea typeface="Red Hat Text Medium"/>
                <a:cs typeface="Red Hat Text Medium"/>
                <a:sym typeface="Red Hat Text Medium"/>
              </a:defRPr>
            </a:lvl7pPr>
            <a:lvl8pPr lvl="7" rtl="0">
              <a:lnSpc>
                <a:spcPct val="100000"/>
              </a:lnSpc>
              <a:spcBef>
                <a:spcPts val="0"/>
              </a:spcBef>
              <a:spcAft>
                <a:spcPts val="0"/>
              </a:spcAft>
              <a:buNone/>
              <a:defRPr>
                <a:latin typeface="Red Hat Text Medium"/>
                <a:ea typeface="Red Hat Text Medium"/>
                <a:cs typeface="Red Hat Text Medium"/>
                <a:sym typeface="Red Hat Text Medium"/>
              </a:defRPr>
            </a:lvl8pPr>
            <a:lvl9pPr lvl="8" rtl="0">
              <a:lnSpc>
                <a:spcPct val="100000"/>
              </a:lnSpc>
              <a:spcBef>
                <a:spcPts val="0"/>
              </a:spcBef>
              <a:spcAft>
                <a:spcPts val="0"/>
              </a:spcAft>
              <a:buNone/>
              <a:defRPr>
                <a:latin typeface="Red Hat Text Medium"/>
                <a:ea typeface="Red Hat Text Medium"/>
                <a:cs typeface="Red Hat Text Medium"/>
                <a:sym typeface="Red Hat Text Medium"/>
              </a:defRPr>
            </a:lvl9pPr>
          </a:lstStyle>
          <a:p>
            <a:endParaRPr/>
          </a:p>
        </p:txBody>
      </p:sp>
      <p:sp>
        <p:nvSpPr>
          <p:cNvPr id="3317" name="Google Shape;3317;p309"/>
          <p:cNvSpPr txBox="1">
            <a:spLocks noGrp="1"/>
          </p:cNvSpPr>
          <p:nvPr>
            <p:ph type="subTitle" idx="5"/>
          </p:nvPr>
        </p:nvSpPr>
        <p:spPr>
          <a:xfrm>
            <a:off x="2521875" y="1374657"/>
            <a:ext cx="517500" cy="176100"/>
          </a:xfrm>
          <a:prstGeom prst="rect">
            <a:avLst/>
          </a:prstGeom>
        </p:spPr>
        <p:txBody>
          <a:bodyPr spcFirstLastPara="1" wrap="square" lIns="0" tIns="0" rIns="0" bIns="0" anchor="t" anchorCtr="0">
            <a:noAutofit/>
          </a:bodyPr>
          <a:lstStyle>
            <a:lvl1pPr lvl="0" algn="ctr" rtl="0">
              <a:spcBef>
                <a:spcPts val="0"/>
              </a:spcBef>
              <a:spcAft>
                <a:spcPts val="0"/>
              </a:spcAft>
              <a:buNone/>
              <a:defRPr sz="1100"/>
            </a:lvl1pPr>
            <a:lvl2pPr lvl="1" algn="ctr" rtl="0">
              <a:spcBef>
                <a:spcPts val="0"/>
              </a:spcBef>
              <a:spcAft>
                <a:spcPts val="0"/>
              </a:spcAft>
              <a:buNone/>
              <a:defRPr sz="1100"/>
            </a:lvl2pPr>
            <a:lvl3pPr lvl="2" algn="ctr" rtl="0">
              <a:spcBef>
                <a:spcPts val="0"/>
              </a:spcBef>
              <a:spcAft>
                <a:spcPts val="0"/>
              </a:spcAft>
              <a:buNone/>
              <a:defRPr sz="1100"/>
            </a:lvl3pPr>
            <a:lvl4pPr lvl="3" algn="ctr" rtl="0">
              <a:spcBef>
                <a:spcPts val="0"/>
              </a:spcBef>
              <a:spcAft>
                <a:spcPts val="0"/>
              </a:spcAft>
              <a:buNone/>
              <a:defRPr sz="1100"/>
            </a:lvl4pPr>
            <a:lvl5pPr lvl="4" algn="ctr" rtl="0">
              <a:spcBef>
                <a:spcPts val="0"/>
              </a:spcBef>
              <a:spcAft>
                <a:spcPts val="0"/>
              </a:spcAft>
              <a:buNone/>
              <a:defRPr sz="1100"/>
            </a:lvl5pPr>
            <a:lvl6pPr lvl="5" algn="ctr" rtl="0">
              <a:spcBef>
                <a:spcPts val="0"/>
              </a:spcBef>
              <a:spcAft>
                <a:spcPts val="0"/>
              </a:spcAft>
              <a:buNone/>
              <a:defRPr sz="1100"/>
            </a:lvl6pPr>
            <a:lvl7pPr lvl="6" algn="ctr" rtl="0">
              <a:spcBef>
                <a:spcPts val="0"/>
              </a:spcBef>
              <a:spcAft>
                <a:spcPts val="0"/>
              </a:spcAft>
              <a:buNone/>
              <a:defRPr sz="1100"/>
            </a:lvl7pPr>
            <a:lvl8pPr lvl="7" algn="ctr" rtl="0">
              <a:spcBef>
                <a:spcPts val="0"/>
              </a:spcBef>
              <a:spcAft>
                <a:spcPts val="0"/>
              </a:spcAft>
              <a:buNone/>
              <a:defRPr sz="1100"/>
            </a:lvl8pPr>
            <a:lvl9pPr lvl="8" algn="ctr" rtl="0">
              <a:spcBef>
                <a:spcPts val="0"/>
              </a:spcBef>
              <a:spcAft>
                <a:spcPts val="0"/>
              </a:spcAft>
              <a:buNone/>
              <a:defRPr sz="1100"/>
            </a:lvl9pPr>
          </a:lstStyle>
          <a:p>
            <a:endParaRP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matchingName="Interior timeline horizontal">
  <p:cSld name="CUSTOM_4_15">
    <p:spTree>
      <p:nvGrpSpPr>
        <p:cNvPr id="1" name="Shape 3318"/>
        <p:cNvGrpSpPr/>
        <p:nvPr/>
      </p:nvGrpSpPr>
      <p:grpSpPr>
        <a:xfrm>
          <a:off x="0" y="0"/>
          <a:ext cx="0" cy="0"/>
          <a:chOff x="0" y="0"/>
          <a:chExt cx="0" cy="0"/>
        </a:xfrm>
      </p:grpSpPr>
      <p:sp>
        <p:nvSpPr>
          <p:cNvPr id="3319" name="Google Shape;3319;p310"/>
          <p:cNvSpPr txBox="1">
            <a:spLocks noGrp="1"/>
          </p:cNvSpPr>
          <p:nvPr>
            <p:ph type="subTitle" idx="1"/>
          </p:nvPr>
        </p:nvSpPr>
        <p:spPr>
          <a:xfrm>
            <a:off x="335831" y="41580"/>
            <a:ext cx="3861600" cy="612300"/>
          </a:xfrm>
          <a:prstGeom prst="rect">
            <a:avLst/>
          </a:prstGeom>
        </p:spPr>
        <p:txBody>
          <a:bodyPr spcFirstLastPara="1" wrap="square" lIns="329175" tIns="68575" rIns="68575" bIns="68575" anchor="ctr" anchorCtr="0">
            <a:noAutofit/>
          </a:bodyPr>
          <a:lstStyle>
            <a:lvl1pPr lvl="0"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a:endParaRPr/>
          </a:p>
        </p:txBody>
      </p:sp>
      <p:sp>
        <p:nvSpPr>
          <p:cNvPr id="3320" name="Google Shape;3320;p310"/>
          <p:cNvSpPr txBox="1">
            <a:spLocks noGrp="1"/>
          </p:cNvSpPr>
          <p:nvPr>
            <p:ph type="title"/>
          </p:nvPr>
        </p:nvSpPr>
        <p:spPr>
          <a:xfrm>
            <a:off x="663788" y="653813"/>
            <a:ext cx="7816500" cy="414900"/>
          </a:xfrm>
          <a:prstGeom prst="rect">
            <a:avLst/>
          </a:prstGeom>
        </p:spPr>
        <p:txBody>
          <a:bodyPr spcFirstLastPara="1" wrap="square" lIns="0" tIns="0" rIns="0" bIns="0" anchor="t" anchorCtr="0">
            <a:noAutofit/>
          </a:bodyPr>
          <a:lstStyle>
            <a:lvl1pPr lvl="0" algn="ctr" rtl="0">
              <a:lnSpc>
                <a:spcPct val="130000"/>
              </a:lnSpc>
              <a:spcBef>
                <a:spcPts val="0"/>
              </a:spcBef>
              <a:spcAft>
                <a:spcPts val="0"/>
              </a:spcAft>
              <a:buNone/>
              <a:defRPr sz="2000"/>
            </a:lvl1pPr>
            <a:lvl2pPr lvl="1" algn="ctr" rtl="0">
              <a:lnSpc>
                <a:spcPct val="130000"/>
              </a:lnSpc>
              <a:spcBef>
                <a:spcPts val="0"/>
              </a:spcBef>
              <a:spcAft>
                <a:spcPts val="0"/>
              </a:spcAft>
              <a:buNone/>
              <a:defRPr sz="2000"/>
            </a:lvl2pPr>
            <a:lvl3pPr lvl="2" algn="ctr" rtl="0">
              <a:lnSpc>
                <a:spcPct val="130000"/>
              </a:lnSpc>
              <a:spcBef>
                <a:spcPts val="0"/>
              </a:spcBef>
              <a:spcAft>
                <a:spcPts val="0"/>
              </a:spcAft>
              <a:buNone/>
              <a:defRPr sz="2000"/>
            </a:lvl3pPr>
            <a:lvl4pPr lvl="3" algn="ctr" rtl="0">
              <a:lnSpc>
                <a:spcPct val="130000"/>
              </a:lnSpc>
              <a:spcBef>
                <a:spcPts val="0"/>
              </a:spcBef>
              <a:spcAft>
                <a:spcPts val="0"/>
              </a:spcAft>
              <a:buNone/>
              <a:defRPr sz="2000"/>
            </a:lvl4pPr>
            <a:lvl5pPr lvl="4" algn="ctr" rtl="0">
              <a:lnSpc>
                <a:spcPct val="130000"/>
              </a:lnSpc>
              <a:spcBef>
                <a:spcPts val="0"/>
              </a:spcBef>
              <a:spcAft>
                <a:spcPts val="0"/>
              </a:spcAft>
              <a:buNone/>
              <a:defRPr sz="2000"/>
            </a:lvl5pPr>
            <a:lvl6pPr lvl="5" algn="ctr" rtl="0">
              <a:lnSpc>
                <a:spcPct val="130000"/>
              </a:lnSpc>
              <a:spcBef>
                <a:spcPts val="0"/>
              </a:spcBef>
              <a:spcAft>
                <a:spcPts val="0"/>
              </a:spcAft>
              <a:buNone/>
              <a:defRPr sz="2000"/>
            </a:lvl6pPr>
            <a:lvl7pPr lvl="6" algn="ctr" rtl="0">
              <a:lnSpc>
                <a:spcPct val="130000"/>
              </a:lnSpc>
              <a:spcBef>
                <a:spcPts val="0"/>
              </a:spcBef>
              <a:spcAft>
                <a:spcPts val="0"/>
              </a:spcAft>
              <a:buNone/>
              <a:defRPr sz="2000"/>
            </a:lvl7pPr>
            <a:lvl8pPr lvl="7" algn="ctr" rtl="0">
              <a:lnSpc>
                <a:spcPct val="130000"/>
              </a:lnSpc>
              <a:spcBef>
                <a:spcPts val="0"/>
              </a:spcBef>
              <a:spcAft>
                <a:spcPts val="0"/>
              </a:spcAft>
              <a:buNone/>
              <a:defRPr sz="2000"/>
            </a:lvl8pPr>
            <a:lvl9pPr lvl="8" algn="ctr" rtl="0">
              <a:lnSpc>
                <a:spcPct val="130000"/>
              </a:lnSpc>
              <a:spcBef>
                <a:spcPts val="0"/>
              </a:spcBef>
              <a:spcAft>
                <a:spcPts val="0"/>
              </a:spcAft>
              <a:buNone/>
              <a:defRPr sz="2000"/>
            </a:lvl9pPr>
          </a:lstStyle>
          <a:p>
            <a:endParaRPr/>
          </a:p>
        </p:txBody>
      </p:sp>
      <p:cxnSp>
        <p:nvCxnSpPr>
          <p:cNvPr id="3321" name="Google Shape;3321;p310"/>
          <p:cNvCxnSpPr/>
          <p:nvPr/>
        </p:nvCxnSpPr>
        <p:spPr>
          <a:xfrm rot="10800000">
            <a:off x="335831" y="150"/>
            <a:ext cx="0" cy="664800"/>
          </a:xfrm>
          <a:prstGeom prst="straightConnector1">
            <a:avLst/>
          </a:prstGeom>
          <a:noFill/>
          <a:ln w="9525" cap="flat" cmpd="sng">
            <a:solidFill>
              <a:schemeClr val="accent1"/>
            </a:solidFill>
            <a:prstDash val="solid"/>
            <a:round/>
            <a:headEnd type="none" w="med" len="med"/>
            <a:tailEnd type="none" w="med" len="med"/>
          </a:ln>
        </p:spPr>
      </p:cxnSp>
      <p:cxnSp>
        <p:nvCxnSpPr>
          <p:cNvPr id="3322" name="Google Shape;3322;p310"/>
          <p:cNvCxnSpPr/>
          <p:nvPr/>
        </p:nvCxnSpPr>
        <p:spPr>
          <a:xfrm rot="10800000">
            <a:off x="335825" y="4801200"/>
            <a:ext cx="0" cy="342300"/>
          </a:xfrm>
          <a:prstGeom prst="straightConnector1">
            <a:avLst/>
          </a:prstGeom>
          <a:noFill/>
          <a:ln w="9525" cap="flat" cmpd="sng">
            <a:solidFill>
              <a:schemeClr val="accent1"/>
            </a:solidFill>
            <a:prstDash val="solid"/>
            <a:round/>
            <a:headEnd type="none" w="med" len="med"/>
            <a:tailEnd type="none" w="med" len="med"/>
          </a:ln>
        </p:spPr>
      </p:cxnSp>
      <p:sp>
        <p:nvSpPr>
          <p:cNvPr id="3323" name="Google Shape;3323;p310"/>
          <p:cNvSpPr txBox="1">
            <a:spLocks noGrp="1"/>
          </p:cNvSpPr>
          <p:nvPr>
            <p:ph type="sldNum" idx="12"/>
          </p:nvPr>
        </p:nvSpPr>
        <p:spPr>
          <a:xfrm>
            <a:off x="61481" y="4627167"/>
            <a:ext cx="548700" cy="107700"/>
          </a:xfrm>
          <a:prstGeom prst="rect">
            <a:avLst/>
          </a:prstGeom>
          <a:noFill/>
          <a:ln>
            <a:noFill/>
          </a:ln>
        </p:spPr>
        <p:txBody>
          <a:bodyPr spcFirstLastPara="1" wrap="square" lIns="0" tIns="0" rIns="0" bIns="0" anchor="b" anchorCtr="0">
            <a:noAutofit/>
          </a:bodyPr>
          <a:lstStyle>
            <a:lvl1pPr lvl="0" algn="ctr" rtl="0">
              <a:buNone/>
              <a:defRPr sz="600">
                <a:latin typeface="Red Hat Text Medium"/>
                <a:ea typeface="Red Hat Text Medium"/>
                <a:cs typeface="Red Hat Text Medium"/>
                <a:sym typeface="Red Hat Text Medium"/>
              </a:defRPr>
            </a:lvl1pPr>
            <a:lvl2pPr lvl="1" algn="ctr" rtl="0">
              <a:buNone/>
              <a:defRPr sz="600">
                <a:latin typeface="Red Hat Text Medium"/>
                <a:ea typeface="Red Hat Text Medium"/>
                <a:cs typeface="Red Hat Text Medium"/>
                <a:sym typeface="Red Hat Text Medium"/>
              </a:defRPr>
            </a:lvl2pPr>
            <a:lvl3pPr lvl="2" algn="ctr" rtl="0">
              <a:buNone/>
              <a:defRPr sz="600">
                <a:latin typeface="Red Hat Text Medium"/>
                <a:ea typeface="Red Hat Text Medium"/>
                <a:cs typeface="Red Hat Text Medium"/>
                <a:sym typeface="Red Hat Text Medium"/>
              </a:defRPr>
            </a:lvl3pPr>
            <a:lvl4pPr lvl="3" algn="ctr" rtl="0">
              <a:buNone/>
              <a:defRPr sz="600">
                <a:latin typeface="Red Hat Text Medium"/>
                <a:ea typeface="Red Hat Text Medium"/>
                <a:cs typeface="Red Hat Text Medium"/>
                <a:sym typeface="Red Hat Text Medium"/>
              </a:defRPr>
            </a:lvl4pPr>
            <a:lvl5pPr lvl="4" algn="ctr" rtl="0">
              <a:buNone/>
              <a:defRPr sz="600">
                <a:latin typeface="Red Hat Text Medium"/>
                <a:ea typeface="Red Hat Text Medium"/>
                <a:cs typeface="Red Hat Text Medium"/>
                <a:sym typeface="Red Hat Text Medium"/>
              </a:defRPr>
            </a:lvl5pPr>
            <a:lvl6pPr lvl="5" algn="ctr" rtl="0">
              <a:buNone/>
              <a:defRPr sz="600">
                <a:latin typeface="Red Hat Text Medium"/>
                <a:ea typeface="Red Hat Text Medium"/>
                <a:cs typeface="Red Hat Text Medium"/>
                <a:sym typeface="Red Hat Text Medium"/>
              </a:defRPr>
            </a:lvl6pPr>
            <a:lvl7pPr lvl="6" algn="ctr" rtl="0">
              <a:buNone/>
              <a:defRPr sz="600">
                <a:latin typeface="Red Hat Text Medium"/>
                <a:ea typeface="Red Hat Text Medium"/>
                <a:cs typeface="Red Hat Text Medium"/>
                <a:sym typeface="Red Hat Text Medium"/>
              </a:defRPr>
            </a:lvl7pPr>
            <a:lvl8pPr lvl="7" algn="ctr" rtl="0">
              <a:buNone/>
              <a:defRPr sz="600">
                <a:latin typeface="Red Hat Text Medium"/>
                <a:ea typeface="Red Hat Text Medium"/>
                <a:cs typeface="Red Hat Text Medium"/>
                <a:sym typeface="Red Hat Text Medium"/>
              </a:defRPr>
            </a:lvl8pPr>
            <a:lvl9pPr lvl="8" algn="ctr" rtl="0">
              <a:buNone/>
              <a:defRPr sz="6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pic>
        <p:nvPicPr>
          <p:cNvPr id="3324" name="Google Shape;3324;p310"/>
          <p:cNvPicPr preferRelativeResize="0"/>
          <p:nvPr/>
        </p:nvPicPr>
        <p:blipFill rotWithShape="1">
          <a:blip r:embed="rId2">
            <a:alphaModFix/>
          </a:blip>
          <a:srcRect t="327" b="317"/>
          <a:stretch/>
        </p:blipFill>
        <p:spPr>
          <a:xfrm>
            <a:off x="8033460" y="4734938"/>
            <a:ext cx="731888" cy="171091"/>
          </a:xfrm>
          <a:prstGeom prst="rect">
            <a:avLst/>
          </a:prstGeom>
          <a:noFill/>
          <a:ln>
            <a:noFill/>
          </a:ln>
        </p:spPr>
      </p:pic>
      <p:sp>
        <p:nvSpPr>
          <p:cNvPr id="3325" name="Google Shape;3325;p310"/>
          <p:cNvSpPr txBox="1">
            <a:spLocks noGrp="1"/>
          </p:cNvSpPr>
          <p:nvPr>
            <p:ph type="subTitle" idx="2"/>
          </p:nvPr>
        </p:nvSpPr>
        <p:spPr>
          <a:xfrm>
            <a:off x="663844" y="1068713"/>
            <a:ext cx="7816500" cy="529200"/>
          </a:xfrm>
          <a:prstGeom prst="rect">
            <a:avLst/>
          </a:prstGeom>
        </p:spPr>
        <p:txBody>
          <a:bodyPr spcFirstLastPara="1" wrap="square" lIns="0" tIns="0" rIns="0" bIns="0" anchor="t" anchorCtr="0">
            <a:noAutofit/>
          </a:bodyPr>
          <a:lstStyle>
            <a:lvl1pPr lvl="0" algn="ctr" rtl="0">
              <a:spcBef>
                <a:spcPts val="0"/>
              </a:spcBef>
              <a:spcAft>
                <a:spcPts val="0"/>
              </a:spcAft>
              <a:buNone/>
              <a:defRPr sz="1400">
                <a:solidFill>
                  <a:schemeClr val="accent1"/>
                </a:solidFill>
              </a:defRPr>
            </a:lvl1pPr>
            <a:lvl2pPr lvl="1" algn="ctr" rtl="0">
              <a:spcBef>
                <a:spcPts val="400"/>
              </a:spcBef>
              <a:spcAft>
                <a:spcPts val="0"/>
              </a:spcAft>
              <a:buNone/>
              <a:defRPr sz="1400">
                <a:solidFill>
                  <a:schemeClr val="accent1"/>
                </a:solidFill>
              </a:defRPr>
            </a:lvl2pPr>
            <a:lvl3pPr lvl="2" algn="ctr" rtl="0">
              <a:spcBef>
                <a:spcPts val="400"/>
              </a:spcBef>
              <a:spcAft>
                <a:spcPts val="0"/>
              </a:spcAft>
              <a:buNone/>
              <a:defRPr sz="1400">
                <a:solidFill>
                  <a:schemeClr val="accent1"/>
                </a:solidFill>
              </a:defRPr>
            </a:lvl3pPr>
            <a:lvl4pPr lvl="3" algn="ctr" rtl="0">
              <a:spcBef>
                <a:spcPts val="400"/>
              </a:spcBef>
              <a:spcAft>
                <a:spcPts val="0"/>
              </a:spcAft>
              <a:buNone/>
              <a:defRPr sz="1400">
                <a:solidFill>
                  <a:schemeClr val="accent1"/>
                </a:solidFill>
              </a:defRPr>
            </a:lvl4pPr>
            <a:lvl5pPr lvl="4" algn="ctr" rtl="0">
              <a:spcBef>
                <a:spcPts val="400"/>
              </a:spcBef>
              <a:spcAft>
                <a:spcPts val="0"/>
              </a:spcAft>
              <a:buNone/>
              <a:defRPr sz="1400">
                <a:solidFill>
                  <a:schemeClr val="accent1"/>
                </a:solidFill>
              </a:defRPr>
            </a:lvl5pPr>
            <a:lvl6pPr lvl="5" algn="ctr" rtl="0">
              <a:spcBef>
                <a:spcPts val="400"/>
              </a:spcBef>
              <a:spcAft>
                <a:spcPts val="0"/>
              </a:spcAft>
              <a:buNone/>
              <a:defRPr sz="1400">
                <a:solidFill>
                  <a:schemeClr val="accent1"/>
                </a:solidFill>
              </a:defRPr>
            </a:lvl6pPr>
            <a:lvl7pPr lvl="6" algn="ctr" rtl="0">
              <a:spcBef>
                <a:spcPts val="400"/>
              </a:spcBef>
              <a:spcAft>
                <a:spcPts val="0"/>
              </a:spcAft>
              <a:buNone/>
              <a:defRPr sz="1400">
                <a:solidFill>
                  <a:schemeClr val="accent1"/>
                </a:solidFill>
              </a:defRPr>
            </a:lvl7pPr>
            <a:lvl8pPr lvl="7" algn="ctr" rtl="0">
              <a:spcBef>
                <a:spcPts val="400"/>
              </a:spcBef>
              <a:spcAft>
                <a:spcPts val="0"/>
              </a:spcAft>
              <a:buNone/>
              <a:defRPr sz="1400">
                <a:solidFill>
                  <a:schemeClr val="accent1"/>
                </a:solidFill>
              </a:defRPr>
            </a:lvl8pPr>
            <a:lvl9pPr lvl="8" algn="ctr" rtl="0">
              <a:spcBef>
                <a:spcPts val="400"/>
              </a:spcBef>
              <a:spcAft>
                <a:spcPts val="400"/>
              </a:spcAft>
              <a:buNone/>
              <a:defRPr sz="1400">
                <a:solidFill>
                  <a:schemeClr val="accent1"/>
                </a:solidFill>
              </a:defRPr>
            </a:lvl9pPr>
          </a:lstStyle>
          <a:p>
            <a:endParaRPr/>
          </a:p>
        </p:txBody>
      </p:sp>
      <p:sp>
        <p:nvSpPr>
          <p:cNvPr id="3326" name="Google Shape;3326;p310"/>
          <p:cNvSpPr txBox="1">
            <a:spLocks noGrp="1"/>
          </p:cNvSpPr>
          <p:nvPr>
            <p:ph type="subTitle" idx="3"/>
          </p:nvPr>
        </p:nvSpPr>
        <p:spPr>
          <a:xfrm>
            <a:off x="663788" y="4627163"/>
            <a:ext cx="6001800" cy="420000"/>
          </a:xfrm>
          <a:prstGeom prst="rect">
            <a:avLst/>
          </a:prstGeom>
        </p:spPr>
        <p:txBody>
          <a:bodyPr spcFirstLastPara="1" wrap="square" lIns="0" tIns="0" rIns="0" bIns="0" anchor="b" anchorCtr="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a:endParaRPr/>
          </a:p>
        </p:txBody>
      </p:sp>
      <p:sp>
        <p:nvSpPr>
          <p:cNvPr id="3327" name="Google Shape;3327;p310"/>
          <p:cNvSpPr txBox="1">
            <a:spLocks noGrp="1"/>
          </p:cNvSpPr>
          <p:nvPr>
            <p:ph type="subTitle" idx="4"/>
          </p:nvPr>
        </p:nvSpPr>
        <p:spPr>
          <a:xfrm>
            <a:off x="1531819" y="1873120"/>
            <a:ext cx="1580100" cy="284400"/>
          </a:xfrm>
          <a:prstGeom prst="rect">
            <a:avLst/>
          </a:prstGeom>
        </p:spPr>
        <p:txBody>
          <a:bodyPr spcFirstLastPara="1" wrap="square" lIns="0" tIns="0" rIns="0" bIns="0" anchor="b" anchorCtr="0">
            <a:noAutofit/>
          </a:bodyPr>
          <a:lstStyle>
            <a:lvl1pPr lvl="0" rtl="0">
              <a:lnSpc>
                <a:spcPct val="115000"/>
              </a:lnSpc>
              <a:spcBef>
                <a:spcPts val="0"/>
              </a:spcBef>
              <a:spcAft>
                <a:spcPts val="0"/>
              </a:spcAft>
              <a:buNone/>
              <a:defRPr sz="900">
                <a:latin typeface="Red Hat Text Medium"/>
                <a:ea typeface="Red Hat Text Medium"/>
                <a:cs typeface="Red Hat Text Medium"/>
                <a:sym typeface="Red Hat Text Medium"/>
              </a:defRPr>
            </a:lvl1pPr>
            <a:lvl2pPr lvl="1" rtl="0">
              <a:lnSpc>
                <a:spcPct val="115000"/>
              </a:lnSpc>
              <a:spcBef>
                <a:spcPts val="0"/>
              </a:spcBef>
              <a:spcAft>
                <a:spcPts val="0"/>
              </a:spcAft>
              <a:buNone/>
              <a:defRPr sz="900">
                <a:latin typeface="Red Hat Text Medium"/>
                <a:ea typeface="Red Hat Text Medium"/>
                <a:cs typeface="Red Hat Text Medium"/>
                <a:sym typeface="Red Hat Text Medium"/>
              </a:defRPr>
            </a:lvl2pPr>
            <a:lvl3pPr lvl="2" rtl="0">
              <a:lnSpc>
                <a:spcPct val="115000"/>
              </a:lnSpc>
              <a:spcBef>
                <a:spcPts val="0"/>
              </a:spcBef>
              <a:spcAft>
                <a:spcPts val="0"/>
              </a:spcAft>
              <a:buNone/>
              <a:defRPr sz="900">
                <a:latin typeface="Red Hat Text Medium"/>
                <a:ea typeface="Red Hat Text Medium"/>
                <a:cs typeface="Red Hat Text Medium"/>
                <a:sym typeface="Red Hat Text Medium"/>
              </a:defRPr>
            </a:lvl3pPr>
            <a:lvl4pPr lvl="3" rtl="0">
              <a:lnSpc>
                <a:spcPct val="115000"/>
              </a:lnSpc>
              <a:spcBef>
                <a:spcPts val="0"/>
              </a:spcBef>
              <a:spcAft>
                <a:spcPts val="0"/>
              </a:spcAft>
              <a:buNone/>
              <a:defRPr sz="900">
                <a:latin typeface="Red Hat Text Medium"/>
                <a:ea typeface="Red Hat Text Medium"/>
                <a:cs typeface="Red Hat Text Medium"/>
                <a:sym typeface="Red Hat Text Medium"/>
              </a:defRPr>
            </a:lvl4pPr>
            <a:lvl5pPr lvl="4" rtl="0">
              <a:lnSpc>
                <a:spcPct val="115000"/>
              </a:lnSpc>
              <a:spcBef>
                <a:spcPts val="0"/>
              </a:spcBef>
              <a:spcAft>
                <a:spcPts val="0"/>
              </a:spcAft>
              <a:buNone/>
              <a:defRPr sz="900">
                <a:latin typeface="Red Hat Text Medium"/>
                <a:ea typeface="Red Hat Text Medium"/>
                <a:cs typeface="Red Hat Text Medium"/>
                <a:sym typeface="Red Hat Text Medium"/>
              </a:defRPr>
            </a:lvl5pPr>
            <a:lvl6pPr lvl="5" rtl="0">
              <a:lnSpc>
                <a:spcPct val="115000"/>
              </a:lnSpc>
              <a:spcBef>
                <a:spcPts val="0"/>
              </a:spcBef>
              <a:spcAft>
                <a:spcPts val="0"/>
              </a:spcAft>
              <a:buNone/>
              <a:defRPr sz="900">
                <a:latin typeface="Red Hat Text Medium"/>
                <a:ea typeface="Red Hat Text Medium"/>
                <a:cs typeface="Red Hat Text Medium"/>
                <a:sym typeface="Red Hat Text Medium"/>
              </a:defRPr>
            </a:lvl6pPr>
            <a:lvl7pPr lvl="6" rtl="0">
              <a:lnSpc>
                <a:spcPct val="115000"/>
              </a:lnSpc>
              <a:spcBef>
                <a:spcPts val="0"/>
              </a:spcBef>
              <a:spcAft>
                <a:spcPts val="0"/>
              </a:spcAft>
              <a:buNone/>
              <a:defRPr sz="900">
                <a:latin typeface="Red Hat Text Medium"/>
                <a:ea typeface="Red Hat Text Medium"/>
                <a:cs typeface="Red Hat Text Medium"/>
                <a:sym typeface="Red Hat Text Medium"/>
              </a:defRPr>
            </a:lvl7pPr>
            <a:lvl8pPr lvl="7" rtl="0">
              <a:lnSpc>
                <a:spcPct val="115000"/>
              </a:lnSpc>
              <a:spcBef>
                <a:spcPts val="0"/>
              </a:spcBef>
              <a:spcAft>
                <a:spcPts val="0"/>
              </a:spcAft>
              <a:buNone/>
              <a:defRPr sz="900">
                <a:latin typeface="Red Hat Text Medium"/>
                <a:ea typeface="Red Hat Text Medium"/>
                <a:cs typeface="Red Hat Text Medium"/>
                <a:sym typeface="Red Hat Text Medium"/>
              </a:defRPr>
            </a:lvl8pPr>
            <a:lvl9pPr lvl="8" rtl="0">
              <a:lnSpc>
                <a:spcPct val="115000"/>
              </a:lnSpc>
              <a:spcBef>
                <a:spcPts val="0"/>
              </a:spcBef>
              <a:spcAft>
                <a:spcPts val="0"/>
              </a:spcAft>
              <a:buNone/>
              <a:defRPr sz="900">
                <a:latin typeface="Red Hat Text Medium"/>
                <a:ea typeface="Red Hat Text Medium"/>
                <a:cs typeface="Red Hat Text Medium"/>
                <a:sym typeface="Red Hat Text Medium"/>
              </a:defRPr>
            </a:lvl9pPr>
          </a:lstStyle>
          <a:p>
            <a:endParaRPr/>
          </a:p>
        </p:txBody>
      </p:sp>
      <p:sp>
        <p:nvSpPr>
          <p:cNvPr id="3328" name="Google Shape;3328;p310"/>
          <p:cNvSpPr txBox="1">
            <a:spLocks noGrp="1"/>
          </p:cNvSpPr>
          <p:nvPr>
            <p:ph type="subTitle" idx="5"/>
          </p:nvPr>
        </p:nvSpPr>
        <p:spPr>
          <a:xfrm>
            <a:off x="1531819" y="2177606"/>
            <a:ext cx="1580100" cy="506400"/>
          </a:xfrm>
          <a:prstGeom prst="rect">
            <a:avLst/>
          </a:prstGeom>
        </p:spPr>
        <p:txBody>
          <a:bodyPr spcFirstLastPara="1" wrap="square" lIns="0" tIns="0" rIns="0" bIns="0" anchor="t" anchorCtr="0">
            <a:noAutofit/>
          </a:bodyPr>
          <a:lstStyle>
            <a:lvl1pPr lvl="0" rtl="0">
              <a:lnSpc>
                <a:spcPct val="115000"/>
              </a:lnSpc>
              <a:spcBef>
                <a:spcPts val="0"/>
              </a:spcBef>
              <a:spcAft>
                <a:spcPts val="0"/>
              </a:spcAft>
              <a:buNone/>
              <a:defRPr sz="900"/>
            </a:lvl1pPr>
            <a:lvl2pPr lvl="1" rtl="0">
              <a:lnSpc>
                <a:spcPct val="115000"/>
              </a:lnSpc>
              <a:spcBef>
                <a:spcPts val="0"/>
              </a:spcBef>
              <a:spcAft>
                <a:spcPts val="0"/>
              </a:spcAft>
              <a:buNone/>
              <a:defRPr sz="900"/>
            </a:lvl2pPr>
            <a:lvl3pPr lvl="2" rtl="0">
              <a:lnSpc>
                <a:spcPct val="115000"/>
              </a:lnSpc>
              <a:spcBef>
                <a:spcPts val="0"/>
              </a:spcBef>
              <a:spcAft>
                <a:spcPts val="0"/>
              </a:spcAft>
              <a:buNone/>
              <a:defRPr sz="900"/>
            </a:lvl3pPr>
            <a:lvl4pPr lvl="3" rtl="0">
              <a:lnSpc>
                <a:spcPct val="115000"/>
              </a:lnSpc>
              <a:spcBef>
                <a:spcPts val="0"/>
              </a:spcBef>
              <a:spcAft>
                <a:spcPts val="0"/>
              </a:spcAft>
              <a:buNone/>
              <a:defRPr sz="900"/>
            </a:lvl4pPr>
            <a:lvl5pPr lvl="4" rtl="0">
              <a:lnSpc>
                <a:spcPct val="115000"/>
              </a:lnSpc>
              <a:spcBef>
                <a:spcPts val="0"/>
              </a:spcBef>
              <a:spcAft>
                <a:spcPts val="0"/>
              </a:spcAft>
              <a:buNone/>
              <a:defRPr sz="900"/>
            </a:lvl5pPr>
            <a:lvl6pPr lvl="5" rtl="0">
              <a:lnSpc>
                <a:spcPct val="115000"/>
              </a:lnSpc>
              <a:spcBef>
                <a:spcPts val="0"/>
              </a:spcBef>
              <a:spcAft>
                <a:spcPts val="0"/>
              </a:spcAft>
              <a:buNone/>
              <a:defRPr sz="900"/>
            </a:lvl6pPr>
            <a:lvl7pPr lvl="6" rtl="0">
              <a:lnSpc>
                <a:spcPct val="115000"/>
              </a:lnSpc>
              <a:spcBef>
                <a:spcPts val="0"/>
              </a:spcBef>
              <a:spcAft>
                <a:spcPts val="0"/>
              </a:spcAft>
              <a:buNone/>
              <a:defRPr sz="900"/>
            </a:lvl7pPr>
            <a:lvl8pPr lvl="7" rtl="0">
              <a:lnSpc>
                <a:spcPct val="115000"/>
              </a:lnSpc>
              <a:spcBef>
                <a:spcPts val="0"/>
              </a:spcBef>
              <a:spcAft>
                <a:spcPts val="0"/>
              </a:spcAft>
              <a:buNone/>
              <a:defRPr sz="900"/>
            </a:lvl8pPr>
            <a:lvl9pPr lvl="8" rtl="0">
              <a:lnSpc>
                <a:spcPct val="115000"/>
              </a:lnSpc>
              <a:spcBef>
                <a:spcPts val="0"/>
              </a:spcBef>
              <a:spcAft>
                <a:spcPts val="0"/>
              </a:spcAft>
              <a:buNone/>
              <a:defRPr sz="900"/>
            </a:lvl9pPr>
          </a:lstStyle>
          <a:p>
            <a:endParaRPr/>
          </a:p>
        </p:txBody>
      </p:sp>
      <p:sp>
        <p:nvSpPr>
          <p:cNvPr id="3329" name="Google Shape;3329;p310"/>
          <p:cNvSpPr txBox="1">
            <a:spLocks noGrp="1"/>
          </p:cNvSpPr>
          <p:nvPr>
            <p:ph type="subTitle" idx="6"/>
          </p:nvPr>
        </p:nvSpPr>
        <p:spPr>
          <a:xfrm>
            <a:off x="1197356" y="3302681"/>
            <a:ext cx="732000" cy="176100"/>
          </a:xfrm>
          <a:prstGeom prst="rect">
            <a:avLst/>
          </a:prstGeom>
        </p:spPr>
        <p:txBody>
          <a:bodyPr spcFirstLastPara="1" wrap="square" lIns="0" tIns="0" rIns="0" bIns="0" anchor="ctr" anchorCtr="0">
            <a:noAutofit/>
          </a:bodyPr>
          <a:lstStyle>
            <a:lvl1pPr lvl="0" algn="ctr" rtl="0">
              <a:lnSpc>
                <a:spcPct val="115000"/>
              </a:lnSpc>
              <a:spcBef>
                <a:spcPts val="0"/>
              </a:spcBef>
              <a:spcAft>
                <a:spcPts val="0"/>
              </a:spcAft>
              <a:buNone/>
              <a:defRPr sz="1100">
                <a:solidFill>
                  <a:schemeClr val="accent1"/>
                </a:solidFill>
              </a:defRPr>
            </a:lvl1pPr>
            <a:lvl2pPr lvl="1" algn="ctr" rtl="0">
              <a:lnSpc>
                <a:spcPct val="115000"/>
              </a:lnSpc>
              <a:spcBef>
                <a:spcPts val="0"/>
              </a:spcBef>
              <a:spcAft>
                <a:spcPts val="0"/>
              </a:spcAft>
              <a:buNone/>
              <a:defRPr sz="1100">
                <a:solidFill>
                  <a:schemeClr val="accent1"/>
                </a:solidFill>
              </a:defRPr>
            </a:lvl2pPr>
            <a:lvl3pPr lvl="2" algn="ctr" rtl="0">
              <a:lnSpc>
                <a:spcPct val="115000"/>
              </a:lnSpc>
              <a:spcBef>
                <a:spcPts val="0"/>
              </a:spcBef>
              <a:spcAft>
                <a:spcPts val="0"/>
              </a:spcAft>
              <a:buNone/>
              <a:defRPr sz="1100">
                <a:solidFill>
                  <a:schemeClr val="accent1"/>
                </a:solidFill>
              </a:defRPr>
            </a:lvl3pPr>
            <a:lvl4pPr lvl="3" algn="ctr" rtl="0">
              <a:lnSpc>
                <a:spcPct val="115000"/>
              </a:lnSpc>
              <a:spcBef>
                <a:spcPts val="0"/>
              </a:spcBef>
              <a:spcAft>
                <a:spcPts val="0"/>
              </a:spcAft>
              <a:buNone/>
              <a:defRPr sz="1100">
                <a:solidFill>
                  <a:schemeClr val="accent1"/>
                </a:solidFill>
              </a:defRPr>
            </a:lvl4pPr>
            <a:lvl5pPr lvl="4" algn="ctr" rtl="0">
              <a:lnSpc>
                <a:spcPct val="115000"/>
              </a:lnSpc>
              <a:spcBef>
                <a:spcPts val="0"/>
              </a:spcBef>
              <a:spcAft>
                <a:spcPts val="0"/>
              </a:spcAft>
              <a:buNone/>
              <a:defRPr sz="1100">
                <a:solidFill>
                  <a:schemeClr val="accent1"/>
                </a:solidFill>
              </a:defRPr>
            </a:lvl5pPr>
            <a:lvl6pPr lvl="5" algn="ctr" rtl="0">
              <a:lnSpc>
                <a:spcPct val="115000"/>
              </a:lnSpc>
              <a:spcBef>
                <a:spcPts val="0"/>
              </a:spcBef>
              <a:spcAft>
                <a:spcPts val="0"/>
              </a:spcAft>
              <a:buNone/>
              <a:defRPr sz="1100">
                <a:solidFill>
                  <a:schemeClr val="accent1"/>
                </a:solidFill>
              </a:defRPr>
            </a:lvl6pPr>
            <a:lvl7pPr lvl="6" algn="ctr" rtl="0">
              <a:lnSpc>
                <a:spcPct val="115000"/>
              </a:lnSpc>
              <a:spcBef>
                <a:spcPts val="0"/>
              </a:spcBef>
              <a:spcAft>
                <a:spcPts val="0"/>
              </a:spcAft>
              <a:buNone/>
              <a:defRPr sz="1100">
                <a:solidFill>
                  <a:schemeClr val="accent1"/>
                </a:solidFill>
              </a:defRPr>
            </a:lvl7pPr>
            <a:lvl8pPr lvl="7" algn="ctr" rtl="0">
              <a:lnSpc>
                <a:spcPct val="115000"/>
              </a:lnSpc>
              <a:spcBef>
                <a:spcPts val="0"/>
              </a:spcBef>
              <a:spcAft>
                <a:spcPts val="0"/>
              </a:spcAft>
              <a:buNone/>
              <a:defRPr sz="1100">
                <a:solidFill>
                  <a:schemeClr val="accent1"/>
                </a:solidFill>
              </a:defRPr>
            </a:lvl8pPr>
            <a:lvl9pPr lvl="8" algn="ctr" rtl="0">
              <a:lnSpc>
                <a:spcPct val="115000"/>
              </a:lnSpc>
              <a:spcBef>
                <a:spcPts val="0"/>
              </a:spcBef>
              <a:spcAft>
                <a:spcPts val="0"/>
              </a:spcAft>
              <a:buNone/>
              <a:defRPr sz="1100">
                <a:solidFill>
                  <a:schemeClr val="accent1"/>
                </a:solidFill>
              </a:defRPr>
            </a:lvl9pPr>
          </a:lstStyle>
          <a:p>
            <a:endParaRPr/>
          </a:p>
        </p:txBody>
      </p:sp>
      <p:sp>
        <p:nvSpPr>
          <p:cNvPr id="3330" name="Google Shape;3330;p310"/>
          <p:cNvSpPr txBox="1">
            <a:spLocks noGrp="1"/>
          </p:cNvSpPr>
          <p:nvPr>
            <p:ph type="subTitle" idx="7"/>
          </p:nvPr>
        </p:nvSpPr>
        <p:spPr>
          <a:xfrm>
            <a:off x="2459231" y="2919383"/>
            <a:ext cx="732000" cy="176100"/>
          </a:xfrm>
          <a:prstGeom prst="rect">
            <a:avLst/>
          </a:prstGeom>
        </p:spPr>
        <p:txBody>
          <a:bodyPr spcFirstLastPara="1" wrap="square" lIns="0" tIns="0" rIns="0" bIns="0" anchor="ctr" anchorCtr="0">
            <a:noAutofit/>
          </a:bodyPr>
          <a:lstStyle>
            <a:lvl1pPr lvl="0" algn="ctr" rtl="0">
              <a:lnSpc>
                <a:spcPct val="115000"/>
              </a:lnSpc>
              <a:spcBef>
                <a:spcPts val="0"/>
              </a:spcBef>
              <a:spcAft>
                <a:spcPts val="0"/>
              </a:spcAft>
              <a:buNone/>
              <a:defRPr sz="1100">
                <a:solidFill>
                  <a:schemeClr val="accent1"/>
                </a:solidFill>
              </a:defRPr>
            </a:lvl1pPr>
            <a:lvl2pPr lvl="1" algn="ctr" rtl="0">
              <a:lnSpc>
                <a:spcPct val="115000"/>
              </a:lnSpc>
              <a:spcBef>
                <a:spcPts val="0"/>
              </a:spcBef>
              <a:spcAft>
                <a:spcPts val="0"/>
              </a:spcAft>
              <a:buNone/>
              <a:defRPr sz="1100">
                <a:solidFill>
                  <a:schemeClr val="accent1"/>
                </a:solidFill>
              </a:defRPr>
            </a:lvl2pPr>
            <a:lvl3pPr lvl="2" algn="ctr" rtl="0">
              <a:lnSpc>
                <a:spcPct val="115000"/>
              </a:lnSpc>
              <a:spcBef>
                <a:spcPts val="0"/>
              </a:spcBef>
              <a:spcAft>
                <a:spcPts val="0"/>
              </a:spcAft>
              <a:buNone/>
              <a:defRPr sz="1100">
                <a:solidFill>
                  <a:schemeClr val="accent1"/>
                </a:solidFill>
              </a:defRPr>
            </a:lvl3pPr>
            <a:lvl4pPr lvl="3" algn="ctr" rtl="0">
              <a:lnSpc>
                <a:spcPct val="115000"/>
              </a:lnSpc>
              <a:spcBef>
                <a:spcPts val="0"/>
              </a:spcBef>
              <a:spcAft>
                <a:spcPts val="0"/>
              </a:spcAft>
              <a:buNone/>
              <a:defRPr sz="1100">
                <a:solidFill>
                  <a:schemeClr val="accent1"/>
                </a:solidFill>
              </a:defRPr>
            </a:lvl4pPr>
            <a:lvl5pPr lvl="4" algn="ctr" rtl="0">
              <a:lnSpc>
                <a:spcPct val="115000"/>
              </a:lnSpc>
              <a:spcBef>
                <a:spcPts val="0"/>
              </a:spcBef>
              <a:spcAft>
                <a:spcPts val="0"/>
              </a:spcAft>
              <a:buNone/>
              <a:defRPr sz="1100">
                <a:solidFill>
                  <a:schemeClr val="accent1"/>
                </a:solidFill>
              </a:defRPr>
            </a:lvl5pPr>
            <a:lvl6pPr lvl="5" algn="ctr" rtl="0">
              <a:lnSpc>
                <a:spcPct val="115000"/>
              </a:lnSpc>
              <a:spcBef>
                <a:spcPts val="0"/>
              </a:spcBef>
              <a:spcAft>
                <a:spcPts val="0"/>
              </a:spcAft>
              <a:buNone/>
              <a:defRPr sz="1100">
                <a:solidFill>
                  <a:schemeClr val="accent1"/>
                </a:solidFill>
              </a:defRPr>
            </a:lvl6pPr>
            <a:lvl7pPr lvl="6" algn="ctr" rtl="0">
              <a:lnSpc>
                <a:spcPct val="115000"/>
              </a:lnSpc>
              <a:spcBef>
                <a:spcPts val="0"/>
              </a:spcBef>
              <a:spcAft>
                <a:spcPts val="0"/>
              </a:spcAft>
              <a:buNone/>
              <a:defRPr sz="1100">
                <a:solidFill>
                  <a:schemeClr val="accent1"/>
                </a:solidFill>
              </a:defRPr>
            </a:lvl7pPr>
            <a:lvl8pPr lvl="7" algn="ctr" rtl="0">
              <a:lnSpc>
                <a:spcPct val="115000"/>
              </a:lnSpc>
              <a:spcBef>
                <a:spcPts val="0"/>
              </a:spcBef>
              <a:spcAft>
                <a:spcPts val="0"/>
              </a:spcAft>
              <a:buNone/>
              <a:defRPr sz="1100">
                <a:solidFill>
                  <a:schemeClr val="accent1"/>
                </a:solidFill>
              </a:defRPr>
            </a:lvl8pPr>
            <a:lvl9pPr lvl="8" algn="ctr" rtl="0">
              <a:lnSpc>
                <a:spcPct val="115000"/>
              </a:lnSpc>
              <a:spcBef>
                <a:spcPts val="0"/>
              </a:spcBef>
              <a:spcAft>
                <a:spcPts val="0"/>
              </a:spcAft>
              <a:buNone/>
              <a:defRPr sz="1100">
                <a:solidFill>
                  <a:schemeClr val="accent1"/>
                </a:solidFill>
              </a:defRPr>
            </a:lvl9pPr>
          </a:lstStyle>
          <a:p>
            <a:endParaRPr/>
          </a:p>
        </p:txBody>
      </p:sp>
      <p:sp>
        <p:nvSpPr>
          <p:cNvPr id="3331" name="Google Shape;3331;p310"/>
          <p:cNvSpPr txBox="1">
            <a:spLocks noGrp="1"/>
          </p:cNvSpPr>
          <p:nvPr>
            <p:ph type="subTitle" idx="8"/>
          </p:nvPr>
        </p:nvSpPr>
        <p:spPr>
          <a:xfrm>
            <a:off x="1285069" y="3564541"/>
            <a:ext cx="1580100" cy="284400"/>
          </a:xfrm>
          <a:prstGeom prst="rect">
            <a:avLst/>
          </a:prstGeom>
        </p:spPr>
        <p:txBody>
          <a:bodyPr spcFirstLastPara="1" wrap="square" lIns="0" tIns="0" rIns="0" bIns="0" anchor="b" anchorCtr="0">
            <a:noAutofit/>
          </a:bodyPr>
          <a:lstStyle>
            <a:lvl1pPr lvl="0" algn="r" rtl="0">
              <a:lnSpc>
                <a:spcPct val="115000"/>
              </a:lnSpc>
              <a:spcBef>
                <a:spcPts val="0"/>
              </a:spcBef>
              <a:spcAft>
                <a:spcPts val="0"/>
              </a:spcAft>
              <a:buNone/>
              <a:defRPr sz="900">
                <a:latin typeface="Red Hat Text Medium"/>
                <a:ea typeface="Red Hat Text Medium"/>
                <a:cs typeface="Red Hat Text Medium"/>
                <a:sym typeface="Red Hat Text Medium"/>
              </a:defRPr>
            </a:lvl1pPr>
            <a:lvl2pPr lvl="1" algn="r" rtl="0">
              <a:lnSpc>
                <a:spcPct val="115000"/>
              </a:lnSpc>
              <a:spcBef>
                <a:spcPts val="0"/>
              </a:spcBef>
              <a:spcAft>
                <a:spcPts val="0"/>
              </a:spcAft>
              <a:buNone/>
              <a:defRPr sz="900">
                <a:latin typeface="Red Hat Text Medium"/>
                <a:ea typeface="Red Hat Text Medium"/>
                <a:cs typeface="Red Hat Text Medium"/>
                <a:sym typeface="Red Hat Text Medium"/>
              </a:defRPr>
            </a:lvl2pPr>
            <a:lvl3pPr lvl="2" algn="r" rtl="0">
              <a:lnSpc>
                <a:spcPct val="115000"/>
              </a:lnSpc>
              <a:spcBef>
                <a:spcPts val="0"/>
              </a:spcBef>
              <a:spcAft>
                <a:spcPts val="0"/>
              </a:spcAft>
              <a:buNone/>
              <a:defRPr sz="900">
                <a:latin typeface="Red Hat Text Medium"/>
                <a:ea typeface="Red Hat Text Medium"/>
                <a:cs typeface="Red Hat Text Medium"/>
                <a:sym typeface="Red Hat Text Medium"/>
              </a:defRPr>
            </a:lvl3pPr>
            <a:lvl4pPr lvl="3" algn="r" rtl="0">
              <a:lnSpc>
                <a:spcPct val="115000"/>
              </a:lnSpc>
              <a:spcBef>
                <a:spcPts val="0"/>
              </a:spcBef>
              <a:spcAft>
                <a:spcPts val="0"/>
              </a:spcAft>
              <a:buNone/>
              <a:defRPr sz="900">
                <a:latin typeface="Red Hat Text Medium"/>
                <a:ea typeface="Red Hat Text Medium"/>
                <a:cs typeface="Red Hat Text Medium"/>
                <a:sym typeface="Red Hat Text Medium"/>
              </a:defRPr>
            </a:lvl4pPr>
            <a:lvl5pPr lvl="4" algn="r" rtl="0">
              <a:lnSpc>
                <a:spcPct val="115000"/>
              </a:lnSpc>
              <a:spcBef>
                <a:spcPts val="0"/>
              </a:spcBef>
              <a:spcAft>
                <a:spcPts val="0"/>
              </a:spcAft>
              <a:buNone/>
              <a:defRPr sz="900">
                <a:latin typeface="Red Hat Text Medium"/>
                <a:ea typeface="Red Hat Text Medium"/>
                <a:cs typeface="Red Hat Text Medium"/>
                <a:sym typeface="Red Hat Text Medium"/>
              </a:defRPr>
            </a:lvl5pPr>
            <a:lvl6pPr lvl="5" algn="r" rtl="0">
              <a:lnSpc>
                <a:spcPct val="115000"/>
              </a:lnSpc>
              <a:spcBef>
                <a:spcPts val="0"/>
              </a:spcBef>
              <a:spcAft>
                <a:spcPts val="0"/>
              </a:spcAft>
              <a:buNone/>
              <a:defRPr sz="900">
                <a:latin typeface="Red Hat Text Medium"/>
                <a:ea typeface="Red Hat Text Medium"/>
                <a:cs typeface="Red Hat Text Medium"/>
                <a:sym typeface="Red Hat Text Medium"/>
              </a:defRPr>
            </a:lvl6pPr>
            <a:lvl7pPr lvl="6" algn="r" rtl="0">
              <a:lnSpc>
                <a:spcPct val="115000"/>
              </a:lnSpc>
              <a:spcBef>
                <a:spcPts val="0"/>
              </a:spcBef>
              <a:spcAft>
                <a:spcPts val="0"/>
              </a:spcAft>
              <a:buNone/>
              <a:defRPr sz="900">
                <a:latin typeface="Red Hat Text Medium"/>
                <a:ea typeface="Red Hat Text Medium"/>
                <a:cs typeface="Red Hat Text Medium"/>
                <a:sym typeface="Red Hat Text Medium"/>
              </a:defRPr>
            </a:lvl7pPr>
            <a:lvl8pPr lvl="7" algn="r" rtl="0">
              <a:lnSpc>
                <a:spcPct val="115000"/>
              </a:lnSpc>
              <a:spcBef>
                <a:spcPts val="0"/>
              </a:spcBef>
              <a:spcAft>
                <a:spcPts val="0"/>
              </a:spcAft>
              <a:buNone/>
              <a:defRPr sz="900">
                <a:latin typeface="Red Hat Text Medium"/>
                <a:ea typeface="Red Hat Text Medium"/>
                <a:cs typeface="Red Hat Text Medium"/>
                <a:sym typeface="Red Hat Text Medium"/>
              </a:defRPr>
            </a:lvl8pPr>
            <a:lvl9pPr lvl="8" algn="r" rtl="0">
              <a:lnSpc>
                <a:spcPct val="115000"/>
              </a:lnSpc>
              <a:spcBef>
                <a:spcPts val="0"/>
              </a:spcBef>
              <a:spcAft>
                <a:spcPts val="0"/>
              </a:spcAft>
              <a:buNone/>
              <a:defRPr sz="900">
                <a:latin typeface="Red Hat Text Medium"/>
                <a:ea typeface="Red Hat Text Medium"/>
                <a:cs typeface="Red Hat Text Medium"/>
                <a:sym typeface="Red Hat Text Medium"/>
              </a:defRPr>
            </a:lvl9pPr>
          </a:lstStyle>
          <a:p>
            <a:endParaRPr/>
          </a:p>
        </p:txBody>
      </p:sp>
      <p:sp>
        <p:nvSpPr>
          <p:cNvPr id="3332" name="Google Shape;3332;p310"/>
          <p:cNvSpPr txBox="1">
            <a:spLocks noGrp="1"/>
          </p:cNvSpPr>
          <p:nvPr>
            <p:ph type="subTitle" idx="9"/>
          </p:nvPr>
        </p:nvSpPr>
        <p:spPr>
          <a:xfrm>
            <a:off x="1285069" y="3869028"/>
            <a:ext cx="1580100" cy="506400"/>
          </a:xfrm>
          <a:prstGeom prst="rect">
            <a:avLst/>
          </a:prstGeom>
        </p:spPr>
        <p:txBody>
          <a:bodyPr spcFirstLastPara="1" wrap="square" lIns="0" tIns="0" rIns="0" bIns="0" anchor="t" anchorCtr="0">
            <a:noAutofit/>
          </a:bodyPr>
          <a:lstStyle>
            <a:lvl1pPr lvl="0" algn="r" rtl="0">
              <a:lnSpc>
                <a:spcPct val="115000"/>
              </a:lnSpc>
              <a:spcBef>
                <a:spcPts val="0"/>
              </a:spcBef>
              <a:spcAft>
                <a:spcPts val="0"/>
              </a:spcAft>
              <a:buNone/>
              <a:defRPr sz="900"/>
            </a:lvl1pPr>
            <a:lvl2pPr lvl="1" algn="r" rtl="0">
              <a:lnSpc>
                <a:spcPct val="115000"/>
              </a:lnSpc>
              <a:spcBef>
                <a:spcPts val="0"/>
              </a:spcBef>
              <a:spcAft>
                <a:spcPts val="0"/>
              </a:spcAft>
              <a:buNone/>
              <a:defRPr sz="900"/>
            </a:lvl2pPr>
            <a:lvl3pPr lvl="2" algn="r" rtl="0">
              <a:lnSpc>
                <a:spcPct val="115000"/>
              </a:lnSpc>
              <a:spcBef>
                <a:spcPts val="0"/>
              </a:spcBef>
              <a:spcAft>
                <a:spcPts val="0"/>
              </a:spcAft>
              <a:buNone/>
              <a:defRPr sz="900"/>
            </a:lvl3pPr>
            <a:lvl4pPr lvl="3" algn="r" rtl="0">
              <a:lnSpc>
                <a:spcPct val="115000"/>
              </a:lnSpc>
              <a:spcBef>
                <a:spcPts val="0"/>
              </a:spcBef>
              <a:spcAft>
                <a:spcPts val="0"/>
              </a:spcAft>
              <a:buNone/>
              <a:defRPr sz="900"/>
            </a:lvl4pPr>
            <a:lvl5pPr lvl="4" algn="r" rtl="0">
              <a:lnSpc>
                <a:spcPct val="115000"/>
              </a:lnSpc>
              <a:spcBef>
                <a:spcPts val="0"/>
              </a:spcBef>
              <a:spcAft>
                <a:spcPts val="0"/>
              </a:spcAft>
              <a:buNone/>
              <a:defRPr sz="900"/>
            </a:lvl5pPr>
            <a:lvl6pPr lvl="5" algn="r" rtl="0">
              <a:lnSpc>
                <a:spcPct val="115000"/>
              </a:lnSpc>
              <a:spcBef>
                <a:spcPts val="0"/>
              </a:spcBef>
              <a:spcAft>
                <a:spcPts val="0"/>
              </a:spcAft>
              <a:buNone/>
              <a:defRPr sz="900"/>
            </a:lvl6pPr>
            <a:lvl7pPr lvl="6" algn="r" rtl="0">
              <a:lnSpc>
                <a:spcPct val="115000"/>
              </a:lnSpc>
              <a:spcBef>
                <a:spcPts val="0"/>
              </a:spcBef>
              <a:spcAft>
                <a:spcPts val="0"/>
              </a:spcAft>
              <a:buNone/>
              <a:defRPr sz="900"/>
            </a:lvl7pPr>
            <a:lvl8pPr lvl="7" algn="r" rtl="0">
              <a:lnSpc>
                <a:spcPct val="115000"/>
              </a:lnSpc>
              <a:spcBef>
                <a:spcPts val="0"/>
              </a:spcBef>
              <a:spcAft>
                <a:spcPts val="0"/>
              </a:spcAft>
              <a:buNone/>
              <a:defRPr sz="900"/>
            </a:lvl8pPr>
            <a:lvl9pPr lvl="8" algn="r" rtl="0">
              <a:lnSpc>
                <a:spcPct val="115000"/>
              </a:lnSpc>
              <a:spcBef>
                <a:spcPts val="0"/>
              </a:spcBef>
              <a:spcAft>
                <a:spcPts val="0"/>
              </a:spcAft>
              <a:buNone/>
              <a:defRPr sz="900"/>
            </a:lvl9pPr>
          </a:lstStyle>
          <a:p>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matchingName="Interior data three callouts">
  <p:cSld name="CUSTOM_4_14">
    <p:spTree>
      <p:nvGrpSpPr>
        <p:cNvPr id="1" name="Shape 3333"/>
        <p:cNvGrpSpPr/>
        <p:nvPr/>
      </p:nvGrpSpPr>
      <p:grpSpPr>
        <a:xfrm>
          <a:off x="0" y="0"/>
          <a:ext cx="0" cy="0"/>
          <a:chOff x="0" y="0"/>
          <a:chExt cx="0" cy="0"/>
        </a:xfrm>
      </p:grpSpPr>
      <p:sp>
        <p:nvSpPr>
          <p:cNvPr id="3334" name="Google Shape;3334;p311"/>
          <p:cNvSpPr txBox="1">
            <a:spLocks noGrp="1"/>
          </p:cNvSpPr>
          <p:nvPr>
            <p:ph type="subTitle" idx="1"/>
          </p:nvPr>
        </p:nvSpPr>
        <p:spPr>
          <a:xfrm>
            <a:off x="756675" y="1827319"/>
            <a:ext cx="2261100" cy="930600"/>
          </a:xfrm>
          <a:prstGeom prst="rect">
            <a:avLst/>
          </a:prstGeom>
        </p:spPr>
        <p:txBody>
          <a:bodyPr spcFirstLastPara="1" wrap="square" lIns="0" tIns="0" rIns="0" bIns="0" anchor="t" anchorCtr="0">
            <a:noAutofit/>
          </a:bodyPr>
          <a:lstStyle>
            <a:lvl1pPr lvl="0" algn="ctr" rtl="0">
              <a:spcBef>
                <a:spcPts val="0"/>
              </a:spcBef>
              <a:spcAft>
                <a:spcPts val="0"/>
              </a:spcAft>
              <a:buNone/>
              <a:defRPr sz="6000">
                <a:solidFill>
                  <a:schemeClr val="accent1"/>
                </a:solidFill>
              </a:defRPr>
            </a:lvl1pPr>
            <a:lvl2pPr lvl="1" algn="ctr" rtl="0">
              <a:spcBef>
                <a:spcPts val="400"/>
              </a:spcBef>
              <a:spcAft>
                <a:spcPts val="0"/>
              </a:spcAft>
              <a:buNone/>
              <a:defRPr sz="6000">
                <a:solidFill>
                  <a:schemeClr val="accent1"/>
                </a:solidFill>
              </a:defRPr>
            </a:lvl2pPr>
            <a:lvl3pPr lvl="2" algn="ctr" rtl="0">
              <a:spcBef>
                <a:spcPts val="400"/>
              </a:spcBef>
              <a:spcAft>
                <a:spcPts val="0"/>
              </a:spcAft>
              <a:buNone/>
              <a:defRPr sz="6000">
                <a:solidFill>
                  <a:schemeClr val="accent1"/>
                </a:solidFill>
              </a:defRPr>
            </a:lvl3pPr>
            <a:lvl4pPr lvl="3" algn="ctr" rtl="0">
              <a:spcBef>
                <a:spcPts val="400"/>
              </a:spcBef>
              <a:spcAft>
                <a:spcPts val="0"/>
              </a:spcAft>
              <a:buNone/>
              <a:defRPr sz="6000">
                <a:solidFill>
                  <a:schemeClr val="accent1"/>
                </a:solidFill>
              </a:defRPr>
            </a:lvl4pPr>
            <a:lvl5pPr lvl="4" algn="ctr" rtl="0">
              <a:spcBef>
                <a:spcPts val="400"/>
              </a:spcBef>
              <a:spcAft>
                <a:spcPts val="0"/>
              </a:spcAft>
              <a:buNone/>
              <a:defRPr sz="6000">
                <a:solidFill>
                  <a:schemeClr val="accent1"/>
                </a:solidFill>
              </a:defRPr>
            </a:lvl5pPr>
            <a:lvl6pPr lvl="5" algn="ctr" rtl="0">
              <a:spcBef>
                <a:spcPts val="400"/>
              </a:spcBef>
              <a:spcAft>
                <a:spcPts val="0"/>
              </a:spcAft>
              <a:buNone/>
              <a:defRPr sz="6000">
                <a:solidFill>
                  <a:schemeClr val="accent1"/>
                </a:solidFill>
              </a:defRPr>
            </a:lvl6pPr>
            <a:lvl7pPr lvl="6" algn="ctr" rtl="0">
              <a:spcBef>
                <a:spcPts val="400"/>
              </a:spcBef>
              <a:spcAft>
                <a:spcPts val="0"/>
              </a:spcAft>
              <a:buNone/>
              <a:defRPr sz="6000">
                <a:solidFill>
                  <a:schemeClr val="accent1"/>
                </a:solidFill>
              </a:defRPr>
            </a:lvl7pPr>
            <a:lvl8pPr lvl="7" algn="ctr" rtl="0">
              <a:spcBef>
                <a:spcPts val="400"/>
              </a:spcBef>
              <a:spcAft>
                <a:spcPts val="0"/>
              </a:spcAft>
              <a:buNone/>
              <a:defRPr sz="6000">
                <a:solidFill>
                  <a:schemeClr val="accent1"/>
                </a:solidFill>
              </a:defRPr>
            </a:lvl8pPr>
            <a:lvl9pPr lvl="8" algn="ctr" rtl="0">
              <a:spcBef>
                <a:spcPts val="400"/>
              </a:spcBef>
              <a:spcAft>
                <a:spcPts val="400"/>
              </a:spcAft>
              <a:buNone/>
              <a:defRPr sz="6000">
                <a:solidFill>
                  <a:schemeClr val="accent1"/>
                </a:solidFill>
              </a:defRPr>
            </a:lvl9pPr>
          </a:lstStyle>
          <a:p>
            <a:endParaRPr/>
          </a:p>
        </p:txBody>
      </p:sp>
      <p:sp>
        <p:nvSpPr>
          <p:cNvPr id="3335" name="Google Shape;3335;p311"/>
          <p:cNvSpPr txBox="1">
            <a:spLocks noGrp="1"/>
          </p:cNvSpPr>
          <p:nvPr>
            <p:ph type="subTitle" idx="2"/>
          </p:nvPr>
        </p:nvSpPr>
        <p:spPr>
          <a:xfrm>
            <a:off x="3441488" y="1827319"/>
            <a:ext cx="2261100" cy="930600"/>
          </a:xfrm>
          <a:prstGeom prst="rect">
            <a:avLst/>
          </a:prstGeom>
        </p:spPr>
        <p:txBody>
          <a:bodyPr spcFirstLastPara="1" wrap="square" lIns="0" tIns="0" rIns="0" bIns="0" anchor="t" anchorCtr="0">
            <a:noAutofit/>
          </a:bodyPr>
          <a:lstStyle>
            <a:lvl1pPr lvl="0" algn="ctr" rtl="0">
              <a:spcBef>
                <a:spcPts val="0"/>
              </a:spcBef>
              <a:spcAft>
                <a:spcPts val="0"/>
              </a:spcAft>
              <a:buNone/>
              <a:defRPr sz="6000">
                <a:solidFill>
                  <a:schemeClr val="accent1"/>
                </a:solidFill>
              </a:defRPr>
            </a:lvl1pPr>
            <a:lvl2pPr lvl="1" algn="ctr" rtl="0">
              <a:spcBef>
                <a:spcPts val="400"/>
              </a:spcBef>
              <a:spcAft>
                <a:spcPts val="0"/>
              </a:spcAft>
              <a:buNone/>
              <a:defRPr sz="6000">
                <a:solidFill>
                  <a:schemeClr val="accent1"/>
                </a:solidFill>
              </a:defRPr>
            </a:lvl2pPr>
            <a:lvl3pPr lvl="2" algn="ctr" rtl="0">
              <a:spcBef>
                <a:spcPts val="400"/>
              </a:spcBef>
              <a:spcAft>
                <a:spcPts val="0"/>
              </a:spcAft>
              <a:buNone/>
              <a:defRPr sz="6000">
                <a:solidFill>
                  <a:schemeClr val="accent1"/>
                </a:solidFill>
              </a:defRPr>
            </a:lvl3pPr>
            <a:lvl4pPr lvl="3" algn="ctr" rtl="0">
              <a:spcBef>
                <a:spcPts val="400"/>
              </a:spcBef>
              <a:spcAft>
                <a:spcPts val="0"/>
              </a:spcAft>
              <a:buNone/>
              <a:defRPr sz="6000">
                <a:solidFill>
                  <a:schemeClr val="accent1"/>
                </a:solidFill>
              </a:defRPr>
            </a:lvl4pPr>
            <a:lvl5pPr lvl="4" algn="ctr" rtl="0">
              <a:spcBef>
                <a:spcPts val="400"/>
              </a:spcBef>
              <a:spcAft>
                <a:spcPts val="0"/>
              </a:spcAft>
              <a:buNone/>
              <a:defRPr sz="6000">
                <a:solidFill>
                  <a:schemeClr val="accent1"/>
                </a:solidFill>
              </a:defRPr>
            </a:lvl5pPr>
            <a:lvl6pPr lvl="5" algn="ctr" rtl="0">
              <a:spcBef>
                <a:spcPts val="400"/>
              </a:spcBef>
              <a:spcAft>
                <a:spcPts val="0"/>
              </a:spcAft>
              <a:buNone/>
              <a:defRPr sz="6000">
                <a:solidFill>
                  <a:schemeClr val="accent1"/>
                </a:solidFill>
              </a:defRPr>
            </a:lvl6pPr>
            <a:lvl7pPr lvl="6" algn="ctr" rtl="0">
              <a:spcBef>
                <a:spcPts val="400"/>
              </a:spcBef>
              <a:spcAft>
                <a:spcPts val="0"/>
              </a:spcAft>
              <a:buNone/>
              <a:defRPr sz="6000">
                <a:solidFill>
                  <a:schemeClr val="accent1"/>
                </a:solidFill>
              </a:defRPr>
            </a:lvl7pPr>
            <a:lvl8pPr lvl="7" algn="ctr" rtl="0">
              <a:spcBef>
                <a:spcPts val="400"/>
              </a:spcBef>
              <a:spcAft>
                <a:spcPts val="0"/>
              </a:spcAft>
              <a:buNone/>
              <a:defRPr sz="6000">
                <a:solidFill>
                  <a:schemeClr val="accent1"/>
                </a:solidFill>
              </a:defRPr>
            </a:lvl8pPr>
            <a:lvl9pPr lvl="8" algn="ctr" rtl="0">
              <a:spcBef>
                <a:spcPts val="400"/>
              </a:spcBef>
              <a:spcAft>
                <a:spcPts val="400"/>
              </a:spcAft>
              <a:buNone/>
              <a:defRPr sz="6000">
                <a:solidFill>
                  <a:schemeClr val="accent1"/>
                </a:solidFill>
              </a:defRPr>
            </a:lvl9pPr>
          </a:lstStyle>
          <a:p>
            <a:endParaRPr/>
          </a:p>
        </p:txBody>
      </p:sp>
      <p:sp>
        <p:nvSpPr>
          <p:cNvPr id="3336" name="Google Shape;3336;p311"/>
          <p:cNvSpPr txBox="1">
            <a:spLocks noGrp="1"/>
          </p:cNvSpPr>
          <p:nvPr>
            <p:ph type="subTitle" idx="3"/>
          </p:nvPr>
        </p:nvSpPr>
        <p:spPr>
          <a:xfrm>
            <a:off x="6126263" y="1827319"/>
            <a:ext cx="2261100" cy="930600"/>
          </a:xfrm>
          <a:prstGeom prst="rect">
            <a:avLst/>
          </a:prstGeom>
        </p:spPr>
        <p:txBody>
          <a:bodyPr spcFirstLastPara="1" wrap="square" lIns="0" tIns="0" rIns="0" bIns="0" anchor="t" anchorCtr="0">
            <a:noAutofit/>
          </a:bodyPr>
          <a:lstStyle>
            <a:lvl1pPr lvl="0" algn="ctr" rtl="0">
              <a:spcBef>
                <a:spcPts val="0"/>
              </a:spcBef>
              <a:spcAft>
                <a:spcPts val="0"/>
              </a:spcAft>
              <a:buNone/>
              <a:defRPr sz="6000">
                <a:solidFill>
                  <a:schemeClr val="accent1"/>
                </a:solidFill>
              </a:defRPr>
            </a:lvl1pPr>
            <a:lvl2pPr lvl="1" algn="ctr" rtl="0">
              <a:spcBef>
                <a:spcPts val="400"/>
              </a:spcBef>
              <a:spcAft>
                <a:spcPts val="0"/>
              </a:spcAft>
              <a:buNone/>
              <a:defRPr sz="6000">
                <a:solidFill>
                  <a:schemeClr val="accent1"/>
                </a:solidFill>
              </a:defRPr>
            </a:lvl2pPr>
            <a:lvl3pPr lvl="2" algn="ctr" rtl="0">
              <a:spcBef>
                <a:spcPts val="400"/>
              </a:spcBef>
              <a:spcAft>
                <a:spcPts val="0"/>
              </a:spcAft>
              <a:buNone/>
              <a:defRPr sz="6000">
                <a:solidFill>
                  <a:schemeClr val="accent1"/>
                </a:solidFill>
              </a:defRPr>
            </a:lvl3pPr>
            <a:lvl4pPr lvl="3" algn="ctr" rtl="0">
              <a:spcBef>
                <a:spcPts val="400"/>
              </a:spcBef>
              <a:spcAft>
                <a:spcPts val="0"/>
              </a:spcAft>
              <a:buNone/>
              <a:defRPr sz="6000">
                <a:solidFill>
                  <a:schemeClr val="accent1"/>
                </a:solidFill>
              </a:defRPr>
            </a:lvl4pPr>
            <a:lvl5pPr lvl="4" algn="ctr" rtl="0">
              <a:spcBef>
                <a:spcPts val="400"/>
              </a:spcBef>
              <a:spcAft>
                <a:spcPts val="0"/>
              </a:spcAft>
              <a:buNone/>
              <a:defRPr sz="6000">
                <a:solidFill>
                  <a:schemeClr val="accent1"/>
                </a:solidFill>
              </a:defRPr>
            </a:lvl5pPr>
            <a:lvl6pPr lvl="5" algn="ctr" rtl="0">
              <a:spcBef>
                <a:spcPts val="400"/>
              </a:spcBef>
              <a:spcAft>
                <a:spcPts val="0"/>
              </a:spcAft>
              <a:buNone/>
              <a:defRPr sz="6000">
                <a:solidFill>
                  <a:schemeClr val="accent1"/>
                </a:solidFill>
              </a:defRPr>
            </a:lvl6pPr>
            <a:lvl7pPr lvl="6" algn="ctr" rtl="0">
              <a:spcBef>
                <a:spcPts val="400"/>
              </a:spcBef>
              <a:spcAft>
                <a:spcPts val="0"/>
              </a:spcAft>
              <a:buNone/>
              <a:defRPr sz="6000">
                <a:solidFill>
                  <a:schemeClr val="accent1"/>
                </a:solidFill>
              </a:defRPr>
            </a:lvl7pPr>
            <a:lvl8pPr lvl="7" algn="ctr" rtl="0">
              <a:spcBef>
                <a:spcPts val="400"/>
              </a:spcBef>
              <a:spcAft>
                <a:spcPts val="0"/>
              </a:spcAft>
              <a:buNone/>
              <a:defRPr sz="6000">
                <a:solidFill>
                  <a:schemeClr val="accent1"/>
                </a:solidFill>
              </a:defRPr>
            </a:lvl8pPr>
            <a:lvl9pPr lvl="8" algn="ctr" rtl="0">
              <a:spcBef>
                <a:spcPts val="400"/>
              </a:spcBef>
              <a:spcAft>
                <a:spcPts val="400"/>
              </a:spcAft>
              <a:buNone/>
              <a:defRPr sz="6000">
                <a:solidFill>
                  <a:schemeClr val="accent1"/>
                </a:solidFill>
              </a:defRPr>
            </a:lvl9pPr>
          </a:lstStyle>
          <a:p>
            <a:endParaRPr/>
          </a:p>
        </p:txBody>
      </p:sp>
      <p:sp>
        <p:nvSpPr>
          <p:cNvPr id="3337" name="Google Shape;3337;p311"/>
          <p:cNvSpPr txBox="1">
            <a:spLocks noGrp="1"/>
          </p:cNvSpPr>
          <p:nvPr>
            <p:ph type="subTitle" idx="4"/>
          </p:nvPr>
        </p:nvSpPr>
        <p:spPr>
          <a:xfrm>
            <a:off x="335831" y="41580"/>
            <a:ext cx="3861600" cy="612300"/>
          </a:xfrm>
          <a:prstGeom prst="rect">
            <a:avLst/>
          </a:prstGeom>
        </p:spPr>
        <p:txBody>
          <a:bodyPr spcFirstLastPara="1" wrap="square" lIns="329175" tIns="68575" rIns="68575" bIns="68575" anchor="ctr" anchorCtr="0">
            <a:noAutofit/>
          </a:bodyPr>
          <a:lstStyle>
            <a:lvl1pPr lvl="0"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a:endParaRPr/>
          </a:p>
        </p:txBody>
      </p:sp>
      <p:sp>
        <p:nvSpPr>
          <p:cNvPr id="3338" name="Google Shape;3338;p311"/>
          <p:cNvSpPr txBox="1">
            <a:spLocks noGrp="1"/>
          </p:cNvSpPr>
          <p:nvPr>
            <p:ph type="title"/>
          </p:nvPr>
        </p:nvSpPr>
        <p:spPr>
          <a:xfrm>
            <a:off x="663788" y="653813"/>
            <a:ext cx="7816500" cy="414900"/>
          </a:xfrm>
          <a:prstGeom prst="rect">
            <a:avLst/>
          </a:prstGeom>
        </p:spPr>
        <p:txBody>
          <a:bodyPr spcFirstLastPara="1" wrap="square" lIns="0" tIns="0" rIns="0" bIns="0" anchor="t" anchorCtr="0">
            <a:noAutofit/>
          </a:bodyPr>
          <a:lstStyle>
            <a:lvl1pPr lvl="0" algn="ctr" rtl="0">
              <a:lnSpc>
                <a:spcPct val="130000"/>
              </a:lnSpc>
              <a:spcBef>
                <a:spcPts val="0"/>
              </a:spcBef>
              <a:spcAft>
                <a:spcPts val="0"/>
              </a:spcAft>
              <a:buNone/>
              <a:defRPr sz="2000"/>
            </a:lvl1pPr>
            <a:lvl2pPr lvl="1" algn="ctr" rtl="0">
              <a:lnSpc>
                <a:spcPct val="130000"/>
              </a:lnSpc>
              <a:spcBef>
                <a:spcPts val="0"/>
              </a:spcBef>
              <a:spcAft>
                <a:spcPts val="0"/>
              </a:spcAft>
              <a:buNone/>
              <a:defRPr sz="2000"/>
            </a:lvl2pPr>
            <a:lvl3pPr lvl="2" algn="ctr" rtl="0">
              <a:lnSpc>
                <a:spcPct val="130000"/>
              </a:lnSpc>
              <a:spcBef>
                <a:spcPts val="0"/>
              </a:spcBef>
              <a:spcAft>
                <a:spcPts val="0"/>
              </a:spcAft>
              <a:buNone/>
              <a:defRPr sz="2000"/>
            </a:lvl3pPr>
            <a:lvl4pPr lvl="3" algn="ctr" rtl="0">
              <a:lnSpc>
                <a:spcPct val="130000"/>
              </a:lnSpc>
              <a:spcBef>
                <a:spcPts val="0"/>
              </a:spcBef>
              <a:spcAft>
                <a:spcPts val="0"/>
              </a:spcAft>
              <a:buNone/>
              <a:defRPr sz="2000"/>
            </a:lvl4pPr>
            <a:lvl5pPr lvl="4" algn="ctr" rtl="0">
              <a:lnSpc>
                <a:spcPct val="130000"/>
              </a:lnSpc>
              <a:spcBef>
                <a:spcPts val="0"/>
              </a:spcBef>
              <a:spcAft>
                <a:spcPts val="0"/>
              </a:spcAft>
              <a:buNone/>
              <a:defRPr sz="2000"/>
            </a:lvl5pPr>
            <a:lvl6pPr lvl="5" algn="ctr" rtl="0">
              <a:lnSpc>
                <a:spcPct val="130000"/>
              </a:lnSpc>
              <a:spcBef>
                <a:spcPts val="0"/>
              </a:spcBef>
              <a:spcAft>
                <a:spcPts val="0"/>
              </a:spcAft>
              <a:buNone/>
              <a:defRPr sz="2000"/>
            </a:lvl6pPr>
            <a:lvl7pPr lvl="6" algn="ctr" rtl="0">
              <a:lnSpc>
                <a:spcPct val="130000"/>
              </a:lnSpc>
              <a:spcBef>
                <a:spcPts val="0"/>
              </a:spcBef>
              <a:spcAft>
                <a:spcPts val="0"/>
              </a:spcAft>
              <a:buNone/>
              <a:defRPr sz="2000"/>
            </a:lvl7pPr>
            <a:lvl8pPr lvl="7" algn="ctr" rtl="0">
              <a:lnSpc>
                <a:spcPct val="130000"/>
              </a:lnSpc>
              <a:spcBef>
                <a:spcPts val="0"/>
              </a:spcBef>
              <a:spcAft>
                <a:spcPts val="0"/>
              </a:spcAft>
              <a:buNone/>
              <a:defRPr sz="2000"/>
            </a:lvl8pPr>
            <a:lvl9pPr lvl="8" algn="ctr" rtl="0">
              <a:lnSpc>
                <a:spcPct val="130000"/>
              </a:lnSpc>
              <a:spcBef>
                <a:spcPts val="0"/>
              </a:spcBef>
              <a:spcAft>
                <a:spcPts val="0"/>
              </a:spcAft>
              <a:buNone/>
              <a:defRPr sz="2000"/>
            </a:lvl9pPr>
          </a:lstStyle>
          <a:p>
            <a:endParaRPr/>
          </a:p>
        </p:txBody>
      </p:sp>
      <p:cxnSp>
        <p:nvCxnSpPr>
          <p:cNvPr id="3339" name="Google Shape;3339;p311"/>
          <p:cNvCxnSpPr/>
          <p:nvPr/>
        </p:nvCxnSpPr>
        <p:spPr>
          <a:xfrm rot="10800000">
            <a:off x="335831" y="150"/>
            <a:ext cx="0" cy="664800"/>
          </a:xfrm>
          <a:prstGeom prst="straightConnector1">
            <a:avLst/>
          </a:prstGeom>
          <a:noFill/>
          <a:ln w="9525" cap="flat" cmpd="sng">
            <a:solidFill>
              <a:schemeClr val="accent1"/>
            </a:solidFill>
            <a:prstDash val="solid"/>
            <a:round/>
            <a:headEnd type="none" w="med" len="med"/>
            <a:tailEnd type="none" w="med" len="med"/>
          </a:ln>
        </p:spPr>
      </p:cxnSp>
      <p:cxnSp>
        <p:nvCxnSpPr>
          <p:cNvPr id="3340" name="Google Shape;3340;p311"/>
          <p:cNvCxnSpPr/>
          <p:nvPr/>
        </p:nvCxnSpPr>
        <p:spPr>
          <a:xfrm rot="10800000">
            <a:off x="335825" y="4801200"/>
            <a:ext cx="0" cy="342300"/>
          </a:xfrm>
          <a:prstGeom prst="straightConnector1">
            <a:avLst/>
          </a:prstGeom>
          <a:noFill/>
          <a:ln w="9525" cap="flat" cmpd="sng">
            <a:solidFill>
              <a:schemeClr val="accent1"/>
            </a:solidFill>
            <a:prstDash val="solid"/>
            <a:round/>
            <a:headEnd type="none" w="med" len="med"/>
            <a:tailEnd type="none" w="med" len="med"/>
          </a:ln>
        </p:spPr>
      </p:cxnSp>
      <p:sp>
        <p:nvSpPr>
          <p:cNvPr id="3341" name="Google Shape;3341;p311"/>
          <p:cNvSpPr txBox="1">
            <a:spLocks noGrp="1"/>
          </p:cNvSpPr>
          <p:nvPr>
            <p:ph type="sldNum" idx="12"/>
          </p:nvPr>
        </p:nvSpPr>
        <p:spPr>
          <a:xfrm>
            <a:off x="61481" y="4627167"/>
            <a:ext cx="548700" cy="107700"/>
          </a:xfrm>
          <a:prstGeom prst="rect">
            <a:avLst/>
          </a:prstGeom>
          <a:noFill/>
          <a:ln>
            <a:noFill/>
          </a:ln>
        </p:spPr>
        <p:txBody>
          <a:bodyPr spcFirstLastPara="1" wrap="square" lIns="0" tIns="0" rIns="0" bIns="0" anchor="b" anchorCtr="0">
            <a:noAutofit/>
          </a:bodyPr>
          <a:lstStyle>
            <a:lvl1pPr lvl="0" algn="ctr" rtl="0">
              <a:buNone/>
              <a:defRPr sz="600">
                <a:latin typeface="Red Hat Text Medium"/>
                <a:ea typeface="Red Hat Text Medium"/>
                <a:cs typeface="Red Hat Text Medium"/>
                <a:sym typeface="Red Hat Text Medium"/>
              </a:defRPr>
            </a:lvl1pPr>
            <a:lvl2pPr lvl="1" algn="ctr" rtl="0">
              <a:buNone/>
              <a:defRPr sz="600">
                <a:latin typeface="Red Hat Text Medium"/>
                <a:ea typeface="Red Hat Text Medium"/>
                <a:cs typeface="Red Hat Text Medium"/>
                <a:sym typeface="Red Hat Text Medium"/>
              </a:defRPr>
            </a:lvl2pPr>
            <a:lvl3pPr lvl="2" algn="ctr" rtl="0">
              <a:buNone/>
              <a:defRPr sz="600">
                <a:latin typeface="Red Hat Text Medium"/>
                <a:ea typeface="Red Hat Text Medium"/>
                <a:cs typeface="Red Hat Text Medium"/>
                <a:sym typeface="Red Hat Text Medium"/>
              </a:defRPr>
            </a:lvl3pPr>
            <a:lvl4pPr lvl="3" algn="ctr" rtl="0">
              <a:buNone/>
              <a:defRPr sz="600">
                <a:latin typeface="Red Hat Text Medium"/>
                <a:ea typeface="Red Hat Text Medium"/>
                <a:cs typeface="Red Hat Text Medium"/>
                <a:sym typeface="Red Hat Text Medium"/>
              </a:defRPr>
            </a:lvl4pPr>
            <a:lvl5pPr lvl="4" algn="ctr" rtl="0">
              <a:buNone/>
              <a:defRPr sz="600">
                <a:latin typeface="Red Hat Text Medium"/>
                <a:ea typeface="Red Hat Text Medium"/>
                <a:cs typeface="Red Hat Text Medium"/>
                <a:sym typeface="Red Hat Text Medium"/>
              </a:defRPr>
            </a:lvl5pPr>
            <a:lvl6pPr lvl="5" algn="ctr" rtl="0">
              <a:buNone/>
              <a:defRPr sz="600">
                <a:latin typeface="Red Hat Text Medium"/>
                <a:ea typeface="Red Hat Text Medium"/>
                <a:cs typeface="Red Hat Text Medium"/>
                <a:sym typeface="Red Hat Text Medium"/>
              </a:defRPr>
            </a:lvl6pPr>
            <a:lvl7pPr lvl="6" algn="ctr" rtl="0">
              <a:buNone/>
              <a:defRPr sz="600">
                <a:latin typeface="Red Hat Text Medium"/>
                <a:ea typeface="Red Hat Text Medium"/>
                <a:cs typeface="Red Hat Text Medium"/>
                <a:sym typeface="Red Hat Text Medium"/>
              </a:defRPr>
            </a:lvl7pPr>
            <a:lvl8pPr lvl="7" algn="ctr" rtl="0">
              <a:buNone/>
              <a:defRPr sz="600">
                <a:latin typeface="Red Hat Text Medium"/>
                <a:ea typeface="Red Hat Text Medium"/>
                <a:cs typeface="Red Hat Text Medium"/>
                <a:sym typeface="Red Hat Text Medium"/>
              </a:defRPr>
            </a:lvl8pPr>
            <a:lvl9pPr lvl="8" algn="ctr" rtl="0">
              <a:buNone/>
              <a:defRPr sz="6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pic>
        <p:nvPicPr>
          <p:cNvPr id="3342" name="Google Shape;3342;p311"/>
          <p:cNvPicPr preferRelativeResize="0"/>
          <p:nvPr/>
        </p:nvPicPr>
        <p:blipFill rotWithShape="1">
          <a:blip r:embed="rId2">
            <a:alphaModFix/>
          </a:blip>
          <a:srcRect t="327" b="317"/>
          <a:stretch/>
        </p:blipFill>
        <p:spPr>
          <a:xfrm>
            <a:off x="8033460" y="4734938"/>
            <a:ext cx="731888" cy="171091"/>
          </a:xfrm>
          <a:prstGeom prst="rect">
            <a:avLst/>
          </a:prstGeom>
          <a:noFill/>
          <a:ln>
            <a:noFill/>
          </a:ln>
        </p:spPr>
      </p:pic>
      <p:sp>
        <p:nvSpPr>
          <p:cNvPr id="3343" name="Google Shape;3343;p311"/>
          <p:cNvSpPr txBox="1">
            <a:spLocks noGrp="1"/>
          </p:cNvSpPr>
          <p:nvPr>
            <p:ph type="subTitle" idx="5"/>
          </p:nvPr>
        </p:nvSpPr>
        <p:spPr>
          <a:xfrm>
            <a:off x="663844" y="1068713"/>
            <a:ext cx="7816500" cy="529200"/>
          </a:xfrm>
          <a:prstGeom prst="rect">
            <a:avLst/>
          </a:prstGeom>
        </p:spPr>
        <p:txBody>
          <a:bodyPr spcFirstLastPara="1" wrap="square" lIns="0" tIns="0" rIns="0" bIns="0" anchor="t" anchorCtr="0">
            <a:noAutofit/>
          </a:bodyPr>
          <a:lstStyle>
            <a:lvl1pPr lvl="0" algn="ctr" rtl="0">
              <a:spcBef>
                <a:spcPts val="0"/>
              </a:spcBef>
              <a:spcAft>
                <a:spcPts val="0"/>
              </a:spcAft>
              <a:buNone/>
              <a:defRPr sz="1400">
                <a:solidFill>
                  <a:schemeClr val="accent1"/>
                </a:solidFill>
              </a:defRPr>
            </a:lvl1pPr>
            <a:lvl2pPr lvl="1" algn="ctr" rtl="0">
              <a:spcBef>
                <a:spcPts val="400"/>
              </a:spcBef>
              <a:spcAft>
                <a:spcPts val="0"/>
              </a:spcAft>
              <a:buNone/>
              <a:defRPr sz="1400">
                <a:solidFill>
                  <a:schemeClr val="accent1"/>
                </a:solidFill>
              </a:defRPr>
            </a:lvl2pPr>
            <a:lvl3pPr lvl="2" algn="ctr" rtl="0">
              <a:spcBef>
                <a:spcPts val="400"/>
              </a:spcBef>
              <a:spcAft>
                <a:spcPts val="0"/>
              </a:spcAft>
              <a:buNone/>
              <a:defRPr sz="1400">
                <a:solidFill>
                  <a:schemeClr val="accent1"/>
                </a:solidFill>
              </a:defRPr>
            </a:lvl3pPr>
            <a:lvl4pPr lvl="3" algn="ctr" rtl="0">
              <a:spcBef>
                <a:spcPts val="400"/>
              </a:spcBef>
              <a:spcAft>
                <a:spcPts val="0"/>
              </a:spcAft>
              <a:buNone/>
              <a:defRPr sz="1400">
                <a:solidFill>
                  <a:schemeClr val="accent1"/>
                </a:solidFill>
              </a:defRPr>
            </a:lvl4pPr>
            <a:lvl5pPr lvl="4" algn="ctr" rtl="0">
              <a:spcBef>
                <a:spcPts val="400"/>
              </a:spcBef>
              <a:spcAft>
                <a:spcPts val="0"/>
              </a:spcAft>
              <a:buNone/>
              <a:defRPr sz="1400">
                <a:solidFill>
                  <a:schemeClr val="accent1"/>
                </a:solidFill>
              </a:defRPr>
            </a:lvl5pPr>
            <a:lvl6pPr lvl="5" algn="ctr" rtl="0">
              <a:spcBef>
                <a:spcPts val="400"/>
              </a:spcBef>
              <a:spcAft>
                <a:spcPts val="0"/>
              </a:spcAft>
              <a:buNone/>
              <a:defRPr sz="1400">
                <a:solidFill>
                  <a:schemeClr val="accent1"/>
                </a:solidFill>
              </a:defRPr>
            </a:lvl6pPr>
            <a:lvl7pPr lvl="6" algn="ctr" rtl="0">
              <a:spcBef>
                <a:spcPts val="400"/>
              </a:spcBef>
              <a:spcAft>
                <a:spcPts val="0"/>
              </a:spcAft>
              <a:buNone/>
              <a:defRPr sz="1400">
                <a:solidFill>
                  <a:schemeClr val="accent1"/>
                </a:solidFill>
              </a:defRPr>
            </a:lvl7pPr>
            <a:lvl8pPr lvl="7" algn="ctr" rtl="0">
              <a:spcBef>
                <a:spcPts val="400"/>
              </a:spcBef>
              <a:spcAft>
                <a:spcPts val="0"/>
              </a:spcAft>
              <a:buNone/>
              <a:defRPr sz="1400">
                <a:solidFill>
                  <a:schemeClr val="accent1"/>
                </a:solidFill>
              </a:defRPr>
            </a:lvl8pPr>
            <a:lvl9pPr lvl="8" algn="ctr" rtl="0">
              <a:spcBef>
                <a:spcPts val="400"/>
              </a:spcBef>
              <a:spcAft>
                <a:spcPts val="400"/>
              </a:spcAft>
              <a:buNone/>
              <a:defRPr sz="1400">
                <a:solidFill>
                  <a:schemeClr val="accent1"/>
                </a:solidFill>
              </a:defRPr>
            </a:lvl9pPr>
          </a:lstStyle>
          <a:p>
            <a:endParaRPr/>
          </a:p>
        </p:txBody>
      </p:sp>
      <p:sp>
        <p:nvSpPr>
          <p:cNvPr id="3344" name="Google Shape;3344;p311"/>
          <p:cNvSpPr txBox="1">
            <a:spLocks noGrp="1"/>
          </p:cNvSpPr>
          <p:nvPr>
            <p:ph type="subTitle" idx="6"/>
          </p:nvPr>
        </p:nvSpPr>
        <p:spPr>
          <a:xfrm>
            <a:off x="663788" y="4627163"/>
            <a:ext cx="6001800" cy="420000"/>
          </a:xfrm>
          <a:prstGeom prst="rect">
            <a:avLst/>
          </a:prstGeom>
        </p:spPr>
        <p:txBody>
          <a:bodyPr spcFirstLastPara="1" wrap="square" lIns="0" tIns="0" rIns="0" bIns="0" anchor="b" anchorCtr="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a:endParaRPr/>
          </a:p>
        </p:txBody>
      </p:sp>
      <p:cxnSp>
        <p:nvCxnSpPr>
          <p:cNvPr id="3345" name="Google Shape;3345;p311"/>
          <p:cNvCxnSpPr/>
          <p:nvPr/>
        </p:nvCxnSpPr>
        <p:spPr>
          <a:xfrm>
            <a:off x="3229609" y="1995769"/>
            <a:ext cx="0" cy="1917600"/>
          </a:xfrm>
          <a:prstGeom prst="straightConnector1">
            <a:avLst/>
          </a:prstGeom>
          <a:noFill/>
          <a:ln w="9525" cap="flat" cmpd="sng">
            <a:solidFill>
              <a:schemeClr val="dk2"/>
            </a:solidFill>
            <a:prstDash val="dot"/>
            <a:round/>
            <a:headEnd type="none" w="med" len="med"/>
            <a:tailEnd type="none" w="med" len="med"/>
          </a:ln>
        </p:spPr>
      </p:cxnSp>
      <p:cxnSp>
        <p:nvCxnSpPr>
          <p:cNvPr id="3346" name="Google Shape;3346;p311"/>
          <p:cNvCxnSpPr/>
          <p:nvPr/>
        </p:nvCxnSpPr>
        <p:spPr>
          <a:xfrm>
            <a:off x="5914384" y="1995769"/>
            <a:ext cx="0" cy="1917600"/>
          </a:xfrm>
          <a:prstGeom prst="straightConnector1">
            <a:avLst/>
          </a:prstGeom>
          <a:noFill/>
          <a:ln w="9525" cap="flat" cmpd="sng">
            <a:solidFill>
              <a:schemeClr val="dk2"/>
            </a:solidFill>
            <a:prstDash val="dot"/>
            <a:round/>
            <a:headEnd type="none" w="med" len="med"/>
            <a:tailEnd type="none" w="med" len="med"/>
          </a:ln>
        </p:spPr>
      </p:cxnSp>
      <p:sp>
        <p:nvSpPr>
          <p:cNvPr id="3347" name="Google Shape;3347;p311"/>
          <p:cNvSpPr txBox="1">
            <a:spLocks noGrp="1"/>
          </p:cNvSpPr>
          <p:nvPr>
            <p:ph type="subTitle" idx="7"/>
          </p:nvPr>
        </p:nvSpPr>
        <p:spPr>
          <a:xfrm>
            <a:off x="3351225" y="2757900"/>
            <a:ext cx="2441400" cy="241500"/>
          </a:xfrm>
          <a:prstGeom prst="rect">
            <a:avLst/>
          </a:prstGeom>
        </p:spPr>
        <p:txBody>
          <a:bodyPr spcFirstLastPara="1" wrap="square" lIns="0" tIns="0" rIns="0" bIns="0" anchor="b" anchorCtr="0">
            <a:noAutofit/>
          </a:bodyPr>
          <a:lstStyle>
            <a:lvl1pPr lvl="0" algn="ctr"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1pPr>
            <a:lvl2pPr lvl="1" algn="ctr"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2pPr>
            <a:lvl3pPr lvl="2" algn="ctr"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3pPr>
            <a:lvl4pPr lvl="3" algn="ctr"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4pPr>
            <a:lvl5pPr lvl="4" algn="ctr"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5pPr>
            <a:lvl6pPr lvl="5" algn="ctr"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6pPr>
            <a:lvl7pPr lvl="6" algn="ctr"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7pPr>
            <a:lvl8pPr lvl="7" algn="ctr"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8pPr>
            <a:lvl9pPr lvl="8" algn="ctr"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9pPr>
          </a:lstStyle>
          <a:p>
            <a:endParaRPr/>
          </a:p>
        </p:txBody>
      </p:sp>
      <p:sp>
        <p:nvSpPr>
          <p:cNvPr id="3348" name="Google Shape;3348;p311"/>
          <p:cNvSpPr txBox="1">
            <a:spLocks noGrp="1"/>
          </p:cNvSpPr>
          <p:nvPr>
            <p:ph type="subTitle" idx="8"/>
          </p:nvPr>
        </p:nvSpPr>
        <p:spPr>
          <a:xfrm>
            <a:off x="3351300" y="3124819"/>
            <a:ext cx="2441400" cy="686400"/>
          </a:xfrm>
          <a:prstGeom prst="rect">
            <a:avLst/>
          </a:prstGeom>
        </p:spPr>
        <p:txBody>
          <a:bodyPr spcFirstLastPara="1" wrap="square" lIns="0" tIns="0" rIns="0" bIns="0" anchor="t" anchorCtr="0">
            <a:noAutofit/>
          </a:bodyPr>
          <a:lstStyle>
            <a:lvl1pPr lvl="0" algn="ctr" rtl="0">
              <a:spcBef>
                <a:spcPts val="0"/>
              </a:spcBef>
              <a:spcAft>
                <a:spcPts val="0"/>
              </a:spcAft>
              <a:buNone/>
              <a:defRPr sz="1100"/>
            </a:lvl1pPr>
            <a:lvl2pPr lvl="1" algn="ctr" rtl="0">
              <a:spcBef>
                <a:spcPts val="400"/>
              </a:spcBef>
              <a:spcAft>
                <a:spcPts val="0"/>
              </a:spcAft>
              <a:buNone/>
              <a:defRPr sz="1100"/>
            </a:lvl2pPr>
            <a:lvl3pPr lvl="2" algn="ctr" rtl="0">
              <a:spcBef>
                <a:spcPts val="400"/>
              </a:spcBef>
              <a:spcAft>
                <a:spcPts val="0"/>
              </a:spcAft>
              <a:buNone/>
              <a:defRPr sz="1100"/>
            </a:lvl3pPr>
            <a:lvl4pPr lvl="3" algn="ctr" rtl="0">
              <a:spcBef>
                <a:spcPts val="400"/>
              </a:spcBef>
              <a:spcAft>
                <a:spcPts val="0"/>
              </a:spcAft>
              <a:buNone/>
              <a:defRPr sz="1100"/>
            </a:lvl4pPr>
            <a:lvl5pPr lvl="4" algn="ctr" rtl="0">
              <a:spcBef>
                <a:spcPts val="400"/>
              </a:spcBef>
              <a:spcAft>
                <a:spcPts val="0"/>
              </a:spcAft>
              <a:buNone/>
              <a:defRPr sz="1100"/>
            </a:lvl5pPr>
            <a:lvl6pPr lvl="5" algn="ctr" rtl="0">
              <a:spcBef>
                <a:spcPts val="400"/>
              </a:spcBef>
              <a:spcAft>
                <a:spcPts val="0"/>
              </a:spcAft>
              <a:buNone/>
              <a:defRPr sz="1100"/>
            </a:lvl6pPr>
            <a:lvl7pPr lvl="6" algn="ctr" rtl="0">
              <a:spcBef>
                <a:spcPts val="400"/>
              </a:spcBef>
              <a:spcAft>
                <a:spcPts val="0"/>
              </a:spcAft>
              <a:buNone/>
              <a:defRPr sz="1100"/>
            </a:lvl7pPr>
            <a:lvl8pPr lvl="7" algn="ctr" rtl="0">
              <a:spcBef>
                <a:spcPts val="400"/>
              </a:spcBef>
              <a:spcAft>
                <a:spcPts val="0"/>
              </a:spcAft>
              <a:buNone/>
              <a:defRPr sz="1100"/>
            </a:lvl8pPr>
            <a:lvl9pPr lvl="8" algn="ctr" rtl="0">
              <a:spcBef>
                <a:spcPts val="400"/>
              </a:spcBef>
              <a:spcAft>
                <a:spcPts val="400"/>
              </a:spcAft>
              <a:buNone/>
              <a:defRPr sz="1100"/>
            </a:lvl9pPr>
          </a:lstStyle>
          <a:p>
            <a:endParaRPr/>
          </a:p>
        </p:txBody>
      </p:sp>
      <p:sp>
        <p:nvSpPr>
          <p:cNvPr id="3349" name="Google Shape;3349;p311"/>
          <p:cNvSpPr txBox="1">
            <a:spLocks noGrp="1"/>
          </p:cNvSpPr>
          <p:nvPr>
            <p:ph type="subTitle" idx="9"/>
          </p:nvPr>
        </p:nvSpPr>
        <p:spPr>
          <a:xfrm>
            <a:off x="6036000" y="2757900"/>
            <a:ext cx="2441400" cy="241500"/>
          </a:xfrm>
          <a:prstGeom prst="rect">
            <a:avLst/>
          </a:prstGeom>
        </p:spPr>
        <p:txBody>
          <a:bodyPr spcFirstLastPara="1" wrap="square" lIns="0" tIns="0" rIns="0" bIns="0" anchor="b" anchorCtr="0">
            <a:noAutofit/>
          </a:bodyPr>
          <a:lstStyle>
            <a:lvl1pPr lvl="0" algn="ctr"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1pPr>
            <a:lvl2pPr lvl="1" algn="ctr"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2pPr>
            <a:lvl3pPr lvl="2" algn="ctr"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3pPr>
            <a:lvl4pPr lvl="3" algn="ctr"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4pPr>
            <a:lvl5pPr lvl="4" algn="ctr"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5pPr>
            <a:lvl6pPr lvl="5" algn="ctr"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6pPr>
            <a:lvl7pPr lvl="6" algn="ctr"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7pPr>
            <a:lvl8pPr lvl="7" algn="ctr"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8pPr>
            <a:lvl9pPr lvl="8" algn="ctr"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9pPr>
          </a:lstStyle>
          <a:p>
            <a:endParaRPr/>
          </a:p>
        </p:txBody>
      </p:sp>
      <p:sp>
        <p:nvSpPr>
          <p:cNvPr id="3350" name="Google Shape;3350;p311"/>
          <p:cNvSpPr txBox="1">
            <a:spLocks noGrp="1"/>
          </p:cNvSpPr>
          <p:nvPr>
            <p:ph type="subTitle" idx="13"/>
          </p:nvPr>
        </p:nvSpPr>
        <p:spPr>
          <a:xfrm>
            <a:off x="6036075" y="3124819"/>
            <a:ext cx="2441400" cy="686400"/>
          </a:xfrm>
          <a:prstGeom prst="rect">
            <a:avLst/>
          </a:prstGeom>
        </p:spPr>
        <p:txBody>
          <a:bodyPr spcFirstLastPara="1" wrap="square" lIns="0" tIns="0" rIns="0" bIns="0" anchor="t" anchorCtr="0">
            <a:noAutofit/>
          </a:bodyPr>
          <a:lstStyle>
            <a:lvl1pPr lvl="0" algn="ctr" rtl="0">
              <a:spcBef>
                <a:spcPts val="0"/>
              </a:spcBef>
              <a:spcAft>
                <a:spcPts val="0"/>
              </a:spcAft>
              <a:buNone/>
              <a:defRPr sz="1100"/>
            </a:lvl1pPr>
            <a:lvl2pPr lvl="1" algn="ctr" rtl="0">
              <a:spcBef>
                <a:spcPts val="400"/>
              </a:spcBef>
              <a:spcAft>
                <a:spcPts val="0"/>
              </a:spcAft>
              <a:buNone/>
              <a:defRPr sz="1100"/>
            </a:lvl2pPr>
            <a:lvl3pPr lvl="2" algn="ctr" rtl="0">
              <a:spcBef>
                <a:spcPts val="400"/>
              </a:spcBef>
              <a:spcAft>
                <a:spcPts val="0"/>
              </a:spcAft>
              <a:buNone/>
              <a:defRPr sz="1100"/>
            </a:lvl3pPr>
            <a:lvl4pPr lvl="3" algn="ctr" rtl="0">
              <a:spcBef>
                <a:spcPts val="400"/>
              </a:spcBef>
              <a:spcAft>
                <a:spcPts val="0"/>
              </a:spcAft>
              <a:buNone/>
              <a:defRPr sz="1100"/>
            </a:lvl4pPr>
            <a:lvl5pPr lvl="4" algn="ctr" rtl="0">
              <a:spcBef>
                <a:spcPts val="400"/>
              </a:spcBef>
              <a:spcAft>
                <a:spcPts val="0"/>
              </a:spcAft>
              <a:buNone/>
              <a:defRPr sz="1100"/>
            </a:lvl5pPr>
            <a:lvl6pPr lvl="5" algn="ctr" rtl="0">
              <a:spcBef>
                <a:spcPts val="400"/>
              </a:spcBef>
              <a:spcAft>
                <a:spcPts val="0"/>
              </a:spcAft>
              <a:buNone/>
              <a:defRPr sz="1100"/>
            </a:lvl6pPr>
            <a:lvl7pPr lvl="6" algn="ctr" rtl="0">
              <a:spcBef>
                <a:spcPts val="400"/>
              </a:spcBef>
              <a:spcAft>
                <a:spcPts val="0"/>
              </a:spcAft>
              <a:buNone/>
              <a:defRPr sz="1100"/>
            </a:lvl7pPr>
            <a:lvl8pPr lvl="7" algn="ctr" rtl="0">
              <a:spcBef>
                <a:spcPts val="400"/>
              </a:spcBef>
              <a:spcAft>
                <a:spcPts val="0"/>
              </a:spcAft>
              <a:buNone/>
              <a:defRPr sz="1100"/>
            </a:lvl8pPr>
            <a:lvl9pPr lvl="8" algn="ctr" rtl="0">
              <a:spcBef>
                <a:spcPts val="400"/>
              </a:spcBef>
              <a:spcAft>
                <a:spcPts val="400"/>
              </a:spcAft>
              <a:buNone/>
              <a:defRPr sz="1100"/>
            </a:lvl9pPr>
          </a:lstStyle>
          <a:p>
            <a:endParaRPr/>
          </a:p>
        </p:txBody>
      </p:sp>
      <p:sp>
        <p:nvSpPr>
          <p:cNvPr id="3351" name="Google Shape;3351;p311"/>
          <p:cNvSpPr txBox="1">
            <a:spLocks noGrp="1"/>
          </p:cNvSpPr>
          <p:nvPr>
            <p:ph type="subTitle" idx="14"/>
          </p:nvPr>
        </p:nvSpPr>
        <p:spPr>
          <a:xfrm>
            <a:off x="666450" y="2757900"/>
            <a:ext cx="2441400" cy="241500"/>
          </a:xfrm>
          <a:prstGeom prst="rect">
            <a:avLst/>
          </a:prstGeom>
        </p:spPr>
        <p:txBody>
          <a:bodyPr spcFirstLastPara="1" wrap="square" lIns="0" tIns="0" rIns="0" bIns="0" anchor="b" anchorCtr="0">
            <a:noAutofit/>
          </a:bodyPr>
          <a:lstStyle>
            <a:lvl1pPr lvl="0" algn="ctr"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1pPr>
            <a:lvl2pPr lvl="1" algn="ctr"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2pPr>
            <a:lvl3pPr lvl="2" algn="ctr"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3pPr>
            <a:lvl4pPr lvl="3" algn="ctr"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4pPr>
            <a:lvl5pPr lvl="4" algn="ctr"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5pPr>
            <a:lvl6pPr lvl="5" algn="ctr"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6pPr>
            <a:lvl7pPr lvl="6" algn="ctr"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7pPr>
            <a:lvl8pPr lvl="7" algn="ctr"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8pPr>
            <a:lvl9pPr lvl="8" algn="ctr"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9pPr>
          </a:lstStyle>
          <a:p>
            <a:endParaRPr/>
          </a:p>
        </p:txBody>
      </p:sp>
      <p:sp>
        <p:nvSpPr>
          <p:cNvPr id="3352" name="Google Shape;3352;p311"/>
          <p:cNvSpPr txBox="1">
            <a:spLocks noGrp="1"/>
          </p:cNvSpPr>
          <p:nvPr>
            <p:ph type="subTitle" idx="15"/>
          </p:nvPr>
        </p:nvSpPr>
        <p:spPr>
          <a:xfrm>
            <a:off x="666525" y="3124819"/>
            <a:ext cx="2441400" cy="686400"/>
          </a:xfrm>
          <a:prstGeom prst="rect">
            <a:avLst/>
          </a:prstGeom>
        </p:spPr>
        <p:txBody>
          <a:bodyPr spcFirstLastPara="1" wrap="square" lIns="0" tIns="0" rIns="0" bIns="0" anchor="t" anchorCtr="0">
            <a:noAutofit/>
          </a:bodyPr>
          <a:lstStyle>
            <a:lvl1pPr lvl="0" algn="ctr" rtl="0">
              <a:spcBef>
                <a:spcPts val="0"/>
              </a:spcBef>
              <a:spcAft>
                <a:spcPts val="0"/>
              </a:spcAft>
              <a:buNone/>
              <a:defRPr sz="1100"/>
            </a:lvl1pPr>
            <a:lvl2pPr lvl="1" algn="ctr" rtl="0">
              <a:spcBef>
                <a:spcPts val="400"/>
              </a:spcBef>
              <a:spcAft>
                <a:spcPts val="0"/>
              </a:spcAft>
              <a:buNone/>
              <a:defRPr sz="1100"/>
            </a:lvl2pPr>
            <a:lvl3pPr lvl="2" algn="ctr" rtl="0">
              <a:spcBef>
                <a:spcPts val="400"/>
              </a:spcBef>
              <a:spcAft>
                <a:spcPts val="0"/>
              </a:spcAft>
              <a:buNone/>
              <a:defRPr sz="1100"/>
            </a:lvl3pPr>
            <a:lvl4pPr lvl="3" algn="ctr" rtl="0">
              <a:spcBef>
                <a:spcPts val="400"/>
              </a:spcBef>
              <a:spcAft>
                <a:spcPts val="0"/>
              </a:spcAft>
              <a:buNone/>
              <a:defRPr sz="1100"/>
            </a:lvl4pPr>
            <a:lvl5pPr lvl="4" algn="ctr" rtl="0">
              <a:spcBef>
                <a:spcPts val="400"/>
              </a:spcBef>
              <a:spcAft>
                <a:spcPts val="0"/>
              </a:spcAft>
              <a:buNone/>
              <a:defRPr sz="1100"/>
            </a:lvl5pPr>
            <a:lvl6pPr lvl="5" algn="ctr" rtl="0">
              <a:spcBef>
                <a:spcPts val="400"/>
              </a:spcBef>
              <a:spcAft>
                <a:spcPts val="0"/>
              </a:spcAft>
              <a:buNone/>
              <a:defRPr sz="1100"/>
            </a:lvl6pPr>
            <a:lvl7pPr lvl="6" algn="ctr" rtl="0">
              <a:spcBef>
                <a:spcPts val="400"/>
              </a:spcBef>
              <a:spcAft>
                <a:spcPts val="0"/>
              </a:spcAft>
              <a:buNone/>
              <a:defRPr sz="1100"/>
            </a:lvl7pPr>
            <a:lvl8pPr lvl="7" algn="ctr" rtl="0">
              <a:spcBef>
                <a:spcPts val="400"/>
              </a:spcBef>
              <a:spcAft>
                <a:spcPts val="0"/>
              </a:spcAft>
              <a:buNone/>
              <a:defRPr sz="1100"/>
            </a:lvl8pPr>
            <a:lvl9pPr lvl="8" algn="ctr" rtl="0">
              <a:spcBef>
                <a:spcPts val="400"/>
              </a:spcBef>
              <a:spcAft>
                <a:spcPts val="400"/>
              </a:spcAft>
              <a:buNone/>
              <a:defRPr sz="1100"/>
            </a:lvl9pPr>
          </a:lstStyle>
          <a:p>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matchingName="Interior data two callouts">
  <p:cSld name="CUSTOM_4_13">
    <p:spTree>
      <p:nvGrpSpPr>
        <p:cNvPr id="1" name="Shape 3353"/>
        <p:cNvGrpSpPr/>
        <p:nvPr/>
      </p:nvGrpSpPr>
      <p:grpSpPr>
        <a:xfrm>
          <a:off x="0" y="0"/>
          <a:ext cx="0" cy="0"/>
          <a:chOff x="0" y="0"/>
          <a:chExt cx="0" cy="0"/>
        </a:xfrm>
      </p:grpSpPr>
      <p:sp>
        <p:nvSpPr>
          <p:cNvPr id="3354" name="Google Shape;3354;p312"/>
          <p:cNvSpPr txBox="1">
            <a:spLocks noGrp="1"/>
          </p:cNvSpPr>
          <p:nvPr>
            <p:ph type="subTitle" idx="1"/>
          </p:nvPr>
        </p:nvSpPr>
        <p:spPr>
          <a:xfrm>
            <a:off x="3416662" y="1827319"/>
            <a:ext cx="2261100" cy="930600"/>
          </a:xfrm>
          <a:prstGeom prst="rect">
            <a:avLst/>
          </a:prstGeom>
        </p:spPr>
        <p:txBody>
          <a:bodyPr spcFirstLastPara="1" wrap="square" lIns="0" tIns="0" rIns="0" bIns="0" anchor="t" anchorCtr="0">
            <a:noAutofit/>
          </a:bodyPr>
          <a:lstStyle>
            <a:lvl1pPr lvl="0" rtl="0">
              <a:spcBef>
                <a:spcPts val="0"/>
              </a:spcBef>
              <a:spcAft>
                <a:spcPts val="0"/>
              </a:spcAft>
              <a:buNone/>
              <a:defRPr sz="6000">
                <a:solidFill>
                  <a:schemeClr val="accent1"/>
                </a:solidFill>
              </a:defRPr>
            </a:lvl1pPr>
            <a:lvl2pPr lvl="1" rtl="0">
              <a:spcBef>
                <a:spcPts val="400"/>
              </a:spcBef>
              <a:spcAft>
                <a:spcPts val="0"/>
              </a:spcAft>
              <a:buNone/>
              <a:defRPr sz="6000">
                <a:solidFill>
                  <a:schemeClr val="accent1"/>
                </a:solidFill>
              </a:defRPr>
            </a:lvl2pPr>
            <a:lvl3pPr lvl="2" rtl="0">
              <a:spcBef>
                <a:spcPts val="400"/>
              </a:spcBef>
              <a:spcAft>
                <a:spcPts val="0"/>
              </a:spcAft>
              <a:buNone/>
              <a:defRPr sz="6000">
                <a:solidFill>
                  <a:schemeClr val="accent1"/>
                </a:solidFill>
              </a:defRPr>
            </a:lvl3pPr>
            <a:lvl4pPr lvl="3" rtl="0">
              <a:spcBef>
                <a:spcPts val="400"/>
              </a:spcBef>
              <a:spcAft>
                <a:spcPts val="0"/>
              </a:spcAft>
              <a:buNone/>
              <a:defRPr sz="6000">
                <a:solidFill>
                  <a:schemeClr val="accent1"/>
                </a:solidFill>
              </a:defRPr>
            </a:lvl4pPr>
            <a:lvl5pPr lvl="4" rtl="0">
              <a:spcBef>
                <a:spcPts val="400"/>
              </a:spcBef>
              <a:spcAft>
                <a:spcPts val="0"/>
              </a:spcAft>
              <a:buNone/>
              <a:defRPr sz="6000">
                <a:solidFill>
                  <a:schemeClr val="accent1"/>
                </a:solidFill>
              </a:defRPr>
            </a:lvl5pPr>
            <a:lvl6pPr lvl="5" rtl="0">
              <a:spcBef>
                <a:spcPts val="400"/>
              </a:spcBef>
              <a:spcAft>
                <a:spcPts val="0"/>
              </a:spcAft>
              <a:buNone/>
              <a:defRPr sz="6000">
                <a:solidFill>
                  <a:schemeClr val="accent1"/>
                </a:solidFill>
              </a:defRPr>
            </a:lvl6pPr>
            <a:lvl7pPr lvl="6" rtl="0">
              <a:spcBef>
                <a:spcPts val="400"/>
              </a:spcBef>
              <a:spcAft>
                <a:spcPts val="0"/>
              </a:spcAft>
              <a:buNone/>
              <a:defRPr sz="6000">
                <a:solidFill>
                  <a:schemeClr val="accent1"/>
                </a:solidFill>
              </a:defRPr>
            </a:lvl7pPr>
            <a:lvl8pPr lvl="7" rtl="0">
              <a:spcBef>
                <a:spcPts val="400"/>
              </a:spcBef>
              <a:spcAft>
                <a:spcPts val="0"/>
              </a:spcAft>
              <a:buNone/>
              <a:defRPr sz="6000">
                <a:solidFill>
                  <a:schemeClr val="accent1"/>
                </a:solidFill>
              </a:defRPr>
            </a:lvl8pPr>
            <a:lvl9pPr lvl="8" rtl="0">
              <a:spcBef>
                <a:spcPts val="400"/>
              </a:spcBef>
              <a:spcAft>
                <a:spcPts val="400"/>
              </a:spcAft>
              <a:buNone/>
              <a:defRPr sz="6000">
                <a:solidFill>
                  <a:schemeClr val="accent1"/>
                </a:solidFill>
              </a:defRPr>
            </a:lvl9pPr>
          </a:lstStyle>
          <a:p>
            <a:endParaRPr/>
          </a:p>
        </p:txBody>
      </p:sp>
      <p:sp>
        <p:nvSpPr>
          <p:cNvPr id="3355" name="Google Shape;3355;p312"/>
          <p:cNvSpPr txBox="1">
            <a:spLocks noGrp="1"/>
          </p:cNvSpPr>
          <p:nvPr>
            <p:ph type="subTitle" idx="2"/>
          </p:nvPr>
        </p:nvSpPr>
        <p:spPr>
          <a:xfrm>
            <a:off x="5979694" y="1827319"/>
            <a:ext cx="2261100" cy="930600"/>
          </a:xfrm>
          <a:prstGeom prst="rect">
            <a:avLst/>
          </a:prstGeom>
        </p:spPr>
        <p:txBody>
          <a:bodyPr spcFirstLastPara="1" wrap="square" lIns="0" tIns="0" rIns="0" bIns="0" anchor="t" anchorCtr="0">
            <a:noAutofit/>
          </a:bodyPr>
          <a:lstStyle>
            <a:lvl1pPr lvl="0" rtl="0">
              <a:spcBef>
                <a:spcPts val="0"/>
              </a:spcBef>
              <a:spcAft>
                <a:spcPts val="0"/>
              </a:spcAft>
              <a:buNone/>
              <a:defRPr sz="6000">
                <a:solidFill>
                  <a:schemeClr val="accent1"/>
                </a:solidFill>
              </a:defRPr>
            </a:lvl1pPr>
            <a:lvl2pPr lvl="1" rtl="0">
              <a:spcBef>
                <a:spcPts val="400"/>
              </a:spcBef>
              <a:spcAft>
                <a:spcPts val="0"/>
              </a:spcAft>
              <a:buNone/>
              <a:defRPr sz="6000">
                <a:solidFill>
                  <a:schemeClr val="accent1"/>
                </a:solidFill>
              </a:defRPr>
            </a:lvl2pPr>
            <a:lvl3pPr lvl="2" rtl="0">
              <a:spcBef>
                <a:spcPts val="400"/>
              </a:spcBef>
              <a:spcAft>
                <a:spcPts val="0"/>
              </a:spcAft>
              <a:buNone/>
              <a:defRPr sz="6000">
                <a:solidFill>
                  <a:schemeClr val="accent1"/>
                </a:solidFill>
              </a:defRPr>
            </a:lvl3pPr>
            <a:lvl4pPr lvl="3" rtl="0">
              <a:spcBef>
                <a:spcPts val="400"/>
              </a:spcBef>
              <a:spcAft>
                <a:spcPts val="0"/>
              </a:spcAft>
              <a:buNone/>
              <a:defRPr sz="6000">
                <a:solidFill>
                  <a:schemeClr val="accent1"/>
                </a:solidFill>
              </a:defRPr>
            </a:lvl4pPr>
            <a:lvl5pPr lvl="4" rtl="0">
              <a:spcBef>
                <a:spcPts val="400"/>
              </a:spcBef>
              <a:spcAft>
                <a:spcPts val="0"/>
              </a:spcAft>
              <a:buNone/>
              <a:defRPr sz="6000">
                <a:solidFill>
                  <a:schemeClr val="accent1"/>
                </a:solidFill>
              </a:defRPr>
            </a:lvl5pPr>
            <a:lvl6pPr lvl="5" rtl="0">
              <a:spcBef>
                <a:spcPts val="400"/>
              </a:spcBef>
              <a:spcAft>
                <a:spcPts val="0"/>
              </a:spcAft>
              <a:buNone/>
              <a:defRPr sz="6000">
                <a:solidFill>
                  <a:schemeClr val="accent1"/>
                </a:solidFill>
              </a:defRPr>
            </a:lvl6pPr>
            <a:lvl7pPr lvl="6" rtl="0">
              <a:spcBef>
                <a:spcPts val="400"/>
              </a:spcBef>
              <a:spcAft>
                <a:spcPts val="0"/>
              </a:spcAft>
              <a:buNone/>
              <a:defRPr sz="6000">
                <a:solidFill>
                  <a:schemeClr val="accent1"/>
                </a:solidFill>
              </a:defRPr>
            </a:lvl7pPr>
            <a:lvl8pPr lvl="7" rtl="0">
              <a:spcBef>
                <a:spcPts val="400"/>
              </a:spcBef>
              <a:spcAft>
                <a:spcPts val="0"/>
              </a:spcAft>
              <a:buNone/>
              <a:defRPr sz="6000">
                <a:solidFill>
                  <a:schemeClr val="accent1"/>
                </a:solidFill>
              </a:defRPr>
            </a:lvl8pPr>
            <a:lvl9pPr lvl="8" rtl="0">
              <a:spcBef>
                <a:spcPts val="400"/>
              </a:spcBef>
              <a:spcAft>
                <a:spcPts val="400"/>
              </a:spcAft>
              <a:buNone/>
              <a:defRPr sz="6000">
                <a:solidFill>
                  <a:schemeClr val="accent1"/>
                </a:solidFill>
              </a:defRPr>
            </a:lvl9pPr>
          </a:lstStyle>
          <a:p>
            <a:endParaRPr/>
          </a:p>
        </p:txBody>
      </p:sp>
      <p:sp>
        <p:nvSpPr>
          <p:cNvPr id="3356" name="Google Shape;3356;p312"/>
          <p:cNvSpPr txBox="1">
            <a:spLocks noGrp="1"/>
          </p:cNvSpPr>
          <p:nvPr>
            <p:ph type="subTitle" idx="3"/>
          </p:nvPr>
        </p:nvSpPr>
        <p:spPr>
          <a:xfrm>
            <a:off x="335831" y="41580"/>
            <a:ext cx="3861600" cy="612300"/>
          </a:xfrm>
          <a:prstGeom prst="rect">
            <a:avLst/>
          </a:prstGeom>
        </p:spPr>
        <p:txBody>
          <a:bodyPr spcFirstLastPara="1" wrap="square" lIns="329175" tIns="68575" rIns="68575" bIns="68575" anchor="ctr" anchorCtr="0">
            <a:noAutofit/>
          </a:bodyPr>
          <a:lstStyle>
            <a:lvl1pPr lvl="0"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a:endParaRPr/>
          </a:p>
        </p:txBody>
      </p:sp>
      <p:sp>
        <p:nvSpPr>
          <p:cNvPr id="3357" name="Google Shape;3357;p312"/>
          <p:cNvSpPr txBox="1">
            <a:spLocks noGrp="1"/>
          </p:cNvSpPr>
          <p:nvPr>
            <p:ph type="title"/>
          </p:nvPr>
        </p:nvSpPr>
        <p:spPr>
          <a:xfrm>
            <a:off x="663788" y="653813"/>
            <a:ext cx="7816500" cy="414900"/>
          </a:xfrm>
          <a:prstGeom prst="rect">
            <a:avLst/>
          </a:prstGeom>
        </p:spPr>
        <p:txBody>
          <a:bodyPr spcFirstLastPara="1" wrap="square" lIns="0" tIns="0" rIns="0" bIns="0" anchor="t" anchorCtr="0">
            <a:noAutofit/>
          </a:bodyPr>
          <a:lstStyle>
            <a:lvl1pPr lvl="0" algn="ctr" rtl="0">
              <a:lnSpc>
                <a:spcPct val="130000"/>
              </a:lnSpc>
              <a:spcBef>
                <a:spcPts val="0"/>
              </a:spcBef>
              <a:spcAft>
                <a:spcPts val="0"/>
              </a:spcAft>
              <a:buNone/>
              <a:defRPr sz="2000"/>
            </a:lvl1pPr>
            <a:lvl2pPr lvl="1" algn="ctr" rtl="0">
              <a:lnSpc>
                <a:spcPct val="130000"/>
              </a:lnSpc>
              <a:spcBef>
                <a:spcPts val="0"/>
              </a:spcBef>
              <a:spcAft>
                <a:spcPts val="0"/>
              </a:spcAft>
              <a:buNone/>
              <a:defRPr sz="2000"/>
            </a:lvl2pPr>
            <a:lvl3pPr lvl="2" algn="ctr" rtl="0">
              <a:lnSpc>
                <a:spcPct val="130000"/>
              </a:lnSpc>
              <a:spcBef>
                <a:spcPts val="0"/>
              </a:spcBef>
              <a:spcAft>
                <a:spcPts val="0"/>
              </a:spcAft>
              <a:buNone/>
              <a:defRPr sz="2000"/>
            </a:lvl3pPr>
            <a:lvl4pPr lvl="3" algn="ctr" rtl="0">
              <a:lnSpc>
                <a:spcPct val="130000"/>
              </a:lnSpc>
              <a:spcBef>
                <a:spcPts val="0"/>
              </a:spcBef>
              <a:spcAft>
                <a:spcPts val="0"/>
              </a:spcAft>
              <a:buNone/>
              <a:defRPr sz="2000"/>
            </a:lvl4pPr>
            <a:lvl5pPr lvl="4" algn="ctr" rtl="0">
              <a:lnSpc>
                <a:spcPct val="130000"/>
              </a:lnSpc>
              <a:spcBef>
                <a:spcPts val="0"/>
              </a:spcBef>
              <a:spcAft>
                <a:spcPts val="0"/>
              </a:spcAft>
              <a:buNone/>
              <a:defRPr sz="2000"/>
            </a:lvl5pPr>
            <a:lvl6pPr lvl="5" algn="ctr" rtl="0">
              <a:lnSpc>
                <a:spcPct val="130000"/>
              </a:lnSpc>
              <a:spcBef>
                <a:spcPts val="0"/>
              </a:spcBef>
              <a:spcAft>
                <a:spcPts val="0"/>
              </a:spcAft>
              <a:buNone/>
              <a:defRPr sz="2000"/>
            </a:lvl6pPr>
            <a:lvl7pPr lvl="6" algn="ctr" rtl="0">
              <a:lnSpc>
                <a:spcPct val="130000"/>
              </a:lnSpc>
              <a:spcBef>
                <a:spcPts val="0"/>
              </a:spcBef>
              <a:spcAft>
                <a:spcPts val="0"/>
              </a:spcAft>
              <a:buNone/>
              <a:defRPr sz="2000"/>
            </a:lvl7pPr>
            <a:lvl8pPr lvl="7" algn="ctr" rtl="0">
              <a:lnSpc>
                <a:spcPct val="130000"/>
              </a:lnSpc>
              <a:spcBef>
                <a:spcPts val="0"/>
              </a:spcBef>
              <a:spcAft>
                <a:spcPts val="0"/>
              </a:spcAft>
              <a:buNone/>
              <a:defRPr sz="2000"/>
            </a:lvl8pPr>
            <a:lvl9pPr lvl="8" algn="ctr" rtl="0">
              <a:lnSpc>
                <a:spcPct val="130000"/>
              </a:lnSpc>
              <a:spcBef>
                <a:spcPts val="0"/>
              </a:spcBef>
              <a:spcAft>
                <a:spcPts val="0"/>
              </a:spcAft>
              <a:buNone/>
              <a:defRPr sz="2000"/>
            </a:lvl9pPr>
          </a:lstStyle>
          <a:p>
            <a:endParaRPr/>
          </a:p>
        </p:txBody>
      </p:sp>
      <p:cxnSp>
        <p:nvCxnSpPr>
          <p:cNvPr id="3358" name="Google Shape;3358;p312"/>
          <p:cNvCxnSpPr/>
          <p:nvPr/>
        </p:nvCxnSpPr>
        <p:spPr>
          <a:xfrm rot="10800000">
            <a:off x="335831" y="150"/>
            <a:ext cx="0" cy="664800"/>
          </a:xfrm>
          <a:prstGeom prst="straightConnector1">
            <a:avLst/>
          </a:prstGeom>
          <a:noFill/>
          <a:ln w="9525" cap="flat" cmpd="sng">
            <a:solidFill>
              <a:schemeClr val="accent1"/>
            </a:solidFill>
            <a:prstDash val="solid"/>
            <a:round/>
            <a:headEnd type="none" w="med" len="med"/>
            <a:tailEnd type="none" w="med" len="med"/>
          </a:ln>
        </p:spPr>
      </p:cxnSp>
      <p:cxnSp>
        <p:nvCxnSpPr>
          <p:cNvPr id="3359" name="Google Shape;3359;p312"/>
          <p:cNvCxnSpPr/>
          <p:nvPr/>
        </p:nvCxnSpPr>
        <p:spPr>
          <a:xfrm rot="10800000">
            <a:off x="335825" y="4801200"/>
            <a:ext cx="0" cy="342300"/>
          </a:xfrm>
          <a:prstGeom prst="straightConnector1">
            <a:avLst/>
          </a:prstGeom>
          <a:noFill/>
          <a:ln w="9525" cap="flat" cmpd="sng">
            <a:solidFill>
              <a:schemeClr val="accent1"/>
            </a:solidFill>
            <a:prstDash val="solid"/>
            <a:round/>
            <a:headEnd type="none" w="med" len="med"/>
            <a:tailEnd type="none" w="med" len="med"/>
          </a:ln>
        </p:spPr>
      </p:cxnSp>
      <p:sp>
        <p:nvSpPr>
          <p:cNvPr id="3360" name="Google Shape;3360;p312"/>
          <p:cNvSpPr txBox="1">
            <a:spLocks noGrp="1"/>
          </p:cNvSpPr>
          <p:nvPr>
            <p:ph type="sldNum" idx="12"/>
          </p:nvPr>
        </p:nvSpPr>
        <p:spPr>
          <a:xfrm>
            <a:off x="61481" y="4627167"/>
            <a:ext cx="548700" cy="107700"/>
          </a:xfrm>
          <a:prstGeom prst="rect">
            <a:avLst/>
          </a:prstGeom>
          <a:noFill/>
          <a:ln>
            <a:noFill/>
          </a:ln>
        </p:spPr>
        <p:txBody>
          <a:bodyPr spcFirstLastPara="1" wrap="square" lIns="0" tIns="0" rIns="0" bIns="0" anchor="b" anchorCtr="0">
            <a:noAutofit/>
          </a:bodyPr>
          <a:lstStyle>
            <a:lvl1pPr lvl="0" algn="ctr" rtl="0">
              <a:buNone/>
              <a:defRPr sz="600">
                <a:latin typeface="Red Hat Text Medium"/>
                <a:ea typeface="Red Hat Text Medium"/>
                <a:cs typeface="Red Hat Text Medium"/>
                <a:sym typeface="Red Hat Text Medium"/>
              </a:defRPr>
            </a:lvl1pPr>
            <a:lvl2pPr lvl="1" algn="ctr" rtl="0">
              <a:buNone/>
              <a:defRPr sz="600">
                <a:latin typeface="Red Hat Text Medium"/>
                <a:ea typeface="Red Hat Text Medium"/>
                <a:cs typeface="Red Hat Text Medium"/>
                <a:sym typeface="Red Hat Text Medium"/>
              </a:defRPr>
            </a:lvl2pPr>
            <a:lvl3pPr lvl="2" algn="ctr" rtl="0">
              <a:buNone/>
              <a:defRPr sz="600">
                <a:latin typeface="Red Hat Text Medium"/>
                <a:ea typeface="Red Hat Text Medium"/>
                <a:cs typeface="Red Hat Text Medium"/>
                <a:sym typeface="Red Hat Text Medium"/>
              </a:defRPr>
            </a:lvl3pPr>
            <a:lvl4pPr lvl="3" algn="ctr" rtl="0">
              <a:buNone/>
              <a:defRPr sz="600">
                <a:latin typeface="Red Hat Text Medium"/>
                <a:ea typeface="Red Hat Text Medium"/>
                <a:cs typeface="Red Hat Text Medium"/>
                <a:sym typeface="Red Hat Text Medium"/>
              </a:defRPr>
            </a:lvl4pPr>
            <a:lvl5pPr lvl="4" algn="ctr" rtl="0">
              <a:buNone/>
              <a:defRPr sz="600">
                <a:latin typeface="Red Hat Text Medium"/>
                <a:ea typeface="Red Hat Text Medium"/>
                <a:cs typeface="Red Hat Text Medium"/>
                <a:sym typeface="Red Hat Text Medium"/>
              </a:defRPr>
            </a:lvl5pPr>
            <a:lvl6pPr lvl="5" algn="ctr" rtl="0">
              <a:buNone/>
              <a:defRPr sz="600">
                <a:latin typeface="Red Hat Text Medium"/>
                <a:ea typeface="Red Hat Text Medium"/>
                <a:cs typeface="Red Hat Text Medium"/>
                <a:sym typeface="Red Hat Text Medium"/>
              </a:defRPr>
            </a:lvl6pPr>
            <a:lvl7pPr lvl="6" algn="ctr" rtl="0">
              <a:buNone/>
              <a:defRPr sz="600">
                <a:latin typeface="Red Hat Text Medium"/>
                <a:ea typeface="Red Hat Text Medium"/>
                <a:cs typeface="Red Hat Text Medium"/>
                <a:sym typeface="Red Hat Text Medium"/>
              </a:defRPr>
            </a:lvl7pPr>
            <a:lvl8pPr lvl="7" algn="ctr" rtl="0">
              <a:buNone/>
              <a:defRPr sz="600">
                <a:latin typeface="Red Hat Text Medium"/>
                <a:ea typeface="Red Hat Text Medium"/>
                <a:cs typeface="Red Hat Text Medium"/>
                <a:sym typeface="Red Hat Text Medium"/>
              </a:defRPr>
            </a:lvl8pPr>
            <a:lvl9pPr lvl="8" algn="ctr" rtl="0">
              <a:buNone/>
              <a:defRPr sz="6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pic>
        <p:nvPicPr>
          <p:cNvPr id="3361" name="Google Shape;3361;p312"/>
          <p:cNvPicPr preferRelativeResize="0"/>
          <p:nvPr/>
        </p:nvPicPr>
        <p:blipFill rotWithShape="1">
          <a:blip r:embed="rId2">
            <a:alphaModFix/>
          </a:blip>
          <a:srcRect t="327" b="317"/>
          <a:stretch/>
        </p:blipFill>
        <p:spPr>
          <a:xfrm>
            <a:off x="8033460" y="4734938"/>
            <a:ext cx="731888" cy="171091"/>
          </a:xfrm>
          <a:prstGeom prst="rect">
            <a:avLst/>
          </a:prstGeom>
          <a:noFill/>
          <a:ln>
            <a:noFill/>
          </a:ln>
        </p:spPr>
      </p:pic>
      <p:sp>
        <p:nvSpPr>
          <p:cNvPr id="3362" name="Google Shape;3362;p312"/>
          <p:cNvSpPr txBox="1">
            <a:spLocks noGrp="1"/>
          </p:cNvSpPr>
          <p:nvPr>
            <p:ph type="subTitle" idx="4"/>
          </p:nvPr>
        </p:nvSpPr>
        <p:spPr>
          <a:xfrm>
            <a:off x="663844" y="1068713"/>
            <a:ext cx="7816500" cy="529200"/>
          </a:xfrm>
          <a:prstGeom prst="rect">
            <a:avLst/>
          </a:prstGeom>
        </p:spPr>
        <p:txBody>
          <a:bodyPr spcFirstLastPara="1" wrap="square" lIns="0" tIns="0" rIns="0" bIns="0" anchor="t" anchorCtr="0">
            <a:noAutofit/>
          </a:bodyPr>
          <a:lstStyle>
            <a:lvl1pPr lvl="0" algn="ctr" rtl="0">
              <a:spcBef>
                <a:spcPts val="0"/>
              </a:spcBef>
              <a:spcAft>
                <a:spcPts val="0"/>
              </a:spcAft>
              <a:buNone/>
              <a:defRPr sz="1400">
                <a:solidFill>
                  <a:schemeClr val="accent1"/>
                </a:solidFill>
              </a:defRPr>
            </a:lvl1pPr>
            <a:lvl2pPr lvl="1" algn="ctr" rtl="0">
              <a:spcBef>
                <a:spcPts val="400"/>
              </a:spcBef>
              <a:spcAft>
                <a:spcPts val="0"/>
              </a:spcAft>
              <a:buNone/>
              <a:defRPr sz="1400">
                <a:solidFill>
                  <a:schemeClr val="accent1"/>
                </a:solidFill>
              </a:defRPr>
            </a:lvl2pPr>
            <a:lvl3pPr lvl="2" algn="ctr" rtl="0">
              <a:spcBef>
                <a:spcPts val="400"/>
              </a:spcBef>
              <a:spcAft>
                <a:spcPts val="0"/>
              </a:spcAft>
              <a:buNone/>
              <a:defRPr sz="1400">
                <a:solidFill>
                  <a:schemeClr val="accent1"/>
                </a:solidFill>
              </a:defRPr>
            </a:lvl3pPr>
            <a:lvl4pPr lvl="3" algn="ctr" rtl="0">
              <a:spcBef>
                <a:spcPts val="400"/>
              </a:spcBef>
              <a:spcAft>
                <a:spcPts val="0"/>
              </a:spcAft>
              <a:buNone/>
              <a:defRPr sz="1400">
                <a:solidFill>
                  <a:schemeClr val="accent1"/>
                </a:solidFill>
              </a:defRPr>
            </a:lvl4pPr>
            <a:lvl5pPr lvl="4" algn="ctr" rtl="0">
              <a:spcBef>
                <a:spcPts val="400"/>
              </a:spcBef>
              <a:spcAft>
                <a:spcPts val="0"/>
              </a:spcAft>
              <a:buNone/>
              <a:defRPr sz="1400">
                <a:solidFill>
                  <a:schemeClr val="accent1"/>
                </a:solidFill>
              </a:defRPr>
            </a:lvl5pPr>
            <a:lvl6pPr lvl="5" algn="ctr" rtl="0">
              <a:spcBef>
                <a:spcPts val="400"/>
              </a:spcBef>
              <a:spcAft>
                <a:spcPts val="0"/>
              </a:spcAft>
              <a:buNone/>
              <a:defRPr sz="1400">
                <a:solidFill>
                  <a:schemeClr val="accent1"/>
                </a:solidFill>
              </a:defRPr>
            </a:lvl6pPr>
            <a:lvl7pPr lvl="6" algn="ctr" rtl="0">
              <a:spcBef>
                <a:spcPts val="400"/>
              </a:spcBef>
              <a:spcAft>
                <a:spcPts val="0"/>
              </a:spcAft>
              <a:buNone/>
              <a:defRPr sz="1400">
                <a:solidFill>
                  <a:schemeClr val="accent1"/>
                </a:solidFill>
              </a:defRPr>
            </a:lvl7pPr>
            <a:lvl8pPr lvl="7" algn="ctr" rtl="0">
              <a:spcBef>
                <a:spcPts val="400"/>
              </a:spcBef>
              <a:spcAft>
                <a:spcPts val="0"/>
              </a:spcAft>
              <a:buNone/>
              <a:defRPr sz="1400">
                <a:solidFill>
                  <a:schemeClr val="accent1"/>
                </a:solidFill>
              </a:defRPr>
            </a:lvl8pPr>
            <a:lvl9pPr lvl="8" algn="ctr" rtl="0">
              <a:spcBef>
                <a:spcPts val="400"/>
              </a:spcBef>
              <a:spcAft>
                <a:spcPts val="400"/>
              </a:spcAft>
              <a:buNone/>
              <a:defRPr sz="1400">
                <a:solidFill>
                  <a:schemeClr val="accent1"/>
                </a:solidFill>
              </a:defRPr>
            </a:lvl9pPr>
          </a:lstStyle>
          <a:p>
            <a:endParaRPr/>
          </a:p>
        </p:txBody>
      </p:sp>
      <p:sp>
        <p:nvSpPr>
          <p:cNvPr id="3363" name="Google Shape;3363;p312"/>
          <p:cNvSpPr txBox="1">
            <a:spLocks noGrp="1"/>
          </p:cNvSpPr>
          <p:nvPr>
            <p:ph type="subTitle" idx="5"/>
          </p:nvPr>
        </p:nvSpPr>
        <p:spPr>
          <a:xfrm>
            <a:off x="663788" y="4627163"/>
            <a:ext cx="6001800" cy="420000"/>
          </a:xfrm>
          <a:prstGeom prst="rect">
            <a:avLst/>
          </a:prstGeom>
        </p:spPr>
        <p:txBody>
          <a:bodyPr spcFirstLastPara="1" wrap="square" lIns="0" tIns="0" rIns="0" bIns="0" anchor="b" anchorCtr="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a:endParaRPr/>
          </a:p>
        </p:txBody>
      </p:sp>
      <p:sp>
        <p:nvSpPr>
          <p:cNvPr id="3364" name="Google Shape;3364;p312"/>
          <p:cNvSpPr txBox="1">
            <a:spLocks noGrp="1"/>
          </p:cNvSpPr>
          <p:nvPr>
            <p:ph type="subTitle" idx="6"/>
          </p:nvPr>
        </p:nvSpPr>
        <p:spPr>
          <a:xfrm>
            <a:off x="665850" y="1947525"/>
            <a:ext cx="2387100" cy="2001600"/>
          </a:xfrm>
          <a:prstGeom prst="rect">
            <a:avLst/>
          </a:prstGeom>
        </p:spPr>
        <p:txBody>
          <a:bodyPr spcFirstLastPara="1" wrap="square" lIns="0" tIns="0" rIns="0" bIns="0" anchor="t" anchorCtr="0">
            <a:noAutofit/>
          </a:bodyPr>
          <a:lstStyle>
            <a:lvl1pPr lvl="0"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1pPr>
            <a:lvl2pPr lvl="1"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2pPr>
            <a:lvl3pPr lvl="2"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3pPr>
            <a:lvl4pPr lvl="3"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4pPr>
            <a:lvl5pPr lvl="4"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5pPr>
            <a:lvl6pPr lvl="5"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6pPr>
            <a:lvl7pPr lvl="6"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7pPr>
            <a:lvl8pPr lvl="7"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8pPr>
            <a:lvl9pPr lvl="8"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9pPr>
          </a:lstStyle>
          <a:p>
            <a:endParaRPr/>
          </a:p>
        </p:txBody>
      </p:sp>
      <p:cxnSp>
        <p:nvCxnSpPr>
          <p:cNvPr id="3365" name="Google Shape;3365;p312"/>
          <p:cNvCxnSpPr/>
          <p:nvPr/>
        </p:nvCxnSpPr>
        <p:spPr>
          <a:xfrm>
            <a:off x="5914388" y="2758013"/>
            <a:ext cx="0" cy="1053600"/>
          </a:xfrm>
          <a:prstGeom prst="straightConnector1">
            <a:avLst/>
          </a:prstGeom>
          <a:noFill/>
          <a:ln w="9525" cap="flat" cmpd="sng">
            <a:solidFill>
              <a:schemeClr val="dk2"/>
            </a:solidFill>
            <a:prstDash val="dot"/>
            <a:round/>
            <a:headEnd type="none" w="med" len="med"/>
            <a:tailEnd type="none" w="med" len="med"/>
          </a:ln>
        </p:spPr>
      </p:cxnSp>
      <p:sp>
        <p:nvSpPr>
          <p:cNvPr id="3366" name="Google Shape;3366;p312"/>
          <p:cNvSpPr txBox="1">
            <a:spLocks noGrp="1"/>
          </p:cNvSpPr>
          <p:nvPr>
            <p:ph type="subTitle" idx="7"/>
          </p:nvPr>
        </p:nvSpPr>
        <p:spPr>
          <a:xfrm>
            <a:off x="3465563" y="2758041"/>
            <a:ext cx="2212200" cy="241500"/>
          </a:xfrm>
          <a:prstGeom prst="rect">
            <a:avLst/>
          </a:prstGeom>
        </p:spPr>
        <p:txBody>
          <a:bodyPr spcFirstLastPara="1" wrap="square" lIns="0" tIns="0" rIns="0" bIns="0" anchor="b" anchorCtr="0">
            <a:noAutofit/>
          </a:bodyPr>
          <a:lstStyle>
            <a:lvl1pPr lvl="0"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1pPr>
            <a:lvl2pPr lvl="1"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2pPr>
            <a:lvl3pPr lvl="2"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3pPr>
            <a:lvl4pPr lvl="3"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4pPr>
            <a:lvl5pPr lvl="4"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5pPr>
            <a:lvl6pPr lvl="5"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6pPr>
            <a:lvl7pPr lvl="6"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7pPr>
            <a:lvl8pPr lvl="7"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8pPr>
            <a:lvl9pPr lvl="8"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9pPr>
          </a:lstStyle>
          <a:p>
            <a:endParaRPr/>
          </a:p>
        </p:txBody>
      </p:sp>
      <p:sp>
        <p:nvSpPr>
          <p:cNvPr id="3367" name="Google Shape;3367;p312"/>
          <p:cNvSpPr txBox="1">
            <a:spLocks noGrp="1"/>
          </p:cNvSpPr>
          <p:nvPr>
            <p:ph type="subTitle" idx="8"/>
          </p:nvPr>
        </p:nvSpPr>
        <p:spPr>
          <a:xfrm>
            <a:off x="3465563" y="3124959"/>
            <a:ext cx="2212200" cy="686400"/>
          </a:xfrm>
          <a:prstGeom prst="rect">
            <a:avLst/>
          </a:prstGeom>
        </p:spPr>
        <p:txBody>
          <a:bodyPr spcFirstLastPara="1" wrap="square" lIns="0" tIns="0" rIns="0" bIns="0" anchor="t" anchorCtr="0">
            <a:noAutofit/>
          </a:bodyPr>
          <a:lstStyle>
            <a:lvl1pPr lvl="0" rtl="0">
              <a:spcBef>
                <a:spcPts val="0"/>
              </a:spcBef>
              <a:spcAft>
                <a:spcPts val="0"/>
              </a:spcAft>
              <a:buNone/>
              <a:defRPr sz="1100"/>
            </a:lvl1pPr>
            <a:lvl2pPr lvl="1" rtl="0">
              <a:spcBef>
                <a:spcPts val="400"/>
              </a:spcBef>
              <a:spcAft>
                <a:spcPts val="0"/>
              </a:spcAft>
              <a:buNone/>
              <a:defRPr sz="1100"/>
            </a:lvl2pPr>
            <a:lvl3pPr lvl="2" rtl="0">
              <a:spcBef>
                <a:spcPts val="400"/>
              </a:spcBef>
              <a:spcAft>
                <a:spcPts val="0"/>
              </a:spcAft>
              <a:buNone/>
              <a:defRPr sz="1100"/>
            </a:lvl3pPr>
            <a:lvl4pPr lvl="3" rtl="0">
              <a:spcBef>
                <a:spcPts val="400"/>
              </a:spcBef>
              <a:spcAft>
                <a:spcPts val="0"/>
              </a:spcAft>
              <a:buNone/>
              <a:defRPr sz="1100"/>
            </a:lvl4pPr>
            <a:lvl5pPr lvl="4" rtl="0">
              <a:spcBef>
                <a:spcPts val="400"/>
              </a:spcBef>
              <a:spcAft>
                <a:spcPts val="0"/>
              </a:spcAft>
              <a:buNone/>
              <a:defRPr sz="1100"/>
            </a:lvl5pPr>
            <a:lvl6pPr lvl="5" rtl="0">
              <a:spcBef>
                <a:spcPts val="400"/>
              </a:spcBef>
              <a:spcAft>
                <a:spcPts val="0"/>
              </a:spcAft>
              <a:buNone/>
              <a:defRPr sz="1100"/>
            </a:lvl6pPr>
            <a:lvl7pPr lvl="6" rtl="0">
              <a:spcBef>
                <a:spcPts val="400"/>
              </a:spcBef>
              <a:spcAft>
                <a:spcPts val="0"/>
              </a:spcAft>
              <a:buNone/>
              <a:defRPr sz="1100"/>
            </a:lvl7pPr>
            <a:lvl8pPr lvl="7" rtl="0">
              <a:spcBef>
                <a:spcPts val="400"/>
              </a:spcBef>
              <a:spcAft>
                <a:spcPts val="0"/>
              </a:spcAft>
              <a:buNone/>
              <a:defRPr sz="1100"/>
            </a:lvl8pPr>
            <a:lvl9pPr lvl="8" rtl="0">
              <a:spcBef>
                <a:spcPts val="400"/>
              </a:spcBef>
              <a:spcAft>
                <a:spcPts val="400"/>
              </a:spcAft>
              <a:buNone/>
              <a:defRPr sz="1100"/>
            </a:lvl9pPr>
          </a:lstStyle>
          <a:p>
            <a:endParaRPr/>
          </a:p>
        </p:txBody>
      </p:sp>
      <p:sp>
        <p:nvSpPr>
          <p:cNvPr id="3368" name="Google Shape;3368;p312"/>
          <p:cNvSpPr txBox="1">
            <a:spLocks noGrp="1"/>
          </p:cNvSpPr>
          <p:nvPr>
            <p:ph type="subTitle" idx="9"/>
          </p:nvPr>
        </p:nvSpPr>
        <p:spPr>
          <a:xfrm>
            <a:off x="6038381" y="2758041"/>
            <a:ext cx="2212200" cy="241500"/>
          </a:xfrm>
          <a:prstGeom prst="rect">
            <a:avLst/>
          </a:prstGeom>
        </p:spPr>
        <p:txBody>
          <a:bodyPr spcFirstLastPara="1" wrap="square" lIns="0" tIns="0" rIns="0" bIns="0" anchor="b" anchorCtr="0">
            <a:noAutofit/>
          </a:bodyPr>
          <a:lstStyle>
            <a:lvl1pPr lvl="0"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1pPr>
            <a:lvl2pPr lvl="1"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2pPr>
            <a:lvl3pPr lvl="2"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3pPr>
            <a:lvl4pPr lvl="3"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4pPr>
            <a:lvl5pPr lvl="4"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5pPr>
            <a:lvl6pPr lvl="5"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6pPr>
            <a:lvl7pPr lvl="6"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7pPr>
            <a:lvl8pPr lvl="7"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8pPr>
            <a:lvl9pPr lvl="8"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9pPr>
          </a:lstStyle>
          <a:p>
            <a:endParaRPr/>
          </a:p>
        </p:txBody>
      </p:sp>
      <p:sp>
        <p:nvSpPr>
          <p:cNvPr id="3369" name="Google Shape;3369;p312"/>
          <p:cNvSpPr txBox="1">
            <a:spLocks noGrp="1"/>
          </p:cNvSpPr>
          <p:nvPr>
            <p:ph type="subTitle" idx="13"/>
          </p:nvPr>
        </p:nvSpPr>
        <p:spPr>
          <a:xfrm>
            <a:off x="6038381" y="3124959"/>
            <a:ext cx="2212200" cy="686400"/>
          </a:xfrm>
          <a:prstGeom prst="rect">
            <a:avLst/>
          </a:prstGeom>
        </p:spPr>
        <p:txBody>
          <a:bodyPr spcFirstLastPara="1" wrap="square" lIns="0" tIns="0" rIns="0" bIns="0" anchor="t" anchorCtr="0">
            <a:noAutofit/>
          </a:bodyPr>
          <a:lstStyle>
            <a:lvl1pPr lvl="0" rtl="0">
              <a:spcBef>
                <a:spcPts val="0"/>
              </a:spcBef>
              <a:spcAft>
                <a:spcPts val="0"/>
              </a:spcAft>
              <a:buNone/>
              <a:defRPr sz="1100"/>
            </a:lvl1pPr>
            <a:lvl2pPr lvl="1" rtl="0">
              <a:spcBef>
                <a:spcPts val="400"/>
              </a:spcBef>
              <a:spcAft>
                <a:spcPts val="0"/>
              </a:spcAft>
              <a:buNone/>
              <a:defRPr sz="1100"/>
            </a:lvl2pPr>
            <a:lvl3pPr lvl="2" rtl="0">
              <a:spcBef>
                <a:spcPts val="400"/>
              </a:spcBef>
              <a:spcAft>
                <a:spcPts val="0"/>
              </a:spcAft>
              <a:buNone/>
              <a:defRPr sz="1100"/>
            </a:lvl3pPr>
            <a:lvl4pPr lvl="3" rtl="0">
              <a:spcBef>
                <a:spcPts val="400"/>
              </a:spcBef>
              <a:spcAft>
                <a:spcPts val="0"/>
              </a:spcAft>
              <a:buNone/>
              <a:defRPr sz="1100"/>
            </a:lvl4pPr>
            <a:lvl5pPr lvl="4" rtl="0">
              <a:spcBef>
                <a:spcPts val="400"/>
              </a:spcBef>
              <a:spcAft>
                <a:spcPts val="0"/>
              </a:spcAft>
              <a:buNone/>
              <a:defRPr sz="1100"/>
            </a:lvl5pPr>
            <a:lvl6pPr lvl="5" rtl="0">
              <a:spcBef>
                <a:spcPts val="400"/>
              </a:spcBef>
              <a:spcAft>
                <a:spcPts val="0"/>
              </a:spcAft>
              <a:buNone/>
              <a:defRPr sz="1100"/>
            </a:lvl6pPr>
            <a:lvl7pPr lvl="6" rtl="0">
              <a:spcBef>
                <a:spcPts val="400"/>
              </a:spcBef>
              <a:spcAft>
                <a:spcPts val="0"/>
              </a:spcAft>
              <a:buNone/>
              <a:defRPr sz="1100"/>
            </a:lvl7pPr>
            <a:lvl8pPr lvl="7" rtl="0">
              <a:spcBef>
                <a:spcPts val="400"/>
              </a:spcBef>
              <a:spcAft>
                <a:spcPts val="0"/>
              </a:spcAft>
              <a:buNone/>
              <a:defRPr sz="1100"/>
            </a:lvl8pPr>
            <a:lvl9pPr lvl="8" rtl="0">
              <a:spcBef>
                <a:spcPts val="400"/>
              </a:spcBef>
              <a:spcAft>
                <a:spcPts val="400"/>
              </a:spcAft>
              <a:buNone/>
              <a:defRPr sz="1100"/>
            </a:lvl9pPr>
          </a:lstStyle>
          <a:p>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matchingName="Interior data two pies">
  <p:cSld name="CUSTOM_4_12">
    <p:spTree>
      <p:nvGrpSpPr>
        <p:cNvPr id="1" name="Shape 3370"/>
        <p:cNvGrpSpPr/>
        <p:nvPr/>
      </p:nvGrpSpPr>
      <p:grpSpPr>
        <a:xfrm>
          <a:off x="0" y="0"/>
          <a:ext cx="0" cy="0"/>
          <a:chOff x="0" y="0"/>
          <a:chExt cx="0" cy="0"/>
        </a:xfrm>
      </p:grpSpPr>
      <p:sp>
        <p:nvSpPr>
          <p:cNvPr id="3371" name="Google Shape;3371;p313"/>
          <p:cNvSpPr txBox="1">
            <a:spLocks noGrp="1"/>
          </p:cNvSpPr>
          <p:nvPr>
            <p:ph type="subTitle" idx="1"/>
          </p:nvPr>
        </p:nvSpPr>
        <p:spPr>
          <a:xfrm>
            <a:off x="335831" y="41580"/>
            <a:ext cx="3861600" cy="612300"/>
          </a:xfrm>
          <a:prstGeom prst="rect">
            <a:avLst/>
          </a:prstGeom>
        </p:spPr>
        <p:txBody>
          <a:bodyPr spcFirstLastPara="1" wrap="square" lIns="329175" tIns="68575" rIns="68575" bIns="68575" anchor="ctr" anchorCtr="0">
            <a:noAutofit/>
          </a:bodyPr>
          <a:lstStyle>
            <a:lvl1pPr lvl="0"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a:endParaRPr/>
          </a:p>
        </p:txBody>
      </p:sp>
      <p:sp>
        <p:nvSpPr>
          <p:cNvPr id="3372" name="Google Shape;3372;p313"/>
          <p:cNvSpPr txBox="1">
            <a:spLocks noGrp="1"/>
          </p:cNvSpPr>
          <p:nvPr>
            <p:ph type="title"/>
          </p:nvPr>
        </p:nvSpPr>
        <p:spPr>
          <a:xfrm>
            <a:off x="663788" y="653813"/>
            <a:ext cx="7816500" cy="414900"/>
          </a:xfrm>
          <a:prstGeom prst="rect">
            <a:avLst/>
          </a:prstGeom>
        </p:spPr>
        <p:txBody>
          <a:bodyPr spcFirstLastPara="1" wrap="square" lIns="0" tIns="0" rIns="0" bIns="0" anchor="t" anchorCtr="0">
            <a:noAutofit/>
          </a:bodyPr>
          <a:lstStyle>
            <a:lvl1pPr lvl="0" algn="ctr" rtl="0">
              <a:lnSpc>
                <a:spcPct val="130000"/>
              </a:lnSpc>
              <a:spcBef>
                <a:spcPts val="0"/>
              </a:spcBef>
              <a:spcAft>
                <a:spcPts val="0"/>
              </a:spcAft>
              <a:buNone/>
              <a:defRPr sz="2000"/>
            </a:lvl1pPr>
            <a:lvl2pPr lvl="1" algn="ctr" rtl="0">
              <a:lnSpc>
                <a:spcPct val="130000"/>
              </a:lnSpc>
              <a:spcBef>
                <a:spcPts val="0"/>
              </a:spcBef>
              <a:spcAft>
                <a:spcPts val="0"/>
              </a:spcAft>
              <a:buNone/>
              <a:defRPr sz="2000"/>
            </a:lvl2pPr>
            <a:lvl3pPr lvl="2" algn="ctr" rtl="0">
              <a:lnSpc>
                <a:spcPct val="130000"/>
              </a:lnSpc>
              <a:spcBef>
                <a:spcPts val="0"/>
              </a:spcBef>
              <a:spcAft>
                <a:spcPts val="0"/>
              </a:spcAft>
              <a:buNone/>
              <a:defRPr sz="2000"/>
            </a:lvl3pPr>
            <a:lvl4pPr lvl="3" algn="ctr" rtl="0">
              <a:lnSpc>
                <a:spcPct val="130000"/>
              </a:lnSpc>
              <a:spcBef>
                <a:spcPts val="0"/>
              </a:spcBef>
              <a:spcAft>
                <a:spcPts val="0"/>
              </a:spcAft>
              <a:buNone/>
              <a:defRPr sz="2000"/>
            </a:lvl4pPr>
            <a:lvl5pPr lvl="4" algn="ctr" rtl="0">
              <a:lnSpc>
                <a:spcPct val="130000"/>
              </a:lnSpc>
              <a:spcBef>
                <a:spcPts val="0"/>
              </a:spcBef>
              <a:spcAft>
                <a:spcPts val="0"/>
              </a:spcAft>
              <a:buNone/>
              <a:defRPr sz="2000"/>
            </a:lvl5pPr>
            <a:lvl6pPr lvl="5" algn="ctr" rtl="0">
              <a:lnSpc>
                <a:spcPct val="130000"/>
              </a:lnSpc>
              <a:spcBef>
                <a:spcPts val="0"/>
              </a:spcBef>
              <a:spcAft>
                <a:spcPts val="0"/>
              </a:spcAft>
              <a:buNone/>
              <a:defRPr sz="2000"/>
            </a:lvl6pPr>
            <a:lvl7pPr lvl="6" algn="ctr" rtl="0">
              <a:lnSpc>
                <a:spcPct val="130000"/>
              </a:lnSpc>
              <a:spcBef>
                <a:spcPts val="0"/>
              </a:spcBef>
              <a:spcAft>
                <a:spcPts val="0"/>
              </a:spcAft>
              <a:buNone/>
              <a:defRPr sz="2000"/>
            </a:lvl7pPr>
            <a:lvl8pPr lvl="7" algn="ctr" rtl="0">
              <a:lnSpc>
                <a:spcPct val="130000"/>
              </a:lnSpc>
              <a:spcBef>
                <a:spcPts val="0"/>
              </a:spcBef>
              <a:spcAft>
                <a:spcPts val="0"/>
              </a:spcAft>
              <a:buNone/>
              <a:defRPr sz="2000"/>
            </a:lvl8pPr>
            <a:lvl9pPr lvl="8" algn="ctr" rtl="0">
              <a:lnSpc>
                <a:spcPct val="130000"/>
              </a:lnSpc>
              <a:spcBef>
                <a:spcPts val="0"/>
              </a:spcBef>
              <a:spcAft>
                <a:spcPts val="0"/>
              </a:spcAft>
              <a:buNone/>
              <a:defRPr sz="2000"/>
            </a:lvl9pPr>
          </a:lstStyle>
          <a:p>
            <a:endParaRPr/>
          </a:p>
        </p:txBody>
      </p:sp>
      <p:cxnSp>
        <p:nvCxnSpPr>
          <p:cNvPr id="3373" name="Google Shape;3373;p313"/>
          <p:cNvCxnSpPr/>
          <p:nvPr/>
        </p:nvCxnSpPr>
        <p:spPr>
          <a:xfrm rot="10800000">
            <a:off x="335831" y="150"/>
            <a:ext cx="0" cy="664800"/>
          </a:xfrm>
          <a:prstGeom prst="straightConnector1">
            <a:avLst/>
          </a:prstGeom>
          <a:noFill/>
          <a:ln w="9525" cap="flat" cmpd="sng">
            <a:solidFill>
              <a:schemeClr val="accent1"/>
            </a:solidFill>
            <a:prstDash val="solid"/>
            <a:round/>
            <a:headEnd type="none" w="med" len="med"/>
            <a:tailEnd type="none" w="med" len="med"/>
          </a:ln>
        </p:spPr>
      </p:cxnSp>
      <p:cxnSp>
        <p:nvCxnSpPr>
          <p:cNvPr id="3374" name="Google Shape;3374;p313"/>
          <p:cNvCxnSpPr/>
          <p:nvPr/>
        </p:nvCxnSpPr>
        <p:spPr>
          <a:xfrm rot="10800000">
            <a:off x="335825" y="4801200"/>
            <a:ext cx="0" cy="342300"/>
          </a:xfrm>
          <a:prstGeom prst="straightConnector1">
            <a:avLst/>
          </a:prstGeom>
          <a:noFill/>
          <a:ln w="9525" cap="flat" cmpd="sng">
            <a:solidFill>
              <a:schemeClr val="accent1"/>
            </a:solidFill>
            <a:prstDash val="solid"/>
            <a:round/>
            <a:headEnd type="none" w="med" len="med"/>
            <a:tailEnd type="none" w="med" len="med"/>
          </a:ln>
        </p:spPr>
      </p:cxnSp>
      <p:sp>
        <p:nvSpPr>
          <p:cNvPr id="3375" name="Google Shape;3375;p313"/>
          <p:cNvSpPr txBox="1">
            <a:spLocks noGrp="1"/>
          </p:cNvSpPr>
          <p:nvPr>
            <p:ph type="sldNum" idx="12"/>
          </p:nvPr>
        </p:nvSpPr>
        <p:spPr>
          <a:xfrm>
            <a:off x="61481" y="4627167"/>
            <a:ext cx="548700" cy="107700"/>
          </a:xfrm>
          <a:prstGeom prst="rect">
            <a:avLst/>
          </a:prstGeom>
          <a:noFill/>
          <a:ln>
            <a:noFill/>
          </a:ln>
        </p:spPr>
        <p:txBody>
          <a:bodyPr spcFirstLastPara="1" wrap="square" lIns="0" tIns="0" rIns="0" bIns="0" anchor="b" anchorCtr="0">
            <a:noAutofit/>
          </a:bodyPr>
          <a:lstStyle>
            <a:lvl1pPr lvl="0" algn="ctr" rtl="0">
              <a:buNone/>
              <a:defRPr sz="600">
                <a:latin typeface="Red Hat Text Medium"/>
                <a:ea typeface="Red Hat Text Medium"/>
                <a:cs typeface="Red Hat Text Medium"/>
                <a:sym typeface="Red Hat Text Medium"/>
              </a:defRPr>
            </a:lvl1pPr>
            <a:lvl2pPr lvl="1" algn="ctr" rtl="0">
              <a:buNone/>
              <a:defRPr sz="600">
                <a:latin typeface="Red Hat Text Medium"/>
                <a:ea typeface="Red Hat Text Medium"/>
                <a:cs typeface="Red Hat Text Medium"/>
                <a:sym typeface="Red Hat Text Medium"/>
              </a:defRPr>
            </a:lvl2pPr>
            <a:lvl3pPr lvl="2" algn="ctr" rtl="0">
              <a:buNone/>
              <a:defRPr sz="600">
                <a:latin typeface="Red Hat Text Medium"/>
                <a:ea typeface="Red Hat Text Medium"/>
                <a:cs typeface="Red Hat Text Medium"/>
                <a:sym typeface="Red Hat Text Medium"/>
              </a:defRPr>
            </a:lvl3pPr>
            <a:lvl4pPr lvl="3" algn="ctr" rtl="0">
              <a:buNone/>
              <a:defRPr sz="600">
                <a:latin typeface="Red Hat Text Medium"/>
                <a:ea typeface="Red Hat Text Medium"/>
                <a:cs typeface="Red Hat Text Medium"/>
                <a:sym typeface="Red Hat Text Medium"/>
              </a:defRPr>
            </a:lvl4pPr>
            <a:lvl5pPr lvl="4" algn="ctr" rtl="0">
              <a:buNone/>
              <a:defRPr sz="600">
                <a:latin typeface="Red Hat Text Medium"/>
                <a:ea typeface="Red Hat Text Medium"/>
                <a:cs typeface="Red Hat Text Medium"/>
                <a:sym typeface="Red Hat Text Medium"/>
              </a:defRPr>
            </a:lvl5pPr>
            <a:lvl6pPr lvl="5" algn="ctr" rtl="0">
              <a:buNone/>
              <a:defRPr sz="600">
                <a:latin typeface="Red Hat Text Medium"/>
                <a:ea typeface="Red Hat Text Medium"/>
                <a:cs typeface="Red Hat Text Medium"/>
                <a:sym typeface="Red Hat Text Medium"/>
              </a:defRPr>
            </a:lvl6pPr>
            <a:lvl7pPr lvl="6" algn="ctr" rtl="0">
              <a:buNone/>
              <a:defRPr sz="600">
                <a:latin typeface="Red Hat Text Medium"/>
                <a:ea typeface="Red Hat Text Medium"/>
                <a:cs typeface="Red Hat Text Medium"/>
                <a:sym typeface="Red Hat Text Medium"/>
              </a:defRPr>
            </a:lvl7pPr>
            <a:lvl8pPr lvl="7" algn="ctr" rtl="0">
              <a:buNone/>
              <a:defRPr sz="600">
                <a:latin typeface="Red Hat Text Medium"/>
                <a:ea typeface="Red Hat Text Medium"/>
                <a:cs typeface="Red Hat Text Medium"/>
                <a:sym typeface="Red Hat Text Medium"/>
              </a:defRPr>
            </a:lvl8pPr>
            <a:lvl9pPr lvl="8" algn="ctr" rtl="0">
              <a:buNone/>
              <a:defRPr sz="6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pic>
        <p:nvPicPr>
          <p:cNvPr id="3376" name="Google Shape;3376;p313"/>
          <p:cNvPicPr preferRelativeResize="0"/>
          <p:nvPr/>
        </p:nvPicPr>
        <p:blipFill rotWithShape="1">
          <a:blip r:embed="rId2">
            <a:alphaModFix/>
          </a:blip>
          <a:srcRect t="327" b="317"/>
          <a:stretch/>
        </p:blipFill>
        <p:spPr>
          <a:xfrm>
            <a:off x="8033460" y="4734938"/>
            <a:ext cx="731888" cy="171091"/>
          </a:xfrm>
          <a:prstGeom prst="rect">
            <a:avLst/>
          </a:prstGeom>
          <a:noFill/>
          <a:ln>
            <a:noFill/>
          </a:ln>
        </p:spPr>
      </p:pic>
      <p:sp>
        <p:nvSpPr>
          <p:cNvPr id="3377" name="Google Shape;3377;p313"/>
          <p:cNvSpPr txBox="1">
            <a:spLocks noGrp="1"/>
          </p:cNvSpPr>
          <p:nvPr>
            <p:ph type="subTitle" idx="2"/>
          </p:nvPr>
        </p:nvSpPr>
        <p:spPr>
          <a:xfrm>
            <a:off x="663844" y="1068713"/>
            <a:ext cx="7816500" cy="529200"/>
          </a:xfrm>
          <a:prstGeom prst="rect">
            <a:avLst/>
          </a:prstGeom>
        </p:spPr>
        <p:txBody>
          <a:bodyPr spcFirstLastPara="1" wrap="square" lIns="0" tIns="0" rIns="0" bIns="0" anchor="t" anchorCtr="0">
            <a:noAutofit/>
          </a:bodyPr>
          <a:lstStyle>
            <a:lvl1pPr lvl="0" algn="ctr" rtl="0">
              <a:spcBef>
                <a:spcPts val="0"/>
              </a:spcBef>
              <a:spcAft>
                <a:spcPts val="0"/>
              </a:spcAft>
              <a:buNone/>
              <a:defRPr sz="1400">
                <a:solidFill>
                  <a:schemeClr val="accent1"/>
                </a:solidFill>
              </a:defRPr>
            </a:lvl1pPr>
            <a:lvl2pPr lvl="1" algn="ctr" rtl="0">
              <a:spcBef>
                <a:spcPts val="400"/>
              </a:spcBef>
              <a:spcAft>
                <a:spcPts val="0"/>
              </a:spcAft>
              <a:buNone/>
              <a:defRPr sz="1400">
                <a:solidFill>
                  <a:schemeClr val="accent1"/>
                </a:solidFill>
              </a:defRPr>
            </a:lvl2pPr>
            <a:lvl3pPr lvl="2" algn="ctr" rtl="0">
              <a:spcBef>
                <a:spcPts val="400"/>
              </a:spcBef>
              <a:spcAft>
                <a:spcPts val="0"/>
              </a:spcAft>
              <a:buNone/>
              <a:defRPr sz="1400">
                <a:solidFill>
                  <a:schemeClr val="accent1"/>
                </a:solidFill>
              </a:defRPr>
            </a:lvl3pPr>
            <a:lvl4pPr lvl="3" algn="ctr" rtl="0">
              <a:spcBef>
                <a:spcPts val="400"/>
              </a:spcBef>
              <a:spcAft>
                <a:spcPts val="0"/>
              </a:spcAft>
              <a:buNone/>
              <a:defRPr sz="1400">
                <a:solidFill>
                  <a:schemeClr val="accent1"/>
                </a:solidFill>
              </a:defRPr>
            </a:lvl4pPr>
            <a:lvl5pPr lvl="4" algn="ctr" rtl="0">
              <a:spcBef>
                <a:spcPts val="400"/>
              </a:spcBef>
              <a:spcAft>
                <a:spcPts val="0"/>
              </a:spcAft>
              <a:buNone/>
              <a:defRPr sz="1400">
                <a:solidFill>
                  <a:schemeClr val="accent1"/>
                </a:solidFill>
              </a:defRPr>
            </a:lvl5pPr>
            <a:lvl6pPr lvl="5" algn="ctr" rtl="0">
              <a:spcBef>
                <a:spcPts val="400"/>
              </a:spcBef>
              <a:spcAft>
                <a:spcPts val="0"/>
              </a:spcAft>
              <a:buNone/>
              <a:defRPr sz="1400">
                <a:solidFill>
                  <a:schemeClr val="accent1"/>
                </a:solidFill>
              </a:defRPr>
            </a:lvl6pPr>
            <a:lvl7pPr lvl="6" algn="ctr" rtl="0">
              <a:spcBef>
                <a:spcPts val="400"/>
              </a:spcBef>
              <a:spcAft>
                <a:spcPts val="0"/>
              </a:spcAft>
              <a:buNone/>
              <a:defRPr sz="1400">
                <a:solidFill>
                  <a:schemeClr val="accent1"/>
                </a:solidFill>
              </a:defRPr>
            </a:lvl7pPr>
            <a:lvl8pPr lvl="7" algn="ctr" rtl="0">
              <a:spcBef>
                <a:spcPts val="400"/>
              </a:spcBef>
              <a:spcAft>
                <a:spcPts val="0"/>
              </a:spcAft>
              <a:buNone/>
              <a:defRPr sz="1400">
                <a:solidFill>
                  <a:schemeClr val="accent1"/>
                </a:solidFill>
              </a:defRPr>
            </a:lvl8pPr>
            <a:lvl9pPr lvl="8" algn="ctr" rtl="0">
              <a:spcBef>
                <a:spcPts val="400"/>
              </a:spcBef>
              <a:spcAft>
                <a:spcPts val="400"/>
              </a:spcAft>
              <a:buNone/>
              <a:defRPr sz="1400">
                <a:solidFill>
                  <a:schemeClr val="accent1"/>
                </a:solidFill>
              </a:defRPr>
            </a:lvl9pPr>
          </a:lstStyle>
          <a:p>
            <a:endParaRPr/>
          </a:p>
        </p:txBody>
      </p:sp>
      <p:sp>
        <p:nvSpPr>
          <p:cNvPr id="3378" name="Google Shape;3378;p313"/>
          <p:cNvSpPr txBox="1">
            <a:spLocks noGrp="1"/>
          </p:cNvSpPr>
          <p:nvPr>
            <p:ph type="subTitle" idx="3"/>
          </p:nvPr>
        </p:nvSpPr>
        <p:spPr>
          <a:xfrm>
            <a:off x="663788" y="4627163"/>
            <a:ext cx="6001800" cy="420000"/>
          </a:xfrm>
          <a:prstGeom prst="rect">
            <a:avLst/>
          </a:prstGeom>
        </p:spPr>
        <p:txBody>
          <a:bodyPr spcFirstLastPara="1" wrap="square" lIns="0" tIns="0" rIns="0" bIns="0" anchor="b" anchorCtr="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a:endParaRPr/>
          </a:p>
        </p:txBody>
      </p:sp>
      <p:cxnSp>
        <p:nvCxnSpPr>
          <p:cNvPr id="3379" name="Google Shape;3379;p313"/>
          <p:cNvCxnSpPr/>
          <p:nvPr/>
        </p:nvCxnSpPr>
        <p:spPr>
          <a:xfrm>
            <a:off x="5914388" y="3329513"/>
            <a:ext cx="0" cy="1053600"/>
          </a:xfrm>
          <a:prstGeom prst="straightConnector1">
            <a:avLst/>
          </a:prstGeom>
          <a:noFill/>
          <a:ln w="9525" cap="flat" cmpd="sng">
            <a:solidFill>
              <a:schemeClr val="dk2"/>
            </a:solidFill>
            <a:prstDash val="dot"/>
            <a:round/>
            <a:headEnd type="none" w="med" len="med"/>
            <a:tailEnd type="none" w="med" len="med"/>
          </a:ln>
        </p:spPr>
      </p:cxnSp>
      <p:sp>
        <p:nvSpPr>
          <p:cNvPr id="3380" name="Google Shape;3380;p313"/>
          <p:cNvSpPr txBox="1">
            <a:spLocks noGrp="1"/>
          </p:cNvSpPr>
          <p:nvPr>
            <p:ph type="subTitle" idx="4"/>
          </p:nvPr>
        </p:nvSpPr>
        <p:spPr>
          <a:xfrm>
            <a:off x="665850" y="1947525"/>
            <a:ext cx="2387100" cy="2001600"/>
          </a:xfrm>
          <a:prstGeom prst="rect">
            <a:avLst/>
          </a:prstGeom>
        </p:spPr>
        <p:txBody>
          <a:bodyPr spcFirstLastPara="1" wrap="square" lIns="0" tIns="0" rIns="0" bIns="0" anchor="t" anchorCtr="0">
            <a:noAutofit/>
          </a:bodyPr>
          <a:lstStyle>
            <a:lvl1pPr lvl="0"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1pPr>
            <a:lvl2pPr lvl="1"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2pPr>
            <a:lvl3pPr lvl="2"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3pPr>
            <a:lvl4pPr lvl="3"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4pPr>
            <a:lvl5pPr lvl="4"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5pPr>
            <a:lvl6pPr lvl="5"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6pPr>
            <a:lvl7pPr lvl="6"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7pPr>
            <a:lvl8pPr lvl="7"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8pPr>
            <a:lvl9pPr lvl="8"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9pPr>
          </a:lstStyle>
          <a:p>
            <a:endParaRPr/>
          </a:p>
        </p:txBody>
      </p:sp>
      <p:sp>
        <p:nvSpPr>
          <p:cNvPr id="3381" name="Google Shape;3381;p313"/>
          <p:cNvSpPr txBox="1">
            <a:spLocks noGrp="1"/>
          </p:cNvSpPr>
          <p:nvPr>
            <p:ph type="subTitle" idx="5"/>
          </p:nvPr>
        </p:nvSpPr>
        <p:spPr>
          <a:xfrm>
            <a:off x="3465563" y="3329513"/>
            <a:ext cx="2212200" cy="241500"/>
          </a:xfrm>
          <a:prstGeom prst="rect">
            <a:avLst/>
          </a:prstGeom>
        </p:spPr>
        <p:txBody>
          <a:bodyPr spcFirstLastPara="1" wrap="square" lIns="0" tIns="0" rIns="0" bIns="0" anchor="b" anchorCtr="0">
            <a:noAutofit/>
          </a:bodyPr>
          <a:lstStyle>
            <a:lvl1pPr lvl="0"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1pPr>
            <a:lvl2pPr lvl="1"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2pPr>
            <a:lvl3pPr lvl="2"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3pPr>
            <a:lvl4pPr lvl="3"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4pPr>
            <a:lvl5pPr lvl="4"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5pPr>
            <a:lvl6pPr lvl="5"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6pPr>
            <a:lvl7pPr lvl="6"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7pPr>
            <a:lvl8pPr lvl="7"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8pPr>
            <a:lvl9pPr lvl="8"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9pPr>
          </a:lstStyle>
          <a:p>
            <a:endParaRPr/>
          </a:p>
        </p:txBody>
      </p:sp>
      <p:sp>
        <p:nvSpPr>
          <p:cNvPr id="3382" name="Google Shape;3382;p313"/>
          <p:cNvSpPr txBox="1">
            <a:spLocks noGrp="1"/>
          </p:cNvSpPr>
          <p:nvPr>
            <p:ph type="subTitle" idx="6"/>
          </p:nvPr>
        </p:nvSpPr>
        <p:spPr>
          <a:xfrm>
            <a:off x="3465563" y="3696431"/>
            <a:ext cx="2212200" cy="686400"/>
          </a:xfrm>
          <a:prstGeom prst="rect">
            <a:avLst/>
          </a:prstGeom>
        </p:spPr>
        <p:txBody>
          <a:bodyPr spcFirstLastPara="1" wrap="square" lIns="0" tIns="0" rIns="0" bIns="0" anchor="t" anchorCtr="0">
            <a:noAutofit/>
          </a:bodyPr>
          <a:lstStyle>
            <a:lvl1pPr lvl="0" rtl="0">
              <a:spcBef>
                <a:spcPts val="0"/>
              </a:spcBef>
              <a:spcAft>
                <a:spcPts val="0"/>
              </a:spcAft>
              <a:buNone/>
              <a:defRPr sz="1100"/>
            </a:lvl1pPr>
            <a:lvl2pPr lvl="1" rtl="0">
              <a:spcBef>
                <a:spcPts val="400"/>
              </a:spcBef>
              <a:spcAft>
                <a:spcPts val="0"/>
              </a:spcAft>
              <a:buNone/>
              <a:defRPr sz="1100"/>
            </a:lvl2pPr>
            <a:lvl3pPr lvl="2" rtl="0">
              <a:spcBef>
                <a:spcPts val="400"/>
              </a:spcBef>
              <a:spcAft>
                <a:spcPts val="0"/>
              </a:spcAft>
              <a:buNone/>
              <a:defRPr sz="1100"/>
            </a:lvl3pPr>
            <a:lvl4pPr lvl="3" rtl="0">
              <a:spcBef>
                <a:spcPts val="400"/>
              </a:spcBef>
              <a:spcAft>
                <a:spcPts val="0"/>
              </a:spcAft>
              <a:buNone/>
              <a:defRPr sz="1100"/>
            </a:lvl4pPr>
            <a:lvl5pPr lvl="4" rtl="0">
              <a:spcBef>
                <a:spcPts val="400"/>
              </a:spcBef>
              <a:spcAft>
                <a:spcPts val="0"/>
              </a:spcAft>
              <a:buNone/>
              <a:defRPr sz="1100"/>
            </a:lvl5pPr>
            <a:lvl6pPr lvl="5" rtl="0">
              <a:spcBef>
                <a:spcPts val="400"/>
              </a:spcBef>
              <a:spcAft>
                <a:spcPts val="0"/>
              </a:spcAft>
              <a:buNone/>
              <a:defRPr sz="1100"/>
            </a:lvl6pPr>
            <a:lvl7pPr lvl="6" rtl="0">
              <a:spcBef>
                <a:spcPts val="400"/>
              </a:spcBef>
              <a:spcAft>
                <a:spcPts val="0"/>
              </a:spcAft>
              <a:buNone/>
              <a:defRPr sz="1100"/>
            </a:lvl7pPr>
            <a:lvl8pPr lvl="7" rtl="0">
              <a:spcBef>
                <a:spcPts val="400"/>
              </a:spcBef>
              <a:spcAft>
                <a:spcPts val="0"/>
              </a:spcAft>
              <a:buNone/>
              <a:defRPr sz="1100"/>
            </a:lvl8pPr>
            <a:lvl9pPr lvl="8" rtl="0">
              <a:spcBef>
                <a:spcPts val="400"/>
              </a:spcBef>
              <a:spcAft>
                <a:spcPts val="400"/>
              </a:spcAft>
              <a:buNone/>
              <a:defRPr sz="1100"/>
            </a:lvl9pPr>
          </a:lstStyle>
          <a:p>
            <a:endParaRPr/>
          </a:p>
        </p:txBody>
      </p:sp>
      <p:sp>
        <p:nvSpPr>
          <p:cNvPr id="3383" name="Google Shape;3383;p313"/>
          <p:cNvSpPr txBox="1">
            <a:spLocks noGrp="1"/>
          </p:cNvSpPr>
          <p:nvPr>
            <p:ph type="subTitle" idx="7"/>
          </p:nvPr>
        </p:nvSpPr>
        <p:spPr>
          <a:xfrm>
            <a:off x="6038381" y="3329513"/>
            <a:ext cx="2212200" cy="241500"/>
          </a:xfrm>
          <a:prstGeom prst="rect">
            <a:avLst/>
          </a:prstGeom>
        </p:spPr>
        <p:txBody>
          <a:bodyPr spcFirstLastPara="1" wrap="square" lIns="0" tIns="0" rIns="0" bIns="0" anchor="b" anchorCtr="0">
            <a:noAutofit/>
          </a:bodyPr>
          <a:lstStyle>
            <a:lvl1pPr lvl="0"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1pPr>
            <a:lvl2pPr lvl="1"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2pPr>
            <a:lvl3pPr lvl="2"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3pPr>
            <a:lvl4pPr lvl="3"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4pPr>
            <a:lvl5pPr lvl="4"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5pPr>
            <a:lvl6pPr lvl="5"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6pPr>
            <a:lvl7pPr lvl="6"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7pPr>
            <a:lvl8pPr lvl="7"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8pPr>
            <a:lvl9pPr lvl="8"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9pPr>
          </a:lstStyle>
          <a:p>
            <a:endParaRPr/>
          </a:p>
        </p:txBody>
      </p:sp>
      <p:sp>
        <p:nvSpPr>
          <p:cNvPr id="3384" name="Google Shape;3384;p313"/>
          <p:cNvSpPr txBox="1">
            <a:spLocks noGrp="1"/>
          </p:cNvSpPr>
          <p:nvPr>
            <p:ph type="subTitle" idx="8"/>
          </p:nvPr>
        </p:nvSpPr>
        <p:spPr>
          <a:xfrm>
            <a:off x="6038381" y="3696431"/>
            <a:ext cx="2212200" cy="686400"/>
          </a:xfrm>
          <a:prstGeom prst="rect">
            <a:avLst/>
          </a:prstGeom>
        </p:spPr>
        <p:txBody>
          <a:bodyPr spcFirstLastPara="1" wrap="square" lIns="0" tIns="0" rIns="0" bIns="0" anchor="t" anchorCtr="0">
            <a:noAutofit/>
          </a:bodyPr>
          <a:lstStyle>
            <a:lvl1pPr lvl="0" rtl="0">
              <a:spcBef>
                <a:spcPts val="0"/>
              </a:spcBef>
              <a:spcAft>
                <a:spcPts val="0"/>
              </a:spcAft>
              <a:buNone/>
              <a:defRPr sz="1100"/>
            </a:lvl1pPr>
            <a:lvl2pPr lvl="1" rtl="0">
              <a:spcBef>
                <a:spcPts val="400"/>
              </a:spcBef>
              <a:spcAft>
                <a:spcPts val="0"/>
              </a:spcAft>
              <a:buNone/>
              <a:defRPr sz="1100"/>
            </a:lvl2pPr>
            <a:lvl3pPr lvl="2" rtl="0">
              <a:spcBef>
                <a:spcPts val="400"/>
              </a:spcBef>
              <a:spcAft>
                <a:spcPts val="0"/>
              </a:spcAft>
              <a:buNone/>
              <a:defRPr sz="1100"/>
            </a:lvl3pPr>
            <a:lvl4pPr lvl="3" rtl="0">
              <a:spcBef>
                <a:spcPts val="400"/>
              </a:spcBef>
              <a:spcAft>
                <a:spcPts val="0"/>
              </a:spcAft>
              <a:buNone/>
              <a:defRPr sz="1100"/>
            </a:lvl4pPr>
            <a:lvl5pPr lvl="4" rtl="0">
              <a:spcBef>
                <a:spcPts val="400"/>
              </a:spcBef>
              <a:spcAft>
                <a:spcPts val="0"/>
              </a:spcAft>
              <a:buNone/>
              <a:defRPr sz="1100"/>
            </a:lvl5pPr>
            <a:lvl6pPr lvl="5" rtl="0">
              <a:spcBef>
                <a:spcPts val="400"/>
              </a:spcBef>
              <a:spcAft>
                <a:spcPts val="0"/>
              </a:spcAft>
              <a:buNone/>
              <a:defRPr sz="1100"/>
            </a:lvl6pPr>
            <a:lvl7pPr lvl="6" rtl="0">
              <a:spcBef>
                <a:spcPts val="400"/>
              </a:spcBef>
              <a:spcAft>
                <a:spcPts val="0"/>
              </a:spcAft>
              <a:buNone/>
              <a:defRPr sz="1100"/>
            </a:lvl7pPr>
            <a:lvl8pPr lvl="7" rtl="0">
              <a:spcBef>
                <a:spcPts val="400"/>
              </a:spcBef>
              <a:spcAft>
                <a:spcPts val="0"/>
              </a:spcAft>
              <a:buNone/>
              <a:defRPr sz="1100"/>
            </a:lvl8pPr>
            <a:lvl9pPr lvl="8" rtl="0">
              <a:spcBef>
                <a:spcPts val="400"/>
              </a:spcBef>
              <a:spcAft>
                <a:spcPts val="400"/>
              </a:spcAft>
              <a:buNone/>
              <a:defRPr sz="1100"/>
            </a:lvl9pPr>
          </a:lstStyle>
          <a:p>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matchingName="Interior data large pie">
  <p:cSld name="CUSTOM_4_11">
    <p:spTree>
      <p:nvGrpSpPr>
        <p:cNvPr id="1" name="Shape 3385"/>
        <p:cNvGrpSpPr/>
        <p:nvPr/>
      </p:nvGrpSpPr>
      <p:grpSpPr>
        <a:xfrm>
          <a:off x="0" y="0"/>
          <a:ext cx="0" cy="0"/>
          <a:chOff x="0" y="0"/>
          <a:chExt cx="0" cy="0"/>
        </a:xfrm>
      </p:grpSpPr>
      <p:sp>
        <p:nvSpPr>
          <p:cNvPr id="3386" name="Google Shape;3386;p314"/>
          <p:cNvSpPr txBox="1">
            <a:spLocks noGrp="1"/>
          </p:cNvSpPr>
          <p:nvPr>
            <p:ph type="subTitle" idx="1"/>
          </p:nvPr>
        </p:nvSpPr>
        <p:spPr>
          <a:xfrm>
            <a:off x="335831" y="41580"/>
            <a:ext cx="3861600" cy="612300"/>
          </a:xfrm>
          <a:prstGeom prst="rect">
            <a:avLst/>
          </a:prstGeom>
        </p:spPr>
        <p:txBody>
          <a:bodyPr spcFirstLastPara="1" wrap="square" lIns="329175" tIns="68575" rIns="68575" bIns="68575" anchor="ctr" anchorCtr="0">
            <a:noAutofit/>
          </a:bodyPr>
          <a:lstStyle>
            <a:lvl1pPr lvl="0"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a:endParaRPr/>
          </a:p>
        </p:txBody>
      </p:sp>
      <p:sp>
        <p:nvSpPr>
          <p:cNvPr id="3387" name="Google Shape;3387;p314"/>
          <p:cNvSpPr txBox="1">
            <a:spLocks noGrp="1"/>
          </p:cNvSpPr>
          <p:nvPr>
            <p:ph type="title"/>
          </p:nvPr>
        </p:nvSpPr>
        <p:spPr>
          <a:xfrm>
            <a:off x="663788" y="653813"/>
            <a:ext cx="7816500" cy="414900"/>
          </a:xfrm>
          <a:prstGeom prst="rect">
            <a:avLst/>
          </a:prstGeom>
        </p:spPr>
        <p:txBody>
          <a:bodyPr spcFirstLastPara="1" wrap="square" lIns="0" tIns="0" rIns="0" bIns="0" anchor="t" anchorCtr="0">
            <a:noAutofit/>
          </a:bodyPr>
          <a:lstStyle>
            <a:lvl1pPr lvl="0" algn="ctr" rtl="0">
              <a:lnSpc>
                <a:spcPct val="130000"/>
              </a:lnSpc>
              <a:spcBef>
                <a:spcPts val="0"/>
              </a:spcBef>
              <a:spcAft>
                <a:spcPts val="0"/>
              </a:spcAft>
              <a:buNone/>
              <a:defRPr sz="2000"/>
            </a:lvl1pPr>
            <a:lvl2pPr lvl="1" algn="ctr" rtl="0">
              <a:lnSpc>
                <a:spcPct val="130000"/>
              </a:lnSpc>
              <a:spcBef>
                <a:spcPts val="0"/>
              </a:spcBef>
              <a:spcAft>
                <a:spcPts val="0"/>
              </a:spcAft>
              <a:buNone/>
              <a:defRPr sz="2000"/>
            </a:lvl2pPr>
            <a:lvl3pPr lvl="2" algn="ctr" rtl="0">
              <a:lnSpc>
                <a:spcPct val="130000"/>
              </a:lnSpc>
              <a:spcBef>
                <a:spcPts val="0"/>
              </a:spcBef>
              <a:spcAft>
                <a:spcPts val="0"/>
              </a:spcAft>
              <a:buNone/>
              <a:defRPr sz="2000"/>
            </a:lvl3pPr>
            <a:lvl4pPr lvl="3" algn="ctr" rtl="0">
              <a:lnSpc>
                <a:spcPct val="130000"/>
              </a:lnSpc>
              <a:spcBef>
                <a:spcPts val="0"/>
              </a:spcBef>
              <a:spcAft>
                <a:spcPts val="0"/>
              </a:spcAft>
              <a:buNone/>
              <a:defRPr sz="2000"/>
            </a:lvl4pPr>
            <a:lvl5pPr lvl="4" algn="ctr" rtl="0">
              <a:lnSpc>
                <a:spcPct val="130000"/>
              </a:lnSpc>
              <a:spcBef>
                <a:spcPts val="0"/>
              </a:spcBef>
              <a:spcAft>
                <a:spcPts val="0"/>
              </a:spcAft>
              <a:buNone/>
              <a:defRPr sz="2000"/>
            </a:lvl5pPr>
            <a:lvl6pPr lvl="5" algn="ctr" rtl="0">
              <a:lnSpc>
                <a:spcPct val="130000"/>
              </a:lnSpc>
              <a:spcBef>
                <a:spcPts val="0"/>
              </a:spcBef>
              <a:spcAft>
                <a:spcPts val="0"/>
              </a:spcAft>
              <a:buNone/>
              <a:defRPr sz="2000"/>
            </a:lvl6pPr>
            <a:lvl7pPr lvl="6" algn="ctr" rtl="0">
              <a:lnSpc>
                <a:spcPct val="130000"/>
              </a:lnSpc>
              <a:spcBef>
                <a:spcPts val="0"/>
              </a:spcBef>
              <a:spcAft>
                <a:spcPts val="0"/>
              </a:spcAft>
              <a:buNone/>
              <a:defRPr sz="2000"/>
            </a:lvl7pPr>
            <a:lvl8pPr lvl="7" algn="ctr" rtl="0">
              <a:lnSpc>
                <a:spcPct val="130000"/>
              </a:lnSpc>
              <a:spcBef>
                <a:spcPts val="0"/>
              </a:spcBef>
              <a:spcAft>
                <a:spcPts val="0"/>
              </a:spcAft>
              <a:buNone/>
              <a:defRPr sz="2000"/>
            </a:lvl8pPr>
            <a:lvl9pPr lvl="8" algn="ctr" rtl="0">
              <a:lnSpc>
                <a:spcPct val="130000"/>
              </a:lnSpc>
              <a:spcBef>
                <a:spcPts val="0"/>
              </a:spcBef>
              <a:spcAft>
                <a:spcPts val="0"/>
              </a:spcAft>
              <a:buNone/>
              <a:defRPr sz="2000"/>
            </a:lvl9pPr>
          </a:lstStyle>
          <a:p>
            <a:endParaRPr/>
          </a:p>
        </p:txBody>
      </p:sp>
      <p:cxnSp>
        <p:nvCxnSpPr>
          <p:cNvPr id="3388" name="Google Shape;3388;p314"/>
          <p:cNvCxnSpPr/>
          <p:nvPr/>
        </p:nvCxnSpPr>
        <p:spPr>
          <a:xfrm rot="10800000">
            <a:off x="335831" y="150"/>
            <a:ext cx="0" cy="664800"/>
          </a:xfrm>
          <a:prstGeom prst="straightConnector1">
            <a:avLst/>
          </a:prstGeom>
          <a:noFill/>
          <a:ln w="9525" cap="flat" cmpd="sng">
            <a:solidFill>
              <a:schemeClr val="accent1"/>
            </a:solidFill>
            <a:prstDash val="solid"/>
            <a:round/>
            <a:headEnd type="none" w="med" len="med"/>
            <a:tailEnd type="none" w="med" len="med"/>
          </a:ln>
        </p:spPr>
      </p:cxnSp>
      <p:cxnSp>
        <p:nvCxnSpPr>
          <p:cNvPr id="3389" name="Google Shape;3389;p314"/>
          <p:cNvCxnSpPr/>
          <p:nvPr/>
        </p:nvCxnSpPr>
        <p:spPr>
          <a:xfrm rot="10800000">
            <a:off x="335825" y="4801200"/>
            <a:ext cx="0" cy="342300"/>
          </a:xfrm>
          <a:prstGeom prst="straightConnector1">
            <a:avLst/>
          </a:prstGeom>
          <a:noFill/>
          <a:ln w="9525" cap="flat" cmpd="sng">
            <a:solidFill>
              <a:schemeClr val="accent1"/>
            </a:solidFill>
            <a:prstDash val="solid"/>
            <a:round/>
            <a:headEnd type="none" w="med" len="med"/>
            <a:tailEnd type="none" w="med" len="med"/>
          </a:ln>
        </p:spPr>
      </p:cxnSp>
      <p:sp>
        <p:nvSpPr>
          <p:cNvPr id="3390" name="Google Shape;3390;p314"/>
          <p:cNvSpPr txBox="1">
            <a:spLocks noGrp="1"/>
          </p:cNvSpPr>
          <p:nvPr>
            <p:ph type="sldNum" idx="12"/>
          </p:nvPr>
        </p:nvSpPr>
        <p:spPr>
          <a:xfrm>
            <a:off x="61481" y="4627167"/>
            <a:ext cx="548700" cy="107700"/>
          </a:xfrm>
          <a:prstGeom prst="rect">
            <a:avLst/>
          </a:prstGeom>
          <a:noFill/>
          <a:ln>
            <a:noFill/>
          </a:ln>
        </p:spPr>
        <p:txBody>
          <a:bodyPr spcFirstLastPara="1" wrap="square" lIns="0" tIns="0" rIns="0" bIns="0" anchor="b" anchorCtr="0">
            <a:noAutofit/>
          </a:bodyPr>
          <a:lstStyle>
            <a:lvl1pPr lvl="0" algn="ctr" rtl="0">
              <a:buNone/>
              <a:defRPr sz="600">
                <a:latin typeface="Red Hat Text Medium"/>
                <a:ea typeface="Red Hat Text Medium"/>
                <a:cs typeface="Red Hat Text Medium"/>
                <a:sym typeface="Red Hat Text Medium"/>
              </a:defRPr>
            </a:lvl1pPr>
            <a:lvl2pPr lvl="1" algn="ctr" rtl="0">
              <a:buNone/>
              <a:defRPr sz="600">
                <a:latin typeface="Red Hat Text Medium"/>
                <a:ea typeface="Red Hat Text Medium"/>
                <a:cs typeface="Red Hat Text Medium"/>
                <a:sym typeface="Red Hat Text Medium"/>
              </a:defRPr>
            </a:lvl2pPr>
            <a:lvl3pPr lvl="2" algn="ctr" rtl="0">
              <a:buNone/>
              <a:defRPr sz="600">
                <a:latin typeface="Red Hat Text Medium"/>
                <a:ea typeface="Red Hat Text Medium"/>
                <a:cs typeface="Red Hat Text Medium"/>
                <a:sym typeface="Red Hat Text Medium"/>
              </a:defRPr>
            </a:lvl3pPr>
            <a:lvl4pPr lvl="3" algn="ctr" rtl="0">
              <a:buNone/>
              <a:defRPr sz="600">
                <a:latin typeface="Red Hat Text Medium"/>
                <a:ea typeface="Red Hat Text Medium"/>
                <a:cs typeface="Red Hat Text Medium"/>
                <a:sym typeface="Red Hat Text Medium"/>
              </a:defRPr>
            </a:lvl4pPr>
            <a:lvl5pPr lvl="4" algn="ctr" rtl="0">
              <a:buNone/>
              <a:defRPr sz="600">
                <a:latin typeface="Red Hat Text Medium"/>
                <a:ea typeface="Red Hat Text Medium"/>
                <a:cs typeface="Red Hat Text Medium"/>
                <a:sym typeface="Red Hat Text Medium"/>
              </a:defRPr>
            </a:lvl5pPr>
            <a:lvl6pPr lvl="5" algn="ctr" rtl="0">
              <a:buNone/>
              <a:defRPr sz="600">
                <a:latin typeface="Red Hat Text Medium"/>
                <a:ea typeface="Red Hat Text Medium"/>
                <a:cs typeface="Red Hat Text Medium"/>
                <a:sym typeface="Red Hat Text Medium"/>
              </a:defRPr>
            </a:lvl6pPr>
            <a:lvl7pPr lvl="6" algn="ctr" rtl="0">
              <a:buNone/>
              <a:defRPr sz="600">
                <a:latin typeface="Red Hat Text Medium"/>
                <a:ea typeface="Red Hat Text Medium"/>
                <a:cs typeface="Red Hat Text Medium"/>
                <a:sym typeface="Red Hat Text Medium"/>
              </a:defRPr>
            </a:lvl7pPr>
            <a:lvl8pPr lvl="7" algn="ctr" rtl="0">
              <a:buNone/>
              <a:defRPr sz="600">
                <a:latin typeface="Red Hat Text Medium"/>
                <a:ea typeface="Red Hat Text Medium"/>
                <a:cs typeface="Red Hat Text Medium"/>
                <a:sym typeface="Red Hat Text Medium"/>
              </a:defRPr>
            </a:lvl8pPr>
            <a:lvl9pPr lvl="8" algn="ctr" rtl="0">
              <a:buNone/>
              <a:defRPr sz="6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pic>
        <p:nvPicPr>
          <p:cNvPr id="3391" name="Google Shape;3391;p314"/>
          <p:cNvPicPr preferRelativeResize="0"/>
          <p:nvPr/>
        </p:nvPicPr>
        <p:blipFill rotWithShape="1">
          <a:blip r:embed="rId2">
            <a:alphaModFix/>
          </a:blip>
          <a:srcRect t="327" b="317"/>
          <a:stretch/>
        </p:blipFill>
        <p:spPr>
          <a:xfrm>
            <a:off x="8033460" y="4734938"/>
            <a:ext cx="731888" cy="171091"/>
          </a:xfrm>
          <a:prstGeom prst="rect">
            <a:avLst/>
          </a:prstGeom>
          <a:noFill/>
          <a:ln>
            <a:noFill/>
          </a:ln>
        </p:spPr>
      </p:pic>
      <p:sp>
        <p:nvSpPr>
          <p:cNvPr id="3392" name="Google Shape;3392;p314"/>
          <p:cNvSpPr txBox="1">
            <a:spLocks noGrp="1"/>
          </p:cNvSpPr>
          <p:nvPr>
            <p:ph type="subTitle" idx="2"/>
          </p:nvPr>
        </p:nvSpPr>
        <p:spPr>
          <a:xfrm>
            <a:off x="663844" y="1068713"/>
            <a:ext cx="7816500" cy="529200"/>
          </a:xfrm>
          <a:prstGeom prst="rect">
            <a:avLst/>
          </a:prstGeom>
        </p:spPr>
        <p:txBody>
          <a:bodyPr spcFirstLastPara="1" wrap="square" lIns="0" tIns="0" rIns="0" bIns="0" anchor="t" anchorCtr="0">
            <a:noAutofit/>
          </a:bodyPr>
          <a:lstStyle>
            <a:lvl1pPr lvl="0" algn="ctr" rtl="0">
              <a:spcBef>
                <a:spcPts val="0"/>
              </a:spcBef>
              <a:spcAft>
                <a:spcPts val="0"/>
              </a:spcAft>
              <a:buNone/>
              <a:defRPr sz="1400">
                <a:solidFill>
                  <a:schemeClr val="accent1"/>
                </a:solidFill>
              </a:defRPr>
            </a:lvl1pPr>
            <a:lvl2pPr lvl="1" algn="ctr" rtl="0">
              <a:spcBef>
                <a:spcPts val="400"/>
              </a:spcBef>
              <a:spcAft>
                <a:spcPts val="0"/>
              </a:spcAft>
              <a:buNone/>
              <a:defRPr sz="1400">
                <a:solidFill>
                  <a:schemeClr val="accent1"/>
                </a:solidFill>
              </a:defRPr>
            </a:lvl2pPr>
            <a:lvl3pPr lvl="2" algn="ctr" rtl="0">
              <a:spcBef>
                <a:spcPts val="400"/>
              </a:spcBef>
              <a:spcAft>
                <a:spcPts val="0"/>
              </a:spcAft>
              <a:buNone/>
              <a:defRPr sz="1400">
                <a:solidFill>
                  <a:schemeClr val="accent1"/>
                </a:solidFill>
              </a:defRPr>
            </a:lvl3pPr>
            <a:lvl4pPr lvl="3" algn="ctr" rtl="0">
              <a:spcBef>
                <a:spcPts val="400"/>
              </a:spcBef>
              <a:spcAft>
                <a:spcPts val="0"/>
              </a:spcAft>
              <a:buNone/>
              <a:defRPr sz="1400">
                <a:solidFill>
                  <a:schemeClr val="accent1"/>
                </a:solidFill>
              </a:defRPr>
            </a:lvl4pPr>
            <a:lvl5pPr lvl="4" algn="ctr" rtl="0">
              <a:spcBef>
                <a:spcPts val="400"/>
              </a:spcBef>
              <a:spcAft>
                <a:spcPts val="0"/>
              </a:spcAft>
              <a:buNone/>
              <a:defRPr sz="1400">
                <a:solidFill>
                  <a:schemeClr val="accent1"/>
                </a:solidFill>
              </a:defRPr>
            </a:lvl5pPr>
            <a:lvl6pPr lvl="5" algn="ctr" rtl="0">
              <a:spcBef>
                <a:spcPts val="400"/>
              </a:spcBef>
              <a:spcAft>
                <a:spcPts val="0"/>
              </a:spcAft>
              <a:buNone/>
              <a:defRPr sz="1400">
                <a:solidFill>
                  <a:schemeClr val="accent1"/>
                </a:solidFill>
              </a:defRPr>
            </a:lvl6pPr>
            <a:lvl7pPr lvl="6" algn="ctr" rtl="0">
              <a:spcBef>
                <a:spcPts val="400"/>
              </a:spcBef>
              <a:spcAft>
                <a:spcPts val="0"/>
              </a:spcAft>
              <a:buNone/>
              <a:defRPr sz="1400">
                <a:solidFill>
                  <a:schemeClr val="accent1"/>
                </a:solidFill>
              </a:defRPr>
            </a:lvl7pPr>
            <a:lvl8pPr lvl="7" algn="ctr" rtl="0">
              <a:spcBef>
                <a:spcPts val="400"/>
              </a:spcBef>
              <a:spcAft>
                <a:spcPts val="0"/>
              </a:spcAft>
              <a:buNone/>
              <a:defRPr sz="1400">
                <a:solidFill>
                  <a:schemeClr val="accent1"/>
                </a:solidFill>
              </a:defRPr>
            </a:lvl8pPr>
            <a:lvl9pPr lvl="8" algn="ctr" rtl="0">
              <a:spcBef>
                <a:spcPts val="400"/>
              </a:spcBef>
              <a:spcAft>
                <a:spcPts val="400"/>
              </a:spcAft>
              <a:buNone/>
              <a:defRPr sz="1400">
                <a:solidFill>
                  <a:schemeClr val="accent1"/>
                </a:solidFill>
              </a:defRPr>
            </a:lvl9pPr>
          </a:lstStyle>
          <a:p>
            <a:endParaRPr/>
          </a:p>
        </p:txBody>
      </p:sp>
      <p:sp>
        <p:nvSpPr>
          <p:cNvPr id="3393" name="Google Shape;3393;p314"/>
          <p:cNvSpPr txBox="1">
            <a:spLocks noGrp="1"/>
          </p:cNvSpPr>
          <p:nvPr>
            <p:ph type="subTitle" idx="3"/>
          </p:nvPr>
        </p:nvSpPr>
        <p:spPr>
          <a:xfrm>
            <a:off x="663788" y="4627163"/>
            <a:ext cx="6001800" cy="420000"/>
          </a:xfrm>
          <a:prstGeom prst="rect">
            <a:avLst/>
          </a:prstGeom>
        </p:spPr>
        <p:txBody>
          <a:bodyPr spcFirstLastPara="1" wrap="square" lIns="0" tIns="0" rIns="0" bIns="0" anchor="b" anchorCtr="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a:endParaRPr/>
          </a:p>
        </p:txBody>
      </p:sp>
      <p:sp>
        <p:nvSpPr>
          <p:cNvPr id="3394" name="Google Shape;3394;p314"/>
          <p:cNvSpPr txBox="1">
            <a:spLocks noGrp="1"/>
          </p:cNvSpPr>
          <p:nvPr>
            <p:ph type="subTitle" idx="4"/>
          </p:nvPr>
        </p:nvSpPr>
        <p:spPr>
          <a:xfrm>
            <a:off x="665850" y="1947525"/>
            <a:ext cx="2387100" cy="2001600"/>
          </a:xfrm>
          <a:prstGeom prst="rect">
            <a:avLst/>
          </a:prstGeom>
        </p:spPr>
        <p:txBody>
          <a:bodyPr spcFirstLastPara="1" wrap="square" lIns="0" tIns="0" rIns="0" bIns="0" anchor="t" anchorCtr="0">
            <a:noAutofit/>
          </a:bodyPr>
          <a:lstStyle>
            <a:lvl1pPr lvl="0"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1pPr>
            <a:lvl2pPr lvl="1"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2pPr>
            <a:lvl3pPr lvl="2"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3pPr>
            <a:lvl4pPr lvl="3"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4pPr>
            <a:lvl5pPr lvl="4"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5pPr>
            <a:lvl6pPr lvl="5"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6pPr>
            <a:lvl7pPr lvl="6"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7pPr>
            <a:lvl8pPr lvl="7"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8pPr>
            <a:lvl9pPr lvl="8"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9pPr>
          </a:lstStyle>
          <a:p>
            <a:endParaRPr/>
          </a:p>
        </p:txBody>
      </p:sp>
      <p:sp>
        <p:nvSpPr>
          <p:cNvPr id="3395" name="Google Shape;3395;p314"/>
          <p:cNvSpPr txBox="1">
            <a:spLocks noGrp="1"/>
          </p:cNvSpPr>
          <p:nvPr>
            <p:ph type="subTitle" idx="5"/>
          </p:nvPr>
        </p:nvSpPr>
        <p:spPr>
          <a:xfrm>
            <a:off x="6808678" y="2286319"/>
            <a:ext cx="685800" cy="3966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None/>
              <a:defRPr sz="800"/>
            </a:lvl1pPr>
            <a:lvl2pPr lvl="1" rtl="0">
              <a:lnSpc>
                <a:spcPct val="100000"/>
              </a:lnSpc>
              <a:spcBef>
                <a:spcPts val="0"/>
              </a:spcBef>
              <a:spcAft>
                <a:spcPts val="0"/>
              </a:spcAft>
              <a:buNone/>
              <a:defRPr sz="800" b="1"/>
            </a:lvl2pPr>
            <a:lvl3pPr lvl="2" rtl="0">
              <a:lnSpc>
                <a:spcPct val="100000"/>
              </a:lnSpc>
              <a:spcBef>
                <a:spcPts val="0"/>
              </a:spcBef>
              <a:spcAft>
                <a:spcPts val="0"/>
              </a:spcAft>
              <a:buNone/>
              <a:defRPr sz="800" b="1"/>
            </a:lvl3pPr>
            <a:lvl4pPr lvl="3" rtl="0">
              <a:lnSpc>
                <a:spcPct val="100000"/>
              </a:lnSpc>
              <a:spcBef>
                <a:spcPts val="0"/>
              </a:spcBef>
              <a:spcAft>
                <a:spcPts val="0"/>
              </a:spcAft>
              <a:buNone/>
              <a:defRPr sz="800" b="1"/>
            </a:lvl4pPr>
            <a:lvl5pPr lvl="4" rtl="0">
              <a:lnSpc>
                <a:spcPct val="100000"/>
              </a:lnSpc>
              <a:spcBef>
                <a:spcPts val="0"/>
              </a:spcBef>
              <a:spcAft>
                <a:spcPts val="0"/>
              </a:spcAft>
              <a:buNone/>
              <a:defRPr sz="800" b="1"/>
            </a:lvl5pPr>
            <a:lvl6pPr lvl="5" rtl="0">
              <a:lnSpc>
                <a:spcPct val="100000"/>
              </a:lnSpc>
              <a:spcBef>
                <a:spcPts val="0"/>
              </a:spcBef>
              <a:spcAft>
                <a:spcPts val="0"/>
              </a:spcAft>
              <a:buNone/>
              <a:defRPr sz="800" b="1"/>
            </a:lvl6pPr>
            <a:lvl7pPr lvl="6" rtl="0">
              <a:lnSpc>
                <a:spcPct val="100000"/>
              </a:lnSpc>
              <a:spcBef>
                <a:spcPts val="0"/>
              </a:spcBef>
              <a:spcAft>
                <a:spcPts val="0"/>
              </a:spcAft>
              <a:buNone/>
              <a:defRPr sz="800" b="1"/>
            </a:lvl7pPr>
            <a:lvl8pPr lvl="7" rtl="0">
              <a:lnSpc>
                <a:spcPct val="100000"/>
              </a:lnSpc>
              <a:spcBef>
                <a:spcPts val="0"/>
              </a:spcBef>
              <a:spcAft>
                <a:spcPts val="0"/>
              </a:spcAft>
              <a:buNone/>
              <a:defRPr sz="800" b="1"/>
            </a:lvl8pPr>
            <a:lvl9pPr lvl="8" rtl="0">
              <a:lnSpc>
                <a:spcPct val="100000"/>
              </a:lnSpc>
              <a:spcBef>
                <a:spcPts val="0"/>
              </a:spcBef>
              <a:spcAft>
                <a:spcPts val="0"/>
              </a:spcAft>
              <a:buNone/>
              <a:defRPr sz="800" b="1"/>
            </a:lvl9pPr>
          </a:lstStyle>
          <a:p>
            <a:endParaRPr/>
          </a:p>
        </p:txBody>
      </p:sp>
      <p:sp>
        <p:nvSpPr>
          <p:cNvPr id="3396" name="Google Shape;3396;p314"/>
          <p:cNvSpPr txBox="1">
            <a:spLocks noGrp="1"/>
          </p:cNvSpPr>
          <p:nvPr>
            <p:ph type="subTitle" idx="6"/>
          </p:nvPr>
        </p:nvSpPr>
        <p:spPr>
          <a:xfrm>
            <a:off x="7713384" y="2286319"/>
            <a:ext cx="685800" cy="3966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None/>
              <a:defRPr sz="800"/>
            </a:lvl1pPr>
            <a:lvl2pPr lvl="1" rtl="0">
              <a:lnSpc>
                <a:spcPct val="100000"/>
              </a:lnSpc>
              <a:spcBef>
                <a:spcPts val="0"/>
              </a:spcBef>
              <a:spcAft>
                <a:spcPts val="0"/>
              </a:spcAft>
              <a:buNone/>
              <a:defRPr sz="800" b="1"/>
            </a:lvl2pPr>
            <a:lvl3pPr lvl="2" rtl="0">
              <a:lnSpc>
                <a:spcPct val="100000"/>
              </a:lnSpc>
              <a:spcBef>
                <a:spcPts val="0"/>
              </a:spcBef>
              <a:spcAft>
                <a:spcPts val="0"/>
              </a:spcAft>
              <a:buNone/>
              <a:defRPr sz="800" b="1"/>
            </a:lvl3pPr>
            <a:lvl4pPr lvl="3" rtl="0">
              <a:lnSpc>
                <a:spcPct val="100000"/>
              </a:lnSpc>
              <a:spcBef>
                <a:spcPts val="0"/>
              </a:spcBef>
              <a:spcAft>
                <a:spcPts val="0"/>
              </a:spcAft>
              <a:buNone/>
              <a:defRPr sz="800" b="1"/>
            </a:lvl4pPr>
            <a:lvl5pPr lvl="4" rtl="0">
              <a:lnSpc>
                <a:spcPct val="100000"/>
              </a:lnSpc>
              <a:spcBef>
                <a:spcPts val="0"/>
              </a:spcBef>
              <a:spcAft>
                <a:spcPts val="0"/>
              </a:spcAft>
              <a:buNone/>
              <a:defRPr sz="800" b="1"/>
            </a:lvl5pPr>
            <a:lvl6pPr lvl="5" rtl="0">
              <a:lnSpc>
                <a:spcPct val="100000"/>
              </a:lnSpc>
              <a:spcBef>
                <a:spcPts val="0"/>
              </a:spcBef>
              <a:spcAft>
                <a:spcPts val="0"/>
              </a:spcAft>
              <a:buNone/>
              <a:defRPr sz="800" b="1"/>
            </a:lvl6pPr>
            <a:lvl7pPr lvl="6" rtl="0">
              <a:lnSpc>
                <a:spcPct val="100000"/>
              </a:lnSpc>
              <a:spcBef>
                <a:spcPts val="0"/>
              </a:spcBef>
              <a:spcAft>
                <a:spcPts val="0"/>
              </a:spcAft>
              <a:buNone/>
              <a:defRPr sz="800" b="1"/>
            </a:lvl7pPr>
            <a:lvl8pPr lvl="7" rtl="0">
              <a:lnSpc>
                <a:spcPct val="100000"/>
              </a:lnSpc>
              <a:spcBef>
                <a:spcPts val="0"/>
              </a:spcBef>
              <a:spcAft>
                <a:spcPts val="0"/>
              </a:spcAft>
              <a:buNone/>
              <a:defRPr sz="800" b="1"/>
            </a:lvl8pPr>
            <a:lvl9pPr lvl="8" rtl="0">
              <a:lnSpc>
                <a:spcPct val="100000"/>
              </a:lnSpc>
              <a:spcBef>
                <a:spcPts val="0"/>
              </a:spcBef>
              <a:spcAft>
                <a:spcPts val="0"/>
              </a:spcAft>
              <a:buNone/>
              <a:defRPr sz="800" b="1"/>
            </a:lvl9pPr>
          </a:lstStyle>
          <a:p>
            <a:endParaRPr/>
          </a:p>
        </p:txBody>
      </p:sp>
      <p:sp>
        <p:nvSpPr>
          <p:cNvPr id="3397" name="Google Shape;3397;p314"/>
          <p:cNvSpPr txBox="1">
            <a:spLocks noGrp="1"/>
          </p:cNvSpPr>
          <p:nvPr>
            <p:ph type="subTitle" idx="7"/>
          </p:nvPr>
        </p:nvSpPr>
        <p:spPr>
          <a:xfrm>
            <a:off x="6808678" y="2881220"/>
            <a:ext cx="685800" cy="3966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None/>
              <a:defRPr sz="800"/>
            </a:lvl1pPr>
            <a:lvl2pPr lvl="1" rtl="0">
              <a:lnSpc>
                <a:spcPct val="100000"/>
              </a:lnSpc>
              <a:spcBef>
                <a:spcPts val="0"/>
              </a:spcBef>
              <a:spcAft>
                <a:spcPts val="0"/>
              </a:spcAft>
              <a:buNone/>
              <a:defRPr sz="800" b="1"/>
            </a:lvl2pPr>
            <a:lvl3pPr lvl="2" rtl="0">
              <a:lnSpc>
                <a:spcPct val="100000"/>
              </a:lnSpc>
              <a:spcBef>
                <a:spcPts val="0"/>
              </a:spcBef>
              <a:spcAft>
                <a:spcPts val="0"/>
              </a:spcAft>
              <a:buNone/>
              <a:defRPr sz="800" b="1"/>
            </a:lvl3pPr>
            <a:lvl4pPr lvl="3" rtl="0">
              <a:lnSpc>
                <a:spcPct val="100000"/>
              </a:lnSpc>
              <a:spcBef>
                <a:spcPts val="0"/>
              </a:spcBef>
              <a:spcAft>
                <a:spcPts val="0"/>
              </a:spcAft>
              <a:buNone/>
              <a:defRPr sz="800" b="1"/>
            </a:lvl4pPr>
            <a:lvl5pPr lvl="4" rtl="0">
              <a:lnSpc>
                <a:spcPct val="100000"/>
              </a:lnSpc>
              <a:spcBef>
                <a:spcPts val="0"/>
              </a:spcBef>
              <a:spcAft>
                <a:spcPts val="0"/>
              </a:spcAft>
              <a:buNone/>
              <a:defRPr sz="800" b="1"/>
            </a:lvl5pPr>
            <a:lvl6pPr lvl="5" rtl="0">
              <a:lnSpc>
                <a:spcPct val="100000"/>
              </a:lnSpc>
              <a:spcBef>
                <a:spcPts val="0"/>
              </a:spcBef>
              <a:spcAft>
                <a:spcPts val="0"/>
              </a:spcAft>
              <a:buNone/>
              <a:defRPr sz="800" b="1"/>
            </a:lvl6pPr>
            <a:lvl7pPr lvl="6" rtl="0">
              <a:lnSpc>
                <a:spcPct val="100000"/>
              </a:lnSpc>
              <a:spcBef>
                <a:spcPts val="0"/>
              </a:spcBef>
              <a:spcAft>
                <a:spcPts val="0"/>
              </a:spcAft>
              <a:buNone/>
              <a:defRPr sz="800" b="1"/>
            </a:lvl7pPr>
            <a:lvl8pPr lvl="7" rtl="0">
              <a:lnSpc>
                <a:spcPct val="100000"/>
              </a:lnSpc>
              <a:spcBef>
                <a:spcPts val="0"/>
              </a:spcBef>
              <a:spcAft>
                <a:spcPts val="0"/>
              </a:spcAft>
              <a:buNone/>
              <a:defRPr sz="800" b="1"/>
            </a:lvl8pPr>
            <a:lvl9pPr lvl="8" rtl="0">
              <a:lnSpc>
                <a:spcPct val="100000"/>
              </a:lnSpc>
              <a:spcBef>
                <a:spcPts val="0"/>
              </a:spcBef>
              <a:spcAft>
                <a:spcPts val="0"/>
              </a:spcAft>
              <a:buNone/>
              <a:defRPr sz="800" b="1"/>
            </a:lvl9pPr>
          </a:lstStyle>
          <a:p>
            <a:endParaRPr/>
          </a:p>
        </p:txBody>
      </p:sp>
      <p:sp>
        <p:nvSpPr>
          <p:cNvPr id="3398" name="Google Shape;3398;p314"/>
          <p:cNvSpPr txBox="1">
            <a:spLocks noGrp="1"/>
          </p:cNvSpPr>
          <p:nvPr>
            <p:ph type="subTitle" idx="8"/>
          </p:nvPr>
        </p:nvSpPr>
        <p:spPr>
          <a:xfrm>
            <a:off x="7713384" y="2881220"/>
            <a:ext cx="685800" cy="3966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None/>
              <a:defRPr sz="800"/>
            </a:lvl1pPr>
            <a:lvl2pPr lvl="1" rtl="0">
              <a:lnSpc>
                <a:spcPct val="100000"/>
              </a:lnSpc>
              <a:spcBef>
                <a:spcPts val="0"/>
              </a:spcBef>
              <a:spcAft>
                <a:spcPts val="0"/>
              </a:spcAft>
              <a:buNone/>
              <a:defRPr sz="800" b="1"/>
            </a:lvl2pPr>
            <a:lvl3pPr lvl="2" rtl="0">
              <a:lnSpc>
                <a:spcPct val="100000"/>
              </a:lnSpc>
              <a:spcBef>
                <a:spcPts val="0"/>
              </a:spcBef>
              <a:spcAft>
                <a:spcPts val="0"/>
              </a:spcAft>
              <a:buNone/>
              <a:defRPr sz="800" b="1"/>
            </a:lvl3pPr>
            <a:lvl4pPr lvl="3" rtl="0">
              <a:lnSpc>
                <a:spcPct val="100000"/>
              </a:lnSpc>
              <a:spcBef>
                <a:spcPts val="0"/>
              </a:spcBef>
              <a:spcAft>
                <a:spcPts val="0"/>
              </a:spcAft>
              <a:buNone/>
              <a:defRPr sz="800" b="1"/>
            </a:lvl4pPr>
            <a:lvl5pPr lvl="4" rtl="0">
              <a:lnSpc>
                <a:spcPct val="100000"/>
              </a:lnSpc>
              <a:spcBef>
                <a:spcPts val="0"/>
              </a:spcBef>
              <a:spcAft>
                <a:spcPts val="0"/>
              </a:spcAft>
              <a:buNone/>
              <a:defRPr sz="800" b="1"/>
            </a:lvl5pPr>
            <a:lvl6pPr lvl="5" rtl="0">
              <a:lnSpc>
                <a:spcPct val="100000"/>
              </a:lnSpc>
              <a:spcBef>
                <a:spcPts val="0"/>
              </a:spcBef>
              <a:spcAft>
                <a:spcPts val="0"/>
              </a:spcAft>
              <a:buNone/>
              <a:defRPr sz="800" b="1"/>
            </a:lvl6pPr>
            <a:lvl7pPr lvl="6" rtl="0">
              <a:lnSpc>
                <a:spcPct val="100000"/>
              </a:lnSpc>
              <a:spcBef>
                <a:spcPts val="0"/>
              </a:spcBef>
              <a:spcAft>
                <a:spcPts val="0"/>
              </a:spcAft>
              <a:buNone/>
              <a:defRPr sz="800" b="1"/>
            </a:lvl7pPr>
            <a:lvl8pPr lvl="7" rtl="0">
              <a:lnSpc>
                <a:spcPct val="100000"/>
              </a:lnSpc>
              <a:spcBef>
                <a:spcPts val="0"/>
              </a:spcBef>
              <a:spcAft>
                <a:spcPts val="0"/>
              </a:spcAft>
              <a:buNone/>
              <a:defRPr sz="800" b="1"/>
            </a:lvl8pPr>
            <a:lvl9pPr lvl="8" rtl="0">
              <a:lnSpc>
                <a:spcPct val="100000"/>
              </a:lnSpc>
              <a:spcBef>
                <a:spcPts val="0"/>
              </a:spcBef>
              <a:spcAft>
                <a:spcPts val="0"/>
              </a:spcAft>
              <a:buNone/>
              <a:defRPr sz="800" b="1"/>
            </a:lvl9pPr>
          </a:lstStyle>
          <a:p>
            <a:endParaRPr/>
          </a:p>
        </p:txBody>
      </p:sp>
      <p:sp>
        <p:nvSpPr>
          <p:cNvPr id="3399" name="Google Shape;3399;p314"/>
          <p:cNvSpPr txBox="1">
            <a:spLocks noGrp="1"/>
          </p:cNvSpPr>
          <p:nvPr>
            <p:ph type="subTitle" idx="9"/>
          </p:nvPr>
        </p:nvSpPr>
        <p:spPr>
          <a:xfrm>
            <a:off x="6808678" y="3452645"/>
            <a:ext cx="685800" cy="3966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None/>
              <a:defRPr sz="800"/>
            </a:lvl1pPr>
            <a:lvl2pPr lvl="1" rtl="0">
              <a:lnSpc>
                <a:spcPct val="100000"/>
              </a:lnSpc>
              <a:spcBef>
                <a:spcPts val="0"/>
              </a:spcBef>
              <a:spcAft>
                <a:spcPts val="0"/>
              </a:spcAft>
              <a:buNone/>
              <a:defRPr sz="800" b="1"/>
            </a:lvl2pPr>
            <a:lvl3pPr lvl="2" rtl="0">
              <a:lnSpc>
                <a:spcPct val="100000"/>
              </a:lnSpc>
              <a:spcBef>
                <a:spcPts val="0"/>
              </a:spcBef>
              <a:spcAft>
                <a:spcPts val="0"/>
              </a:spcAft>
              <a:buNone/>
              <a:defRPr sz="800" b="1"/>
            </a:lvl3pPr>
            <a:lvl4pPr lvl="3" rtl="0">
              <a:lnSpc>
                <a:spcPct val="100000"/>
              </a:lnSpc>
              <a:spcBef>
                <a:spcPts val="0"/>
              </a:spcBef>
              <a:spcAft>
                <a:spcPts val="0"/>
              </a:spcAft>
              <a:buNone/>
              <a:defRPr sz="800" b="1"/>
            </a:lvl4pPr>
            <a:lvl5pPr lvl="4" rtl="0">
              <a:lnSpc>
                <a:spcPct val="100000"/>
              </a:lnSpc>
              <a:spcBef>
                <a:spcPts val="0"/>
              </a:spcBef>
              <a:spcAft>
                <a:spcPts val="0"/>
              </a:spcAft>
              <a:buNone/>
              <a:defRPr sz="800" b="1"/>
            </a:lvl5pPr>
            <a:lvl6pPr lvl="5" rtl="0">
              <a:lnSpc>
                <a:spcPct val="100000"/>
              </a:lnSpc>
              <a:spcBef>
                <a:spcPts val="0"/>
              </a:spcBef>
              <a:spcAft>
                <a:spcPts val="0"/>
              </a:spcAft>
              <a:buNone/>
              <a:defRPr sz="800" b="1"/>
            </a:lvl6pPr>
            <a:lvl7pPr lvl="6" rtl="0">
              <a:lnSpc>
                <a:spcPct val="100000"/>
              </a:lnSpc>
              <a:spcBef>
                <a:spcPts val="0"/>
              </a:spcBef>
              <a:spcAft>
                <a:spcPts val="0"/>
              </a:spcAft>
              <a:buNone/>
              <a:defRPr sz="800" b="1"/>
            </a:lvl7pPr>
            <a:lvl8pPr lvl="7" rtl="0">
              <a:lnSpc>
                <a:spcPct val="100000"/>
              </a:lnSpc>
              <a:spcBef>
                <a:spcPts val="0"/>
              </a:spcBef>
              <a:spcAft>
                <a:spcPts val="0"/>
              </a:spcAft>
              <a:buNone/>
              <a:defRPr sz="800" b="1"/>
            </a:lvl8pPr>
            <a:lvl9pPr lvl="8" rtl="0">
              <a:lnSpc>
                <a:spcPct val="100000"/>
              </a:lnSpc>
              <a:spcBef>
                <a:spcPts val="0"/>
              </a:spcBef>
              <a:spcAft>
                <a:spcPts val="0"/>
              </a:spcAft>
              <a:buNone/>
              <a:defRPr sz="800" b="1"/>
            </a:lvl9pPr>
          </a:lstStyle>
          <a:p>
            <a:endParaRPr/>
          </a:p>
        </p:txBody>
      </p:sp>
      <p:sp>
        <p:nvSpPr>
          <p:cNvPr id="3400" name="Google Shape;3400;p314"/>
          <p:cNvSpPr txBox="1">
            <a:spLocks noGrp="1"/>
          </p:cNvSpPr>
          <p:nvPr>
            <p:ph type="subTitle" idx="13"/>
          </p:nvPr>
        </p:nvSpPr>
        <p:spPr>
          <a:xfrm>
            <a:off x="7713384" y="3452645"/>
            <a:ext cx="685800" cy="3966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None/>
              <a:defRPr sz="800"/>
            </a:lvl1pPr>
            <a:lvl2pPr lvl="1" rtl="0">
              <a:lnSpc>
                <a:spcPct val="100000"/>
              </a:lnSpc>
              <a:spcBef>
                <a:spcPts val="0"/>
              </a:spcBef>
              <a:spcAft>
                <a:spcPts val="0"/>
              </a:spcAft>
              <a:buNone/>
              <a:defRPr sz="800" b="1"/>
            </a:lvl2pPr>
            <a:lvl3pPr lvl="2" rtl="0">
              <a:lnSpc>
                <a:spcPct val="100000"/>
              </a:lnSpc>
              <a:spcBef>
                <a:spcPts val="0"/>
              </a:spcBef>
              <a:spcAft>
                <a:spcPts val="0"/>
              </a:spcAft>
              <a:buNone/>
              <a:defRPr sz="800" b="1"/>
            </a:lvl3pPr>
            <a:lvl4pPr lvl="3" rtl="0">
              <a:lnSpc>
                <a:spcPct val="100000"/>
              </a:lnSpc>
              <a:spcBef>
                <a:spcPts val="0"/>
              </a:spcBef>
              <a:spcAft>
                <a:spcPts val="0"/>
              </a:spcAft>
              <a:buNone/>
              <a:defRPr sz="800" b="1"/>
            </a:lvl4pPr>
            <a:lvl5pPr lvl="4" rtl="0">
              <a:lnSpc>
                <a:spcPct val="100000"/>
              </a:lnSpc>
              <a:spcBef>
                <a:spcPts val="0"/>
              </a:spcBef>
              <a:spcAft>
                <a:spcPts val="0"/>
              </a:spcAft>
              <a:buNone/>
              <a:defRPr sz="800" b="1"/>
            </a:lvl5pPr>
            <a:lvl6pPr lvl="5" rtl="0">
              <a:lnSpc>
                <a:spcPct val="100000"/>
              </a:lnSpc>
              <a:spcBef>
                <a:spcPts val="0"/>
              </a:spcBef>
              <a:spcAft>
                <a:spcPts val="0"/>
              </a:spcAft>
              <a:buNone/>
              <a:defRPr sz="800" b="1"/>
            </a:lvl6pPr>
            <a:lvl7pPr lvl="6" rtl="0">
              <a:lnSpc>
                <a:spcPct val="100000"/>
              </a:lnSpc>
              <a:spcBef>
                <a:spcPts val="0"/>
              </a:spcBef>
              <a:spcAft>
                <a:spcPts val="0"/>
              </a:spcAft>
              <a:buNone/>
              <a:defRPr sz="800" b="1"/>
            </a:lvl7pPr>
            <a:lvl8pPr lvl="7" rtl="0">
              <a:lnSpc>
                <a:spcPct val="100000"/>
              </a:lnSpc>
              <a:spcBef>
                <a:spcPts val="0"/>
              </a:spcBef>
              <a:spcAft>
                <a:spcPts val="0"/>
              </a:spcAft>
              <a:buNone/>
              <a:defRPr sz="800" b="1"/>
            </a:lvl8pPr>
            <a:lvl9pPr lvl="8" rtl="0">
              <a:lnSpc>
                <a:spcPct val="100000"/>
              </a:lnSpc>
              <a:spcBef>
                <a:spcPts val="0"/>
              </a:spcBef>
              <a:spcAft>
                <a:spcPts val="0"/>
              </a:spcAft>
              <a:buNone/>
              <a:defRPr sz="800" b="1"/>
            </a:lvl9pPr>
          </a:lstStyle>
          <a:p>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matchingName="Interior data percentage bars">
  <p:cSld name="CUSTOM_4_10">
    <p:spTree>
      <p:nvGrpSpPr>
        <p:cNvPr id="1" name="Shape 3401"/>
        <p:cNvGrpSpPr/>
        <p:nvPr/>
      </p:nvGrpSpPr>
      <p:grpSpPr>
        <a:xfrm>
          <a:off x="0" y="0"/>
          <a:ext cx="0" cy="0"/>
          <a:chOff x="0" y="0"/>
          <a:chExt cx="0" cy="0"/>
        </a:xfrm>
      </p:grpSpPr>
      <p:sp>
        <p:nvSpPr>
          <p:cNvPr id="3402" name="Google Shape;3402;p315"/>
          <p:cNvSpPr txBox="1">
            <a:spLocks noGrp="1"/>
          </p:cNvSpPr>
          <p:nvPr>
            <p:ph type="subTitle" idx="1"/>
          </p:nvPr>
        </p:nvSpPr>
        <p:spPr>
          <a:xfrm>
            <a:off x="335831" y="41580"/>
            <a:ext cx="3861600" cy="612300"/>
          </a:xfrm>
          <a:prstGeom prst="rect">
            <a:avLst/>
          </a:prstGeom>
        </p:spPr>
        <p:txBody>
          <a:bodyPr spcFirstLastPara="1" wrap="square" lIns="329175" tIns="68575" rIns="68575" bIns="68575" anchor="ctr" anchorCtr="0">
            <a:noAutofit/>
          </a:bodyPr>
          <a:lstStyle>
            <a:lvl1pPr lvl="0"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a:endParaRPr/>
          </a:p>
        </p:txBody>
      </p:sp>
      <p:sp>
        <p:nvSpPr>
          <p:cNvPr id="3403" name="Google Shape;3403;p315"/>
          <p:cNvSpPr txBox="1">
            <a:spLocks noGrp="1"/>
          </p:cNvSpPr>
          <p:nvPr>
            <p:ph type="title"/>
          </p:nvPr>
        </p:nvSpPr>
        <p:spPr>
          <a:xfrm>
            <a:off x="663788" y="653813"/>
            <a:ext cx="7816500" cy="414900"/>
          </a:xfrm>
          <a:prstGeom prst="rect">
            <a:avLst/>
          </a:prstGeom>
        </p:spPr>
        <p:txBody>
          <a:bodyPr spcFirstLastPara="1" wrap="square" lIns="0" tIns="0" rIns="0" bIns="0" anchor="t" anchorCtr="0">
            <a:noAutofit/>
          </a:bodyPr>
          <a:lstStyle>
            <a:lvl1pPr lvl="0" algn="ctr" rtl="0">
              <a:lnSpc>
                <a:spcPct val="130000"/>
              </a:lnSpc>
              <a:spcBef>
                <a:spcPts val="0"/>
              </a:spcBef>
              <a:spcAft>
                <a:spcPts val="0"/>
              </a:spcAft>
              <a:buNone/>
              <a:defRPr sz="2000"/>
            </a:lvl1pPr>
            <a:lvl2pPr lvl="1" algn="ctr" rtl="0">
              <a:lnSpc>
                <a:spcPct val="130000"/>
              </a:lnSpc>
              <a:spcBef>
                <a:spcPts val="0"/>
              </a:spcBef>
              <a:spcAft>
                <a:spcPts val="0"/>
              </a:spcAft>
              <a:buNone/>
              <a:defRPr sz="2000"/>
            </a:lvl2pPr>
            <a:lvl3pPr lvl="2" algn="ctr" rtl="0">
              <a:lnSpc>
                <a:spcPct val="130000"/>
              </a:lnSpc>
              <a:spcBef>
                <a:spcPts val="0"/>
              </a:spcBef>
              <a:spcAft>
                <a:spcPts val="0"/>
              </a:spcAft>
              <a:buNone/>
              <a:defRPr sz="2000"/>
            </a:lvl3pPr>
            <a:lvl4pPr lvl="3" algn="ctr" rtl="0">
              <a:lnSpc>
                <a:spcPct val="130000"/>
              </a:lnSpc>
              <a:spcBef>
                <a:spcPts val="0"/>
              </a:spcBef>
              <a:spcAft>
                <a:spcPts val="0"/>
              </a:spcAft>
              <a:buNone/>
              <a:defRPr sz="2000"/>
            </a:lvl4pPr>
            <a:lvl5pPr lvl="4" algn="ctr" rtl="0">
              <a:lnSpc>
                <a:spcPct val="130000"/>
              </a:lnSpc>
              <a:spcBef>
                <a:spcPts val="0"/>
              </a:spcBef>
              <a:spcAft>
                <a:spcPts val="0"/>
              </a:spcAft>
              <a:buNone/>
              <a:defRPr sz="2000"/>
            </a:lvl5pPr>
            <a:lvl6pPr lvl="5" algn="ctr" rtl="0">
              <a:lnSpc>
                <a:spcPct val="130000"/>
              </a:lnSpc>
              <a:spcBef>
                <a:spcPts val="0"/>
              </a:spcBef>
              <a:spcAft>
                <a:spcPts val="0"/>
              </a:spcAft>
              <a:buNone/>
              <a:defRPr sz="2000"/>
            </a:lvl6pPr>
            <a:lvl7pPr lvl="6" algn="ctr" rtl="0">
              <a:lnSpc>
                <a:spcPct val="130000"/>
              </a:lnSpc>
              <a:spcBef>
                <a:spcPts val="0"/>
              </a:spcBef>
              <a:spcAft>
                <a:spcPts val="0"/>
              </a:spcAft>
              <a:buNone/>
              <a:defRPr sz="2000"/>
            </a:lvl7pPr>
            <a:lvl8pPr lvl="7" algn="ctr" rtl="0">
              <a:lnSpc>
                <a:spcPct val="130000"/>
              </a:lnSpc>
              <a:spcBef>
                <a:spcPts val="0"/>
              </a:spcBef>
              <a:spcAft>
                <a:spcPts val="0"/>
              </a:spcAft>
              <a:buNone/>
              <a:defRPr sz="2000"/>
            </a:lvl8pPr>
            <a:lvl9pPr lvl="8" algn="ctr" rtl="0">
              <a:lnSpc>
                <a:spcPct val="130000"/>
              </a:lnSpc>
              <a:spcBef>
                <a:spcPts val="0"/>
              </a:spcBef>
              <a:spcAft>
                <a:spcPts val="0"/>
              </a:spcAft>
              <a:buNone/>
              <a:defRPr sz="2000"/>
            </a:lvl9pPr>
          </a:lstStyle>
          <a:p>
            <a:endParaRPr/>
          </a:p>
        </p:txBody>
      </p:sp>
      <p:cxnSp>
        <p:nvCxnSpPr>
          <p:cNvPr id="3404" name="Google Shape;3404;p315"/>
          <p:cNvCxnSpPr/>
          <p:nvPr/>
        </p:nvCxnSpPr>
        <p:spPr>
          <a:xfrm rot="10800000">
            <a:off x="335831" y="150"/>
            <a:ext cx="0" cy="664800"/>
          </a:xfrm>
          <a:prstGeom prst="straightConnector1">
            <a:avLst/>
          </a:prstGeom>
          <a:noFill/>
          <a:ln w="9525" cap="flat" cmpd="sng">
            <a:solidFill>
              <a:schemeClr val="accent1"/>
            </a:solidFill>
            <a:prstDash val="solid"/>
            <a:round/>
            <a:headEnd type="none" w="med" len="med"/>
            <a:tailEnd type="none" w="med" len="med"/>
          </a:ln>
        </p:spPr>
      </p:cxnSp>
      <p:cxnSp>
        <p:nvCxnSpPr>
          <p:cNvPr id="3405" name="Google Shape;3405;p315"/>
          <p:cNvCxnSpPr/>
          <p:nvPr/>
        </p:nvCxnSpPr>
        <p:spPr>
          <a:xfrm rot="10800000">
            <a:off x="335825" y="4801200"/>
            <a:ext cx="0" cy="342300"/>
          </a:xfrm>
          <a:prstGeom prst="straightConnector1">
            <a:avLst/>
          </a:prstGeom>
          <a:noFill/>
          <a:ln w="9525" cap="flat" cmpd="sng">
            <a:solidFill>
              <a:schemeClr val="accent1"/>
            </a:solidFill>
            <a:prstDash val="solid"/>
            <a:round/>
            <a:headEnd type="none" w="med" len="med"/>
            <a:tailEnd type="none" w="med" len="med"/>
          </a:ln>
        </p:spPr>
      </p:cxnSp>
      <p:sp>
        <p:nvSpPr>
          <p:cNvPr id="3406" name="Google Shape;3406;p315"/>
          <p:cNvSpPr txBox="1">
            <a:spLocks noGrp="1"/>
          </p:cNvSpPr>
          <p:nvPr>
            <p:ph type="sldNum" idx="12"/>
          </p:nvPr>
        </p:nvSpPr>
        <p:spPr>
          <a:xfrm>
            <a:off x="61481" y="4627167"/>
            <a:ext cx="548700" cy="107700"/>
          </a:xfrm>
          <a:prstGeom prst="rect">
            <a:avLst/>
          </a:prstGeom>
          <a:noFill/>
          <a:ln>
            <a:noFill/>
          </a:ln>
        </p:spPr>
        <p:txBody>
          <a:bodyPr spcFirstLastPara="1" wrap="square" lIns="0" tIns="0" rIns="0" bIns="0" anchor="b" anchorCtr="0">
            <a:noAutofit/>
          </a:bodyPr>
          <a:lstStyle>
            <a:lvl1pPr lvl="0" algn="ctr" rtl="0">
              <a:buNone/>
              <a:defRPr sz="600">
                <a:latin typeface="Red Hat Text Medium"/>
                <a:ea typeface="Red Hat Text Medium"/>
                <a:cs typeface="Red Hat Text Medium"/>
                <a:sym typeface="Red Hat Text Medium"/>
              </a:defRPr>
            </a:lvl1pPr>
            <a:lvl2pPr lvl="1" algn="ctr" rtl="0">
              <a:buNone/>
              <a:defRPr sz="600">
                <a:latin typeface="Red Hat Text Medium"/>
                <a:ea typeface="Red Hat Text Medium"/>
                <a:cs typeface="Red Hat Text Medium"/>
                <a:sym typeface="Red Hat Text Medium"/>
              </a:defRPr>
            </a:lvl2pPr>
            <a:lvl3pPr lvl="2" algn="ctr" rtl="0">
              <a:buNone/>
              <a:defRPr sz="600">
                <a:latin typeface="Red Hat Text Medium"/>
                <a:ea typeface="Red Hat Text Medium"/>
                <a:cs typeface="Red Hat Text Medium"/>
                <a:sym typeface="Red Hat Text Medium"/>
              </a:defRPr>
            </a:lvl3pPr>
            <a:lvl4pPr lvl="3" algn="ctr" rtl="0">
              <a:buNone/>
              <a:defRPr sz="600">
                <a:latin typeface="Red Hat Text Medium"/>
                <a:ea typeface="Red Hat Text Medium"/>
                <a:cs typeface="Red Hat Text Medium"/>
                <a:sym typeface="Red Hat Text Medium"/>
              </a:defRPr>
            </a:lvl4pPr>
            <a:lvl5pPr lvl="4" algn="ctr" rtl="0">
              <a:buNone/>
              <a:defRPr sz="600">
                <a:latin typeface="Red Hat Text Medium"/>
                <a:ea typeface="Red Hat Text Medium"/>
                <a:cs typeface="Red Hat Text Medium"/>
                <a:sym typeface="Red Hat Text Medium"/>
              </a:defRPr>
            </a:lvl5pPr>
            <a:lvl6pPr lvl="5" algn="ctr" rtl="0">
              <a:buNone/>
              <a:defRPr sz="600">
                <a:latin typeface="Red Hat Text Medium"/>
                <a:ea typeface="Red Hat Text Medium"/>
                <a:cs typeface="Red Hat Text Medium"/>
                <a:sym typeface="Red Hat Text Medium"/>
              </a:defRPr>
            </a:lvl6pPr>
            <a:lvl7pPr lvl="6" algn="ctr" rtl="0">
              <a:buNone/>
              <a:defRPr sz="600">
                <a:latin typeface="Red Hat Text Medium"/>
                <a:ea typeface="Red Hat Text Medium"/>
                <a:cs typeface="Red Hat Text Medium"/>
                <a:sym typeface="Red Hat Text Medium"/>
              </a:defRPr>
            </a:lvl7pPr>
            <a:lvl8pPr lvl="7" algn="ctr" rtl="0">
              <a:buNone/>
              <a:defRPr sz="600">
                <a:latin typeface="Red Hat Text Medium"/>
                <a:ea typeface="Red Hat Text Medium"/>
                <a:cs typeface="Red Hat Text Medium"/>
                <a:sym typeface="Red Hat Text Medium"/>
              </a:defRPr>
            </a:lvl8pPr>
            <a:lvl9pPr lvl="8" algn="ctr" rtl="0">
              <a:buNone/>
              <a:defRPr sz="6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pic>
        <p:nvPicPr>
          <p:cNvPr id="3407" name="Google Shape;3407;p315"/>
          <p:cNvPicPr preferRelativeResize="0"/>
          <p:nvPr/>
        </p:nvPicPr>
        <p:blipFill rotWithShape="1">
          <a:blip r:embed="rId2">
            <a:alphaModFix/>
          </a:blip>
          <a:srcRect t="327" b="317"/>
          <a:stretch/>
        </p:blipFill>
        <p:spPr>
          <a:xfrm>
            <a:off x="8033460" y="4734938"/>
            <a:ext cx="731888" cy="171091"/>
          </a:xfrm>
          <a:prstGeom prst="rect">
            <a:avLst/>
          </a:prstGeom>
          <a:noFill/>
          <a:ln>
            <a:noFill/>
          </a:ln>
        </p:spPr>
      </p:pic>
      <p:sp>
        <p:nvSpPr>
          <p:cNvPr id="3408" name="Google Shape;3408;p315"/>
          <p:cNvSpPr txBox="1">
            <a:spLocks noGrp="1"/>
          </p:cNvSpPr>
          <p:nvPr>
            <p:ph type="subTitle" idx="2"/>
          </p:nvPr>
        </p:nvSpPr>
        <p:spPr>
          <a:xfrm>
            <a:off x="663844" y="1068713"/>
            <a:ext cx="7816500" cy="529200"/>
          </a:xfrm>
          <a:prstGeom prst="rect">
            <a:avLst/>
          </a:prstGeom>
        </p:spPr>
        <p:txBody>
          <a:bodyPr spcFirstLastPara="1" wrap="square" lIns="0" tIns="0" rIns="0" bIns="0" anchor="t" anchorCtr="0">
            <a:noAutofit/>
          </a:bodyPr>
          <a:lstStyle>
            <a:lvl1pPr lvl="0" algn="ctr" rtl="0">
              <a:spcBef>
                <a:spcPts val="0"/>
              </a:spcBef>
              <a:spcAft>
                <a:spcPts val="0"/>
              </a:spcAft>
              <a:buNone/>
              <a:defRPr sz="1400">
                <a:solidFill>
                  <a:schemeClr val="accent1"/>
                </a:solidFill>
              </a:defRPr>
            </a:lvl1pPr>
            <a:lvl2pPr lvl="1" algn="ctr" rtl="0">
              <a:spcBef>
                <a:spcPts val="400"/>
              </a:spcBef>
              <a:spcAft>
                <a:spcPts val="0"/>
              </a:spcAft>
              <a:buNone/>
              <a:defRPr sz="1400">
                <a:solidFill>
                  <a:schemeClr val="accent1"/>
                </a:solidFill>
              </a:defRPr>
            </a:lvl2pPr>
            <a:lvl3pPr lvl="2" algn="ctr" rtl="0">
              <a:spcBef>
                <a:spcPts val="400"/>
              </a:spcBef>
              <a:spcAft>
                <a:spcPts val="0"/>
              </a:spcAft>
              <a:buNone/>
              <a:defRPr sz="1400">
                <a:solidFill>
                  <a:schemeClr val="accent1"/>
                </a:solidFill>
              </a:defRPr>
            </a:lvl3pPr>
            <a:lvl4pPr lvl="3" algn="ctr" rtl="0">
              <a:spcBef>
                <a:spcPts val="400"/>
              </a:spcBef>
              <a:spcAft>
                <a:spcPts val="0"/>
              </a:spcAft>
              <a:buNone/>
              <a:defRPr sz="1400">
                <a:solidFill>
                  <a:schemeClr val="accent1"/>
                </a:solidFill>
              </a:defRPr>
            </a:lvl4pPr>
            <a:lvl5pPr lvl="4" algn="ctr" rtl="0">
              <a:spcBef>
                <a:spcPts val="400"/>
              </a:spcBef>
              <a:spcAft>
                <a:spcPts val="0"/>
              </a:spcAft>
              <a:buNone/>
              <a:defRPr sz="1400">
                <a:solidFill>
                  <a:schemeClr val="accent1"/>
                </a:solidFill>
              </a:defRPr>
            </a:lvl5pPr>
            <a:lvl6pPr lvl="5" algn="ctr" rtl="0">
              <a:spcBef>
                <a:spcPts val="400"/>
              </a:spcBef>
              <a:spcAft>
                <a:spcPts val="0"/>
              </a:spcAft>
              <a:buNone/>
              <a:defRPr sz="1400">
                <a:solidFill>
                  <a:schemeClr val="accent1"/>
                </a:solidFill>
              </a:defRPr>
            </a:lvl6pPr>
            <a:lvl7pPr lvl="6" algn="ctr" rtl="0">
              <a:spcBef>
                <a:spcPts val="400"/>
              </a:spcBef>
              <a:spcAft>
                <a:spcPts val="0"/>
              </a:spcAft>
              <a:buNone/>
              <a:defRPr sz="1400">
                <a:solidFill>
                  <a:schemeClr val="accent1"/>
                </a:solidFill>
              </a:defRPr>
            </a:lvl7pPr>
            <a:lvl8pPr lvl="7" algn="ctr" rtl="0">
              <a:spcBef>
                <a:spcPts val="400"/>
              </a:spcBef>
              <a:spcAft>
                <a:spcPts val="0"/>
              </a:spcAft>
              <a:buNone/>
              <a:defRPr sz="1400">
                <a:solidFill>
                  <a:schemeClr val="accent1"/>
                </a:solidFill>
              </a:defRPr>
            </a:lvl8pPr>
            <a:lvl9pPr lvl="8" algn="ctr" rtl="0">
              <a:spcBef>
                <a:spcPts val="400"/>
              </a:spcBef>
              <a:spcAft>
                <a:spcPts val="400"/>
              </a:spcAft>
              <a:buNone/>
              <a:defRPr sz="1400">
                <a:solidFill>
                  <a:schemeClr val="accent1"/>
                </a:solidFill>
              </a:defRPr>
            </a:lvl9pPr>
          </a:lstStyle>
          <a:p>
            <a:endParaRPr/>
          </a:p>
        </p:txBody>
      </p:sp>
      <p:sp>
        <p:nvSpPr>
          <p:cNvPr id="3409" name="Google Shape;3409;p315"/>
          <p:cNvSpPr txBox="1">
            <a:spLocks noGrp="1"/>
          </p:cNvSpPr>
          <p:nvPr>
            <p:ph type="subTitle" idx="3"/>
          </p:nvPr>
        </p:nvSpPr>
        <p:spPr>
          <a:xfrm>
            <a:off x="663788" y="4627163"/>
            <a:ext cx="6001800" cy="420000"/>
          </a:xfrm>
          <a:prstGeom prst="rect">
            <a:avLst/>
          </a:prstGeom>
        </p:spPr>
        <p:txBody>
          <a:bodyPr spcFirstLastPara="1" wrap="square" lIns="0" tIns="0" rIns="0" bIns="0" anchor="b" anchorCtr="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a:endParaRPr/>
          </a:p>
        </p:txBody>
      </p:sp>
      <p:sp>
        <p:nvSpPr>
          <p:cNvPr id="3410" name="Google Shape;3410;p315"/>
          <p:cNvSpPr txBox="1">
            <a:spLocks noGrp="1"/>
          </p:cNvSpPr>
          <p:nvPr>
            <p:ph type="subTitle" idx="4"/>
          </p:nvPr>
        </p:nvSpPr>
        <p:spPr>
          <a:xfrm>
            <a:off x="6036038" y="2173950"/>
            <a:ext cx="2557800" cy="538800"/>
          </a:xfrm>
          <a:prstGeom prst="rect">
            <a:avLst/>
          </a:prstGeom>
        </p:spPr>
        <p:txBody>
          <a:bodyPr spcFirstLastPara="1" wrap="square" lIns="0" tIns="0" rIns="0" bIns="0" anchor="t" anchorCtr="0">
            <a:noAutofit/>
          </a:bodyPr>
          <a:lstStyle>
            <a:lvl1pPr lvl="0" rtl="0">
              <a:lnSpc>
                <a:spcPct val="140000"/>
              </a:lnSpc>
              <a:spcBef>
                <a:spcPts val="0"/>
              </a:spcBef>
              <a:spcAft>
                <a:spcPts val="0"/>
              </a:spcAft>
              <a:buNone/>
              <a:defRPr sz="900"/>
            </a:lvl1pPr>
            <a:lvl2pPr lvl="1" rtl="0">
              <a:lnSpc>
                <a:spcPct val="140000"/>
              </a:lnSpc>
              <a:spcBef>
                <a:spcPts val="0"/>
              </a:spcBef>
              <a:spcAft>
                <a:spcPts val="0"/>
              </a:spcAft>
              <a:buNone/>
              <a:defRPr sz="900"/>
            </a:lvl2pPr>
            <a:lvl3pPr lvl="2" rtl="0">
              <a:lnSpc>
                <a:spcPct val="140000"/>
              </a:lnSpc>
              <a:spcBef>
                <a:spcPts val="0"/>
              </a:spcBef>
              <a:spcAft>
                <a:spcPts val="0"/>
              </a:spcAft>
              <a:buNone/>
              <a:defRPr sz="900"/>
            </a:lvl3pPr>
            <a:lvl4pPr lvl="3" rtl="0">
              <a:lnSpc>
                <a:spcPct val="140000"/>
              </a:lnSpc>
              <a:spcBef>
                <a:spcPts val="0"/>
              </a:spcBef>
              <a:spcAft>
                <a:spcPts val="0"/>
              </a:spcAft>
              <a:buNone/>
              <a:defRPr sz="900"/>
            </a:lvl4pPr>
            <a:lvl5pPr lvl="4" rtl="0">
              <a:lnSpc>
                <a:spcPct val="140000"/>
              </a:lnSpc>
              <a:spcBef>
                <a:spcPts val="0"/>
              </a:spcBef>
              <a:spcAft>
                <a:spcPts val="0"/>
              </a:spcAft>
              <a:buNone/>
              <a:defRPr sz="900"/>
            </a:lvl5pPr>
            <a:lvl6pPr lvl="5" rtl="0">
              <a:lnSpc>
                <a:spcPct val="140000"/>
              </a:lnSpc>
              <a:spcBef>
                <a:spcPts val="0"/>
              </a:spcBef>
              <a:spcAft>
                <a:spcPts val="0"/>
              </a:spcAft>
              <a:buNone/>
              <a:defRPr sz="900"/>
            </a:lvl6pPr>
            <a:lvl7pPr lvl="6" rtl="0">
              <a:lnSpc>
                <a:spcPct val="140000"/>
              </a:lnSpc>
              <a:spcBef>
                <a:spcPts val="0"/>
              </a:spcBef>
              <a:spcAft>
                <a:spcPts val="0"/>
              </a:spcAft>
              <a:buNone/>
              <a:defRPr sz="900"/>
            </a:lvl7pPr>
            <a:lvl8pPr lvl="7" rtl="0">
              <a:lnSpc>
                <a:spcPct val="140000"/>
              </a:lnSpc>
              <a:spcBef>
                <a:spcPts val="0"/>
              </a:spcBef>
              <a:spcAft>
                <a:spcPts val="0"/>
              </a:spcAft>
              <a:buNone/>
              <a:defRPr sz="900"/>
            </a:lvl8pPr>
            <a:lvl9pPr lvl="8" rtl="0">
              <a:lnSpc>
                <a:spcPct val="140000"/>
              </a:lnSpc>
              <a:spcBef>
                <a:spcPts val="0"/>
              </a:spcBef>
              <a:spcAft>
                <a:spcPts val="0"/>
              </a:spcAft>
              <a:buNone/>
              <a:defRPr sz="900"/>
            </a:lvl9pPr>
          </a:lstStyle>
          <a:p>
            <a:endParaRPr/>
          </a:p>
        </p:txBody>
      </p:sp>
      <p:sp>
        <p:nvSpPr>
          <p:cNvPr id="3411" name="Google Shape;3411;p315"/>
          <p:cNvSpPr txBox="1">
            <a:spLocks noGrp="1"/>
          </p:cNvSpPr>
          <p:nvPr>
            <p:ph type="subTitle" idx="5"/>
          </p:nvPr>
        </p:nvSpPr>
        <p:spPr>
          <a:xfrm>
            <a:off x="6036038" y="1905450"/>
            <a:ext cx="2557800" cy="249900"/>
          </a:xfrm>
          <a:prstGeom prst="rect">
            <a:avLst/>
          </a:prstGeom>
        </p:spPr>
        <p:txBody>
          <a:bodyPr spcFirstLastPara="1" wrap="square" lIns="0" tIns="0" rIns="0" bIns="0" anchor="b" anchorCtr="0">
            <a:noAutofit/>
          </a:bodyPr>
          <a:lstStyle>
            <a:lvl1pPr lvl="0" rtl="0">
              <a:lnSpc>
                <a:spcPct val="100000"/>
              </a:lnSpc>
              <a:spcBef>
                <a:spcPts val="0"/>
              </a:spcBef>
              <a:spcAft>
                <a:spcPts val="0"/>
              </a:spcAft>
              <a:buNone/>
              <a:defRPr sz="2000">
                <a:solidFill>
                  <a:schemeClr val="accent1"/>
                </a:solidFill>
                <a:latin typeface="Red Hat Display"/>
                <a:ea typeface="Red Hat Display"/>
                <a:cs typeface="Red Hat Display"/>
                <a:sym typeface="Red Hat Display"/>
              </a:defRPr>
            </a:lvl1pPr>
            <a:lvl2pPr lvl="1" rtl="0">
              <a:lnSpc>
                <a:spcPct val="100000"/>
              </a:lnSpc>
              <a:spcBef>
                <a:spcPts val="0"/>
              </a:spcBef>
              <a:spcAft>
                <a:spcPts val="0"/>
              </a:spcAft>
              <a:buNone/>
              <a:defRPr sz="2000">
                <a:solidFill>
                  <a:schemeClr val="accent1"/>
                </a:solidFill>
              </a:defRPr>
            </a:lvl2pPr>
            <a:lvl3pPr lvl="2" rtl="0">
              <a:lnSpc>
                <a:spcPct val="100000"/>
              </a:lnSpc>
              <a:spcBef>
                <a:spcPts val="0"/>
              </a:spcBef>
              <a:spcAft>
                <a:spcPts val="0"/>
              </a:spcAft>
              <a:buNone/>
              <a:defRPr sz="2000">
                <a:solidFill>
                  <a:schemeClr val="accent1"/>
                </a:solidFill>
              </a:defRPr>
            </a:lvl3pPr>
            <a:lvl4pPr lvl="3" rtl="0">
              <a:lnSpc>
                <a:spcPct val="100000"/>
              </a:lnSpc>
              <a:spcBef>
                <a:spcPts val="0"/>
              </a:spcBef>
              <a:spcAft>
                <a:spcPts val="0"/>
              </a:spcAft>
              <a:buNone/>
              <a:defRPr sz="2000">
                <a:solidFill>
                  <a:schemeClr val="accent1"/>
                </a:solidFill>
              </a:defRPr>
            </a:lvl4pPr>
            <a:lvl5pPr lvl="4" rtl="0">
              <a:lnSpc>
                <a:spcPct val="100000"/>
              </a:lnSpc>
              <a:spcBef>
                <a:spcPts val="0"/>
              </a:spcBef>
              <a:spcAft>
                <a:spcPts val="0"/>
              </a:spcAft>
              <a:buNone/>
              <a:defRPr sz="2000">
                <a:solidFill>
                  <a:schemeClr val="accent1"/>
                </a:solidFill>
              </a:defRPr>
            </a:lvl5pPr>
            <a:lvl6pPr lvl="5" rtl="0">
              <a:lnSpc>
                <a:spcPct val="100000"/>
              </a:lnSpc>
              <a:spcBef>
                <a:spcPts val="0"/>
              </a:spcBef>
              <a:spcAft>
                <a:spcPts val="0"/>
              </a:spcAft>
              <a:buNone/>
              <a:defRPr sz="2000">
                <a:solidFill>
                  <a:schemeClr val="accent1"/>
                </a:solidFill>
              </a:defRPr>
            </a:lvl6pPr>
            <a:lvl7pPr lvl="6" rtl="0">
              <a:lnSpc>
                <a:spcPct val="100000"/>
              </a:lnSpc>
              <a:spcBef>
                <a:spcPts val="0"/>
              </a:spcBef>
              <a:spcAft>
                <a:spcPts val="0"/>
              </a:spcAft>
              <a:buNone/>
              <a:defRPr sz="2000">
                <a:solidFill>
                  <a:schemeClr val="accent1"/>
                </a:solidFill>
              </a:defRPr>
            </a:lvl7pPr>
            <a:lvl8pPr lvl="7" rtl="0">
              <a:lnSpc>
                <a:spcPct val="100000"/>
              </a:lnSpc>
              <a:spcBef>
                <a:spcPts val="0"/>
              </a:spcBef>
              <a:spcAft>
                <a:spcPts val="0"/>
              </a:spcAft>
              <a:buNone/>
              <a:defRPr sz="2000">
                <a:solidFill>
                  <a:schemeClr val="accent1"/>
                </a:solidFill>
              </a:defRPr>
            </a:lvl8pPr>
            <a:lvl9pPr lvl="8" rtl="0">
              <a:lnSpc>
                <a:spcPct val="100000"/>
              </a:lnSpc>
              <a:spcBef>
                <a:spcPts val="0"/>
              </a:spcBef>
              <a:spcAft>
                <a:spcPts val="0"/>
              </a:spcAft>
              <a:buNone/>
              <a:defRPr sz="2000">
                <a:solidFill>
                  <a:schemeClr val="accent1"/>
                </a:solidFill>
              </a:defRPr>
            </a:lvl9pPr>
          </a:lstStyle>
          <a:p>
            <a:endParaRPr/>
          </a:p>
        </p:txBody>
      </p:sp>
      <p:sp>
        <p:nvSpPr>
          <p:cNvPr id="3412" name="Google Shape;3412;p315"/>
          <p:cNvSpPr txBox="1">
            <a:spLocks noGrp="1"/>
          </p:cNvSpPr>
          <p:nvPr>
            <p:ph type="subTitle" idx="6"/>
          </p:nvPr>
        </p:nvSpPr>
        <p:spPr>
          <a:xfrm>
            <a:off x="6036038" y="3507600"/>
            <a:ext cx="2557800" cy="538800"/>
          </a:xfrm>
          <a:prstGeom prst="rect">
            <a:avLst/>
          </a:prstGeom>
        </p:spPr>
        <p:txBody>
          <a:bodyPr spcFirstLastPara="1" wrap="square" lIns="0" tIns="0" rIns="0" bIns="0" anchor="t" anchorCtr="0">
            <a:noAutofit/>
          </a:bodyPr>
          <a:lstStyle>
            <a:lvl1pPr lvl="0" rtl="0">
              <a:lnSpc>
                <a:spcPct val="140000"/>
              </a:lnSpc>
              <a:spcBef>
                <a:spcPts val="0"/>
              </a:spcBef>
              <a:spcAft>
                <a:spcPts val="0"/>
              </a:spcAft>
              <a:buNone/>
              <a:defRPr sz="900"/>
            </a:lvl1pPr>
            <a:lvl2pPr lvl="1" rtl="0">
              <a:lnSpc>
                <a:spcPct val="140000"/>
              </a:lnSpc>
              <a:spcBef>
                <a:spcPts val="0"/>
              </a:spcBef>
              <a:spcAft>
                <a:spcPts val="0"/>
              </a:spcAft>
              <a:buNone/>
              <a:defRPr sz="900"/>
            </a:lvl2pPr>
            <a:lvl3pPr lvl="2" rtl="0">
              <a:lnSpc>
                <a:spcPct val="140000"/>
              </a:lnSpc>
              <a:spcBef>
                <a:spcPts val="0"/>
              </a:spcBef>
              <a:spcAft>
                <a:spcPts val="0"/>
              </a:spcAft>
              <a:buNone/>
              <a:defRPr sz="900"/>
            </a:lvl3pPr>
            <a:lvl4pPr lvl="3" rtl="0">
              <a:lnSpc>
                <a:spcPct val="140000"/>
              </a:lnSpc>
              <a:spcBef>
                <a:spcPts val="0"/>
              </a:spcBef>
              <a:spcAft>
                <a:spcPts val="0"/>
              </a:spcAft>
              <a:buNone/>
              <a:defRPr sz="900"/>
            </a:lvl4pPr>
            <a:lvl5pPr lvl="4" rtl="0">
              <a:lnSpc>
                <a:spcPct val="140000"/>
              </a:lnSpc>
              <a:spcBef>
                <a:spcPts val="0"/>
              </a:spcBef>
              <a:spcAft>
                <a:spcPts val="0"/>
              </a:spcAft>
              <a:buNone/>
              <a:defRPr sz="900"/>
            </a:lvl5pPr>
            <a:lvl6pPr lvl="5" rtl="0">
              <a:lnSpc>
                <a:spcPct val="140000"/>
              </a:lnSpc>
              <a:spcBef>
                <a:spcPts val="0"/>
              </a:spcBef>
              <a:spcAft>
                <a:spcPts val="0"/>
              </a:spcAft>
              <a:buNone/>
              <a:defRPr sz="900"/>
            </a:lvl6pPr>
            <a:lvl7pPr lvl="6" rtl="0">
              <a:lnSpc>
                <a:spcPct val="140000"/>
              </a:lnSpc>
              <a:spcBef>
                <a:spcPts val="0"/>
              </a:spcBef>
              <a:spcAft>
                <a:spcPts val="0"/>
              </a:spcAft>
              <a:buNone/>
              <a:defRPr sz="900"/>
            </a:lvl7pPr>
            <a:lvl8pPr lvl="7" rtl="0">
              <a:lnSpc>
                <a:spcPct val="140000"/>
              </a:lnSpc>
              <a:spcBef>
                <a:spcPts val="0"/>
              </a:spcBef>
              <a:spcAft>
                <a:spcPts val="0"/>
              </a:spcAft>
              <a:buNone/>
              <a:defRPr sz="900"/>
            </a:lvl8pPr>
            <a:lvl9pPr lvl="8" rtl="0">
              <a:lnSpc>
                <a:spcPct val="140000"/>
              </a:lnSpc>
              <a:spcBef>
                <a:spcPts val="0"/>
              </a:spcBef>
              <a:spcAft>
                <a:spcPts val="0"/>
              </a:spcAft>
              <a:buNone/>
              <a:defRPr sz="900"/>
            </a:lvl9pPr>
          </a:lstStyle>
          <a:p>
            <a:endParaRPr/>
          </a:p>
        </p:txBody>
      </p:sp>
      <p:sp>
        <p:nvSpPr>
          <p:cNvPr id="3413" name="Google Shape;3413;p315"/>
          <p:cNvSpPr txBox="1">
            <a:spLocks noGrp="1"/>
          </p:cNvSpPr>
          <p:nvPr>
            <p:ph type="subTitle" idx="7"/>
          </p:nvPr>
        </p:nvSpPr>
        <p:spPr>
          <a:xfrm>
            <a:off x="6036038" y="3239100"/>
            <a:ext cx="2557800" cy="249900"/>
          </a:xfrm>
          <a:prstGeom prst="rect">
            <a:avLst/>
          </a:prstGeom>
        </p:spPr>
        <p:txBody>
          <a:bodyPr spcFirstLastPara="1" wrap="square" lIns="0" tIns="0" rIns="0" bIns="0" anchor="b" anchorCtr="0">
            <a:noAutofit/>
          </a:bodyPr>
          <a:lstStyle>
            <a:lvl1pPr lvl="0" rtl="0">
              <a:lnSpc>
                <a:spcPct val="100000"/>
              </a:lnSpc>
              <a:spcBef>
                <a:spcPts val="0"/>
              </a:spcBef>
              <a:spcAft>
                <a:spcPts val="0"/>
              </a:spcAft>
              <a:buNone/>
              <a:defRPr sz="2000">
                <a:solidFill>
                  <a:schemeClr val="accent2"/>
                </a:solidFill>
                <a:latin typeface="Red Hat Display"/>
                <a:ea typeface="Red Hat Display"/>
                <a:cs typeface="Red Hat Display"/>
                <a:sym typeface="Red Hat Display"/>
              </a:defRPr>
            </a:lvl1pPr>
            <a:lvl2pPr lvl="1" rtl="0">
              <a:lnSpc>
                <a:spcPct val="100000"/>
              </a:lnSpc>
              <a:spcBef>
                <a:spcPts val="0"/>
              </a:spcBef>
              <a:spcAft>
                <a:spcPts val="0"/>
              </a:spcAft>
              <a:buNone/>
              <a:defRPr sz="2000">
                <a:solidFill>
                  <a:schemeClr val="accent2"/>
                </a:solidFill>
              </a:defRPr>
            </a:lvl2pPr>
            <a:lvl3pPr lvl="2" rtl="0">
              <a:lnSpc>
                <a:spcPct val="100000"/>
              </a:lnSpc>
              <a:spcBef>
                <a:spcPts val="0"/>
              </a:spcBef>
              <a:spcAft>
                <a:spcPts val="0"/>
              </a:spcAft>
              <a:buNone/>
              <a:defRPr sz="2000">
                <a:solidFill>
                  <a:schemeClr val="accent2"/>
                </a:solidFill>
              </a:defRPr>
            </a:lvl3pPr>
            <a:lvl4pPr lvl="3" rtl="0">
              <a:lnSpc>
                <a:spcPct val="100000"/>
              </a:lnSpc>
              <a:spcBef>
                <a:spcPts val="0"/>
              </a:spcBef>
              <a:spcAft>
                <a:spcPts val="0"/>
              </a:spcAft>
              <a:buNone/>
              <a:defRPr sz="2000">
                <a:solidFill>
                  <a:schemeClr val="accent2"/>
                </a:solidFill>
              </a:defRPr>
            </a:lvl4pPr>
            <a:lvl5pPr lvl="4" rtl="0">
              <a:lnSpc>
                <a:spcPct val="100000"/>
              </a:lnSpc>
              <a:spcBef>
                <a:spcPts val="0"/>
              </a:spcBef>
              <a:spcAft>
                <a:spcPts val="0"/>
              </a:spcAft>
              <a:buNone/>
              <a:defRPr sz="2000">
                <a:solidFill>
                  <a:schemeClr val="accent2"/>
                </a:solidFill>
              </a:defRPr>
            </a:lvl5pPr>
            <a:lvl6pPr lvl="5" rtl="0">
              <a:lnSpc>
                <a:spcPct val="100000"/>
              </a:lnSpc>
              <a:spcBef>
                <a:spcPts val="0"/>
              </a:spcBef>
              <a:spcAft>
                <a:spcPts val="0"/>
              </a:spcAft>
              <a:buNone/>
              <a:defRPr sz="2000">
                <a:solidFill>
                  <a:schemeClr val="accent2"/>
                </a:solidFill>
              </a:defRPr>
            </a:lvl6pPr>
            <a:lvl7pPr lvl="6" rtl="0">
              <a:lnSpc>
                <a:spcPct val="100000"/>
              </a:lnSpc>
              <a:spcBef>
                <a:spcPts val="0"/>
              </a:spcBef>
              <a:spcAft>
                <a:spcPts val="0"/>
              </a:spcAft>
              <a:buNone/>
              <a:defRPr sz="2000">
                <a:solidFill>
                  <a:schemeClr val="accent2"/>
                </a:solidFill>
              </a:defRPr>
            </a:lvl7pPr>
            <a:lvl8pPr lvl="7" rtl="0">
              <a:lnSpc>
                <a:spcPct val="100000"/>
              </a:lnSpc>
              <a:spcBef>
                <a:spcPts val="0"/>
              </a:spcBef>
              <a:spcAft>
                <a:spcPts val="0"/>
              </a:spcAft>
              <a:buNone/>
              <a:defRPr sz="2000">
                <a:solidFill>
                  <a:schemeClr val="accent2"/>
                </a:solidFill>
              </a:defRPr>
            </a:lvl8pPr>
            <a:lvl9pPr lvl="8" rtl="0">
              <a:lnSpc>
                <a:spcPct val="100000"/>
              </a:lnSpc>
              <a:spcBef>
                <a:spcPts val="0"/>
              </a:spcBef>
              <a:spcAft>
                <a:spcPts val="0"/>
              </a:spcAft>
              <a:buNone/>
              <a:defRPr sz="2000">
                <a:solidFill>
                  <a:schemeClr val="accent2"/>
                </a:solidFill>
              </a:defRPr>
            </a:lvl9pPr>
          </a:lstStyle>
          <a:p>
            <a:endParaRPr/>
          </a:p>
        </p:txBody>
      </p:sp>
      <p:sp>
        <p:nvSpPr>
          <p:cNvPr id="3414" name="Google Shape;3414;p315"/>
          <p:cNvSpPr/>
          <p:nvPr/>
        </p:nvSpPr>
        <p:spPr>
          <a:xfrm>
            <a:off x="667144" y="1905450"/>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3415" name="Google Shape;3415;p315"/>
          <p:cNvSpPr/>
          <p:nvPr/>
        </p:nvSpPr>
        <p:spPr>
          <a:xfrm>
            <a:off x="667144" y="1986881"/>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3416" name="Google Shape;3416;p315"/>
          <p:cNvSpPr/>
          <p:nvPr/>
        </p:nvSpPr>
        <p:spPr>
          <a:xfrm>
            <a:off x="667144" y="2068313"/>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3417" name="Google Shape;3417;p315"/>
          <p:cNvSpPr/>
          <p:nvPr/>
        </p:nvSpPr>
        <p:spPr>
          <a:xfrm>
            <a:off x="667144" y="2149744"/>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3418" name="Google Shape;3418;p315"/>
          <p:cNvSpPr/>
          <p:nvPr/>
        </p:nvSpPr>
        <p:spPr>
          <a:xfrm>
            <a:off x="667144" y="2231175"/>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3419" name="Google Shape;3419;p315"/>
          <p:cNvSpPr/>
          <p:nvPr/>
        </p:nvSpPr>
        <p:spPr>
          <a:xfrm>
            <a:off x="667144" y="2312606"/>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3420" name="Google Shape;3420;p315"/>
          <p:cNvSpPr/>
          <p:nvPr/>
        </p:nvSpPr>
        <p:spPr>
          <a:xfrm>
            <a:off x="667144" y="2394038"/>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3421" name="Google Shape;3421;p315"/>
          <p:cNvSpPr/>
          <p:nvPr/>
        </p:nvSpPr>
        <p:spPr>
          <a:xfrm>
            <a:off x="667144" y="2475469"/>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3422" name="Google Shape;3422;p315"/>
          <p:cNvSpPr/>
          <p:nvPr/>
        </p:nvSpPr>
        <p:spPr>
          <a:xfrm>
            <a:off x="667144" y="2556900"/>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3423" name="Google Shape;3423;p315"/>
          <p:cNvSpPr/>
          <p:nvPr/>
        </p:nvSpPr>
        <p:spPr>
          <a:xfrm>
            <a:off x="667144" y="2638331"/>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3424" name="Google Shape;3424;p315"/>
          <p:cNvSpPr/>
          <p:nvPr/>
        </p:nvSpPr>
        <p:spPr>
          <a:xfrm>
            <a:off x="1189500" y="1905450"/>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3425" name="Google Shape;3425;p315"/>
          <p:cNvSpPr/>
          <p:nvPr/>
        </p:nvSpPr>
        <p:spPr>
          <a:xfrm>
            <a:off x="1189500" y="1986881"/>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3426" name="Google Shape;3426;p315"/>
          <p:cNvSpPr/>
          <p:nvPr/>
        </p:nvSpPr>
        <p:spPr>
          <a:xfrm>
            <a:off x="1189500" y="2068313"/>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3427" name="Google Shape;3427;p315"/>
          <p:cNvSpPr/>
          <p:nvPr/>
        </p:nvSpPr>
        <p:spPr>
          <a:xfrm>
            <a:off x="1189500" y="2149744"/>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3428" name="Google Shape;3428;p315"/>
          <p:cNvSpPr/>
          <p:nvPr/>
        </p:nvSpPr>
        <p:spPr>
          <a:xfrm>
            <a:off x="1189500" y="2231175"/>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3429" name="Google Shape;3429;p315"/>
          <p:cNvSpPr/>
          <p:nvPr/>
        </p:nvSpPr>
        <p:spPr>
          <a:xfrm>
            <a:off x="1189500" y="2312606"/>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3430" name="Google Shape;3430;p315"/>
          <p:cNvSpPr/>
          <p:nvPr/>
        </p:nvSpPr>
        <p:spPr>
          <a:xfrm>
            <a:off x="1189500" y="2394038"/>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3431" name="Google Shape;3431;p315"/>
          <p:cNvSpPr/>
          <p:nvPr/>
        </p:nvSpPr>
        <p:spPr>
          <a:xfrm>
            <a:off x="1189500" y="2475469"/>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3432" name="Google Shape;3432;p315"/>
          <p:cNvSpPr/>
          <p:nvPr/>
        </p:nvSpPr>
        <p:spPr>
          <a:xfrm>
            <a:off x="1189500" y="2556900"/>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3433" name="Google Shape;3433;p315"/>
          <p:cNvSpPr/>
          <p:nvPr/>
        </p:nvSpPr>
        <p:spPr>
          <a:xfrm>
            <a:off x="1189500" y="2638331"/>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sz="1100"/>
          </a:p>
        </p:txBody>
      </p:sp>
      <p:sp>
        <p:nvSpPr>
          <p:cNvPr id="3434" name="Google Shape;3434;p315"/>
          <p:cNvSpPr/>
          <p:nvPr/>
        </p:nvSpPr>
        <p:spPr>
          <a:xfrm>
            <a:off x="1711856" y="1905450"/>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3435" name="Google Shape;3435;p315"/>
          <p:cNvSpPr/>
          <p:nvPr/>
        </p:nvSpPr>
        <p:spPr>
          <a:xfrm>
            <a:off x="1711856" y="1986881"/>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3436" name="Google Shape;3436;p315"/>
          <p:cNvSpPr/>
          <p:nvPr/>
        </p:nvSpPr>
        <p:spPr>
          <a:xfrm>
            <a:off x="1711856" y="2068313"/>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3437" name="Google Shape;3437;p315"/>
          <p:cNvSpPr/>
          <p:nvPr/>
        </p:nvSpPr>
        <p:spPr>
          <a:xfrm>
            <a:off x="1711856" y="2149744"/>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3438" name="Google Shape;3438;p315"/>
          <p:cNvSpPr/>
          <p:nvPr/>
        </p:nvSpPr>
        <p:spPr>
          <a:xfrm>
            <a:off x="1711856" y="2231175"/>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3439" name="Google Shape;3439;p315"/>
          <p:cNvSpPr/>
          <p:nvPr/>
        </p:nvSpPr>
        <p:spPr>
          <a:xfrm>
            <a:off x="1711856" y="2312606"/>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3440" name="Google Shape;3440;p315"/>
          <p:cNvSpPr/>
          <p:nvPr/>
        </p:nvSpPr>
        <p:spPr>
          <a:xfrm>
            <a:off x="1711856" y="2394038"/>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3441" name="Google Shape;3441;p315"/>
          <p:cNvSpPr/>
          <p:nvPr/>
        </p:nvSpPr>
        <p:spPr>
          <a:xfrm>
            <a:off x="1711856" y="2475469"/>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3442" name="Google Shape;3442;p315"/>
          <p:cNvSpPr/>
          <p:nvPr/>
        </p:nvSpPr>
        <p:spPr>
          <a:xfrm>
            <a:off x="1711856" y="2556900"/>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3443" name="Google Shape;3443;p315"/>
          <p:cNvSpPr/>
          <p:nvPr/>
        </p:nvSpPr>
        <p:spPr>
          <a:xfrm>
            <a:off x="1711856" y="2638331"/>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sz="1100"/>
          </a:p>
        </p:txBody>
      </p:sp>
      <p:sp>
        <p:nvSpPr>
          <p:cNvPr id="3444" name="Google Shape;3444;p315"/>
          <p:cNvSpPr/>
          <p:nvPr/>
        </p:nvSpPr>
        <p:spPr>
          <a:xfrm>
            <a:off x="2234213" y="1905450"/>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3445" name="Google Shape;3445;p315"/>
          <p:cNvSpPr/>
          <p:nvPr/>
        </p:nvSpPr>
        <p:spPr>
          <a:xfrm>
            <a:off x="2234213" y="1986881"/>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3446" name="Google Shape;3446;p315"/>
          <p:cNvSpPr/>
          <p:nvPr/>
        </p:nvSpPr>
        <p:spPr>
          <a:xfrm>
            <a:off x="2234213" y="2068313"/>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3447" name="Google Shape;3447;p315"/>
          <p:cNvSpPr/>
          <p:nvPr/>
        </p:nvSpPr>
        <p:spPr>
          <a:xfrm>
            <a:off x="2234213" y="2149744"/>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3448" name="Google Shape;3448;p315"/>
          <p:cNvSpPr/>
          <p:nvPr/>
        </p:nvSpPr>
        <p:spPr>
          <a:xfrm>
            <a:off x="2234213" y="2231175"/>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3449" name="Google Shape;3449;p315"/>
          <p:cNvSpPr/>
          <p:nvPr/>
        </p:nvSpPr>
        <p:spPr>
          <a:xfrm>
            <a:off x="2234213" y="2312606"/>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3450" name="Google Shape;3450;p315"/>
          <p:cNvSpPr/>
          <p:nvPr/>
        </p:nvSpPr>
        <p:spPr>
          <a:xfrm>
            <a:off x="2234213" y="2394038"/>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3451" name="Google Shape;3451;p315"/>
          <p:cNvSpPr/>
          <p:nvPr/>
        </p:nvSpPr>
        <p:spPr>
          <a:xfrm>
            <a:off x="2234213" y="2475469"/>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3452" name="Google Shape;3452;p315"/>
          <p:cNvSpPr/>
          <p:nvPr/>
        </p:nvSpPr>
        <p:spPr>
          <a:xfrm>
            <a:off x="2234213" y="2556900"/>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3453" name="Google Shape;3453;p315"/>
          <p:cNvSpPr/>
          <p:nvPr/>
        </p:nvSpPr>
        <p:spPr>
          <a:xfrm>
            <a:off x="2234213" y="2638331"/>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sz="1100"/>
          </a:p>
        </p:txBody>
      </p:sp>
      <p:sp>
        <p:nvSpPr>
          <p:cNvPr id="3454" name="Google Shape;3454;p315"/>
          <p:cNvSpPr/>
          <p:nvPr/>
        </p:nvSpPr>
        <p:spPr>
          <a:xfrm>
            <a:off x="2756569" y="1905450"/>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3455" name="Google Shape;3455;p315"/>
          <p:cNvSpPr/>
          <p:nvPr/>
        </p:nvSpPr>
        <p:spPr>
          <a:xfrm>
            <a:off x="2756569" y="1986881"/>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3456" name="Google Shape;3456;p315"/>
          <p:cNvSpPr/>
          <p:nvPr/>
        </p:nvSpPr>
        <p:spPr>
          <a:xfrm>
            <a:off x="2756569" y="2068313"/>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3457" name="Google Shape;3457;p315"/>
          <p:cNvSpPr/>
          <p:nvPr/>
        </p:nvSpPr>
        <p:spPr>
          <a:xfrm>
            <a:off x="2756569" y="2149744"/>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3458" name="Google Shape;3458;p315"/>
          <p:cNvSpPr/>
          <p:nvPr/>
        </p:nvSpPr>
        <p:spPr>
          <a:xfrm>
            <a:off x="2756569" y="2231175"/>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3459" name="Google Shape;3459;p315"/>
          <p:cNvSpPr/>
          <p:nvPr/>
        </p:nvSpPr>
        <p:spPr>
          <a:xfrm>
            <a:off x="2756569" y="2312606"/>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3460" name="Google Shape;3460;p315"/>
          <p:cNvSpPr/>
          <p:nvPr/>
        </p:nvSpPr>
        <p:spPr>
          <a:xfrm>
            <a:off x="2756569" y="2394038"/>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3461" name="Google Shape;3461;p315"/>
          <p:cNvSpPr/>
          <p:nvPr/>
        </p:nvSpPr>
        <p:spPr>
          <a:xfrm>
            <a:off x="2756569" y="2475469"/>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3462" name="Google Shape;3462;p315"/>
          <p:cNvSpPr/>
          <p:nvPr/>
        </p:nvSpPr>
        <p:spPr>
          <a:xfrm>
            <a:off x="2756569" y="2556900"/>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3463" name="Google Shape;3463;p315"/>
          <p:cNvSpPr/>
          <p:nvPr/>
        </p:nvSpPr>
        <p:spPr>
          <a:xfrm>
            <a:off x="2756569" y="2638331"/>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sz="1100"/>
          </a:p>
        </p:txBody>
      </p:sp>
      <p:sp>
        <p:nvSpPr>
          <p:cNvPr id="3464" name="Google Shape;3464;p315"/>
          <p:cNvSpPr/>
          <p:nvPr/>
        </p:nvSpPr>
        <p:spPr>
          <a:xfrm>
            <a:off x="3278925" y="1905450"/>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3465" name="Google Shape;3465;p315"/>
          <p:cNvSpPr/>
          <p:nvPr/>
        </p:nvSpPr>
        <p:spPr>
          <a:xfrm>
            <a:off x="3278925" y="1986881"/>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3466" name="Google Shape;3466;p315"/>
          <p:cNvSpPr/>
          <p:nvPr/>
        </p:nvSpPr>
        <p:spPr>
          <a:xfrm>
            <a:off x="3278925" y="2068313"/>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3467" name="Google Shape;3467;p315"/>
          <p:cNvSpPr/>
          <p:nvPr/>
        </p:nvSpPr>
        <p:spPr>
          <a:xfrm>
            <a:off x="3278925" y="2149744"/>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3468" name="Google Shape;3468;p315"/>
          <p:cNvSpPr/>
          <p:nvPr/>
        </p:nvSpPr>
        <p:spPr>
          <a:xfrm>
            <a:off x="3278925" y="2231175"/>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3469" name="Google Shape;3469;p315"/>
          <p:cNvSpPr/>
          <p:nvPr/>
        </p:nvSpPr>
        <p:spPr>
          <a:xfrm>
            <a:off x="3278925" y="2312606"/>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3470" name="Google Shape;3470;p315"/>
          <p:cNvSpPr/>
          <p:nvPr/>
        </p:nvSpPr>
        <p:spPr>
          <a:xfrm>
            <a:off x="3278925" y="2394038"/>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3471" name="Google Shape;3471;p315"/>
          <p:cNvSpPr/>
          <p:nvPr/>
        </p:nvSpPr>
        <p:spPr>
          <a:xfrm>
            <a:off x="3278925" y="2475469"/>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3472" name="Google Shape;3472;p315"/>
          <p:cNvSpPr/>
          <p:nvPr/>
        </p:nvSpPr>
        <p:spPr>
          <a:xfrm>
            <a:off x="3278925" y="2556900"/>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3473" name="Google Shape;3473;p315"/>
          <p:cNvSpPr/>
          <p:nvPr/>
        </p:nvSpPr>
        <p:spPr>
          <a:xfrm>
            <a:off x="3278925" y="2638331"/>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sz="1100"/>
          </a:p>
        </p:txBody>
      </p:sp>
      <p:sp>
        <p:nvSpPr>
          <p:cNvPr id="3474" name="Google Shape;3474;p315"/>
          <p:cNvSpPr/>
          <p:nvPr/>
        </p:nvSpPr>
        <p:spPr>
          <a:xfrm>
            <a:off x="3801281" y="1905450"/>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3475" name="Google Shape;3475;p315"/>
          <p:cNvSpPr/>
          <p:nvPr/>
        </p:nvSpPr>
        <p:spPr>
          <a:xfrm>
            <a:off x="3801281" y="1986881"/>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3476" name="Google Shape;3476;p315"/>
          <p:cNvSpPr/>
          <p:nvPr/>
        </p:nvSpPr>
        <p:spPr>
          <a:xfrm>
            <a:off x="3801281" y="2068313"/>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3477" name="Google Shape;3477;p315"/>
          <p:cNvSpPr/>
          <p:nvPr/>
        </p:nvSpPr>
        <p:spPr>
          <a:xfrm>
            <a:off x="3801281" y="2149744"/>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3478" name="Google Shape;3478;p315"/>
          <p:cNvSpPr/>
          <p:nvPr/>
        </p:nvSpPr>
        <p:spPr>
          <a:xfrm>
            <a:off x="3801281" y="2231175"/>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3479" name="Google Shape;3479;p315"/>
          <p:cNvSpPr/>
          <p:nvPr/>
        </p:nvSpPr>
        <p:spPr>
          <a:xfrm>
            <a:off x="3801281" y="2312606"/>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3480" name="Google Shape;3480;p315"/>
          <p:cNvSpPr/>
          <p:nvPr/>
        </p:nvSpPr>
        <p:spPr>
          <a:xfrm>
            <a:off x="3801281" y="2394038"/>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3481" name="Google Shape;3481;p315"/>
          <p:cNvSpPr/>
          <p:nvPr/>
        </p:nvSpPr>
        <p:spPr>
          <a:xfrm>
            <a:off x="3801281" y="2475469"/>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3482" name="Google Shape;3482;p315"/>
          <p:cNvSpPr/>
          <p:nvPr/>
        </p:nvSpPr>
        <p:spPr>
          <a:xfrm>
            <a:off x="3801281" y="2556900"/>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3483" name="Google Shape;3483;p315"/>
          <p:cNvSpPr/>
          <p:nvPr/>
        </p:nvSpPr>
        <p:spPr>
          <a:xfrm>
            <a:off x="3801281" y="2638331"/>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sz="1100"/>
          </a:p>
        </p:txBody>
      </p:sp>
      <p:sp>
        <p:nvSpPr>
          <p:cNvPr id="3484" name="Google Shape;3484;p315"/>
          <p:cNvSpPr/>
          <p:nvPr/>
        </p:nvSpPr>
        <p:spPr>
          <a:xfrm>
            <a:off x="4323638" y="1905450"/>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3485" name="Google Shape;3485;p315"/>
          <p:cNvSpPr/>
          <p:nvPr/>
        </p:nvSpPr>
        <p:spPr>
          <a:xfrm>
            <a:off x="4323638" y="1986881"/>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3486" name="Google Shape;3486;p315"/>
          <p:cNvSpPr/>
          <p:nvPr/>
        </p:nvSpPr>
        <p:spPr>
          <a:xfrm>
            <a:off x="4323638" y="2068313"/>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3487" name="Google Shape;3487;p315"/>
          <p:cNvSpPr/>
          <p:nvPr/>
        </p:nvSpPr>
        <p:spPr>
          <a:xfrm>
            <a:off x="4323638" y="2149744"/>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3488" name="Google Shape;3488;p315"/>
          <p:cNvSpPr/>
          <p:nvPr/>
        </p:nvSpPr>
        <p:spPr>
          <a:xfrm>
            <a:off x="4323638" y="2231175"/>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3489" name="Google Shape;3489;p315"/>
          <p:cNvSpPr/>
          <p:nvPr/>
        </p:nvSpPr>
        <p:spPr>
          <a:xfrm>
            <a:off x="4323638" y="2312606"/>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3490" name="Google Shape;3490;p315"/>
          <p:cNvSpPr/>
          <p:nvPr/>
        </p:nvSpPr>
        <p:spPr>
          <a:xfrm>
            <a:off x="4323638" y="2394038"/>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3491" name="Google Shape;3491;p315"/>
          <p:cNvSpPr/>
          <p:nvPr/>
        </p:nvSpPr>
        <p:spPr>
          <a:xfrm>
            <a:off x="4323638" y="2475469"/>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3492" name="Google Shape;3492;p315"/>
          <p:cNvSpPr/>
          <p:nvPr/>
        </p:nvSpPr>
        <p:spPr>
          <a:xfrm>
            <a:off x="4323638" y="2556900"/>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3493" name="Google Shape;3493;p315"/>
          <p:cNvSpPr/>
          <p:nvPr/>
        </p:nvSpPr>
        <p:spPr>
          <a:xfrm>
            <a:off x="4323638" y="2638331"/>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sz="1100"/>
          </a:p>
        </p:txBody>
      </p:sp>
      <p:sp>
        <p:nvSpPr>
          <p:cNvPr id="3494" name="Google Shape;3494;p315"/>
          <p:cNvSpPr/>
          <p:nvPr/>
        </p:nvSpPr>
        <p:spPr>
          <a:xfrm>
            <a:off x="4845994" y="1905450"/>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3495" name="Google Shape;3495;p315"/>
          <p:cNvSpPr/>
          <p:nvPr/>
        </p:nvSpPr>
        <p:spPr>
          <a:xfrm>
            <a:off x="4845994" y="1986881"/>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3496" name="Google Shape;3496;p315"/>
          <p:cNvSpPr/>
          <p:nvPr/>
        </p:nvSpPr>
        <p:spPr>
          <a:xfrm>
            <a:off x="4845994" y="2068313"/>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3497" name="Google Shape;3497;p315"/>
          <p:cNvSpPr/>
          <p:nvPr/>
        </p:nvSpPr>
        <p:spPr>
          <a:xfrm>
            <a:off x="4845994" y="2149744"/>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3498" name="Google Shape;3498;p315"/>
          <p:cNvSpPr/>
          <p:nvPr/>
        </p:nvSpPr>
        <p:spPr>
          <a:xfrm>
            <a:off x="4845994" y="2231175"/>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3499" name="Google Shape;3499;p315"/>
          <p:cNvSpPr/>
          <p:nvPr/>
        </p:nvSpPr>
        <p:spPr>
          <a:xfrm>
            <a:off x="4845994" y="2312606"/>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3500" name="Google Shape;3500;p315"/>
          <p:cNvSpPr/>
          <p:nvPr/>
        </p:nvSpPr>
        <p:spPr>
          <a:xfrm>
            <a:off x="4845994" y="2394038"/>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3501" name="Google Shape;3501;p315"/>
          <p:cNvSpPr/>
          <p:nvPr/>
        </p:nvSpPr>
        <p:spPr>
          <a:xfrm>
            <a:off x="4845994" y="2475469"/>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3502" name="Google Shape;3502;p315"/>
          <p:cNvSpPr/>
          <p:nvPr/>
        </p:nvSpPr>
        <p:spPr>
          <a:xfrm>
            <a:off x="4845994" y="2556900"/>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3503" name="Google Shape;3503;p315"/>
          <p:cNvSpPr/>
          <p:nvPr/>
        </p:nvSpPr>
        <p:spPr>
          <a:xfrm>
            <a:off x="4845994" y="2638331"/>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sz="1100"/>
          </a:p>
        </p:txBody>
      </p:sp>
      <p:sp>
        <p:nvSpPr>
          <p:cNvPr id="3504" name="Google Shape;3504;p315"/>
          <p:cNvSpPr/>
          <p:nvPr/>
        </p:nvSpPr>
        <p:spPr>
          <a:xfrm>
            <a:off x="5368350" y="1905450"/>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3505" name="Google Shape;3505;p315"/>
          <p:cNvSpPr/>
          <p:nvPr/>
        </p:nvSpPr>
        <p:spPr>
          <a:xfrm>
            <a:off x="5368350" y="1986881"/>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3506" name="Google Shape;3506;p315"/>
          <p:cNvSpPr/>
          <p:nvPr/>
        </p:nvSpPr>
        <p:spPr>
          <a:xfrm>
            <a:off x="5368350" y="2068313"/>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3507" name="Google Shape;3507;p315"/>
          <p:cNvSpPr/>
          <p:nvPr/>
        </p:nvSpPr>
        <p:spPr>
          <a:xfrm>
            <a:off x="5368350" y="2149744"/>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3508" name="Google Shape;3508;p315"/>
          <p:cNvSpPr/>
          <p:nvPr/>
        </p:nvSpPr>
        <p:spPr>
          <a:xfrm>
            <a:off x="5368350" y="2231175"/>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3509" name="Google Shape;3509;p315"/>
          <p:cNvSpPr/>
          <p:nvPr/>
        </p:nvSpPr>
        <p:spPr>
          <a:xfrm>
            <a:off x="5368350" y="2312606"/>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3510" name="Google Shape;3510;p315"/>
          <p:cNvSpPr/>
          <p:nvPr/>
        </p:nvSpPr>
        <p:spPr>
          <a:xfrm>
            <a:off x="5368350" y="2394038"/>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3511" name="Google Shape;3511;p315"/>
          <p:cNvSpPr/>
          <p:nvPr/>
        </p:nvSpPr>
        <p:spPr>
          <a:xfrm>
            <a:off x="5368350" y="2475469"/>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3512" name="Google Shape;3512;p315"/>
          <p:cNvSpPr/>
          <p:nvPr/>
        </p:nvSpPr>
        <p:spPr>
          <a:xfrm>
            <a:off x="5368350" y="2556900"/>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3513" name="Google Shape;3513;p315"/>
          <p:cNvSpPr/>
          <p:nvPr/>
        </p:nvSpPr>
        <p:spPr>
          <a:xfrm>
            <a:off x="5368350" y="2638331"/>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sz="1100"/>
          </a:p>
        </p:txBody>
      </p:sp>
      <p:sp>
        <p:nvSpPr>
          <p:cNvPr id="3514" name="Google Shape;3514;p315"/>
          <p:cNvSpPr/>
          <p:nvPr/>
        </p:nvSpPr>
        <p:spPr>
          <a:xfrm>
            <a:off x="667144" y="3239092"/>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3515" name="Google Shape;3515;p315"/>
          <p:cNvSpPr/>
          <p:nvPr/>
        </p:nvSpPr>
        <p:spPr>
          <a:xfrm>
            <a:off x="667144" y="3320523"/>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3516" name="Google Shape;3516;p315"/>
          <p:cNvSpPr/>
          <p:nvPr/>
        </p:nvSpPr>
        <p:spPr>
          <a:xfrm>
            <a:off x="667144" y="3401955"/>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3517" name="Google Shape;3517;p315"/>
          <p:cNvSpPr/>
          <p:nvPr/>
        </p:nvSpPr>
        <p:spPr>
          <a:xfrm>
            <a:off x="667144" y="3483386"/>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3518" name="Google Shape;3518;p315"/>
          <p:cNvSpPr/>
          <p:nvPr/>
        </p:nvSpPr>
        <p:spPr>
          <a:xfrm>
            <a:off x="667144" y="3564817"/>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3519" name="Google Shape;3519;p315"/>
          <p:cNvSpPr/>
          <p:nvPr/>
        </p:nvSpPr>
        <p:spPr>
          <a:xfrm>
            <a:off x="667144" y="3646248"/>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3520" name="Google Shape;3520;p315"/>
          <p:cNvSpPr/>
          <p:nvPr/>
        </p:nvSpPr>
        <p:spPr>
          <a:xfrm>
            <a:off x="667144" y="3727680"/>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3521" name="Google Shape;3521;p315"/>
          <p:cNvSpPr/>
          <p:nvPr/>
        </p:nvSpPr>
        <p:spPr>
          <a:xfrm>
            <a:off x="667144" y="3809111"/>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3522" name="Google Shape;3522;p315"/>
          <p:cNvSpPr/>
          <p:nvPr/>
        </p:nvSpPr>
        <p:spPr>
          <a:xfrm>
            <a:off x="667144" y="3890542"/>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3523" name="Google Shape;3523;p315"/>
          <p:cNvSpPr/>
          <p:nvPr/>
        </p:nvSpPr>
        <p:spPr>
          <a:xfrm>
            <a:off x="667144" y="3971973"/>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sz="1100"/>
          </a:p>
        </p:txBody>
      </p:sp>
      <p:sp>
        <p:nvSpPr>
          <p:cNvPr id="3524" name="Google Shape;3524;p315"/>
          <p:cNvSpPr/>
          <p:nvPr/>
        </p:nvSpPr>
        <p:spPr>
          <a:xfrm>
            <a:off x="1189500" y="3239092"/>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3525" name="Google Shape;3525;p315"/>
          <p:cNvSpPr/>
          <p:nvPr/>
        </p:nvSpPr>
        <p:spPr>
          <a:xfrm>
            <a:off x="1189500" y="3320523"/>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3526" name="Google Shape;3526;p315"/>
          <p:cNvSpPr/>
          <p:nvPr/>
        </p:nvSpPr>
        <p:spPr>
          <a:xfrm>
            <a:off x="1189500" y="3401955"/>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3527" name="Google Shape;3527;p315"/>
          <p:cNvSpPr/>
          <p:nvPr/>
        </p:nvSpPr>
        <p:spPr>
          <a:xfrm>
            <a:off x="1189500" y="3483386"/>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3528" name="Google Shape;3528;p315"/>
          <p:cNvSpPr/>
          <p:nvPr/>
        </p:nvSpPr>
        <p:spPr>
          <a:xfrm>
            <a:off x="1189500" y="3564817"/>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3529" name="Google Shape;3529;p315"/>
          <p:cNvSpPr/>
          <p:nvPr/>
        </p:nvSpPr>
        <p:spPr>
          <a:xfrm>
            <a:off x="1189500" y="3646248"/>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3530" name="Google Shape;3530;p315"/>
          <p:cNvSpPr/>
          <p:nvPr/>
        </p:nvSpPr>
        <p:spPr>
          <a:xfrm>
            <a:off x="1189500" y="3727680"/>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3531" name="Google Shape;3531;p315"/>
          <p:cNvSpPr/>
          <p:nvPr/>
        </p:nvSpPr>
        <p:spPr>
          <a:xfrm>
            <a:off x="1189500" y="3809111"/>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3532" name="Google Shape;3532;p315"/>
          <p:cNvSpPr/>
          <p:nvPr/>
        </p:nvSpPr>
        <p:spPr>
          <a:xfrm>
            <a:off x="1189500" y="3890542"/>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3533" name="Google Shape;3533;p315"/>
          <p:cNvSpPr/>
          <p:nvPr/>
        </p:nvSpPr>
        <p:spPr>
          <a:xfrm>
            <a:off x="1189500" y="3971973"/>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sz="1100"/>
          </a:p>
        </p:txBody>
      </p:sp>
      <p:sp>
        <p:nvSpPr>
          <p:cNvPr id="3534" name="Google Shape;3534;p315"/>
          <p:cNvSpPr/>
          <p:nvPr/>
        </p:nvSpPr>
        <p:spPr>
          <a:xfrm>
            <a:off x="1711856" y="3239092"/>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3535" name="Google Shape;3535;p315"/>
          <p:cNvSpPr/>
          <p:nvPr/>
        </p:nvSpPr>
        <p:spPr>
          <a:xfrm>
            <a:off x="1711856" y="3320523"/>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3536" name="Google Shape;3536;p315"/>
          <p:cNvSpPr/>
          <p:nvPr/>
        </p:nvSpPr>
        <p:spPr>
          <a:xfrm>
            <a:off x="1711856" y="3401955"/>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3537" name="Google Shape;3537;p315"/>
          <p:cNvSpPr/>
          <p:nvPr/>
        </p:nvSpPr>
        <p:spPr>
          <a:xfrm>
            <a:off x="1711856" y="3483386"/>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3538" name="Google Shape;3538;p315"/>
          <p:cNvSpPr/>
          <p:nvPr/>
        </p:nvSpPr>
        <p:spPr>
          <a:xfrm>
            <a:off x="1711856" y="3564817"/>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3539" name="Google Shape;3539;p315"/>
          <p:cNvSpPr/>
          <p:nvPr/>
        </p:nvSpPr>
        <p:spPr>
          <a:xfrm>
            <a:off x="1711856" y="3646248"/>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3540" name="Google Shape;3540;p315"/>
          <p:cNvSpPr/>
          <p:nvPr/>
        </p:nvSpPr>
        <p:spPr>
          <a:xfrm>
            <a:off x="1711856" y="3727680"/>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3541" name="Google Shape;3541;p315"/>
          <p:cNvSpPr/>
          <p:nvPr/>
        </p:nvSpPr>
        <p:spPr>
          <a:xfrm>
            <a:off x="1711856" y="3809111"/>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3542" name="Google Shape;3542;p315"/>
          <p:cNvSpPr/>
          <p:nvPr/>
        </p:nvSpPr>
        <p:spPr>
          <a:xfrm>
            <a:off x="1711856" y="3890542"/>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3543" name="Google Shape;3543;p315"/>
          <p:cNvSpPr/>
          <p:nvPr/>
        </p:nvSpPr>
        <p:spPr>
          <a:xfrm>
            <a:off x="1711856" y="3971973"/>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sz="1100"/>
          </a:p>
        </p:txBody>
      </p:sp>
      <p:sp>
        <p:nvSpPr>
          <p:cNvPr id="3544" name="Google Shape;3544;p315"/>
          <p:cNvSpPr/>
          <p:nvPr/>
        </p:nvSpPr>
        <p:spPr>
          <a:xfrm>
            <a:off x="2234213" y="3239092"/>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3545" name="Google Shape;3545;p315"/>
          <p:cNvSpPr/>
          <p:nvPr/>
        </p:nvSpPr>
        <p:spPr>
          <a:xfrm>
            <a:off x="2234213" y="3320523"/>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3546" name="Google Shape;3546;p315"/>
          <p:cNvSpPr/>
          <p:nvPr/>
        </p:nvSpPr>
        <p:spPr>
          <a:xfrm>
            <a:off x="2234213" y="3401955"/>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3547" name="Google Shape;3547;p315"/>
          <p:cNvSpPr/>
          <p:nvPr/>
        </p:nvSpPr>
        <p:spPr>
          <a:xfrm>
            <a:off x="2234213" y="3483386"/>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3548" name="Google Shape;3548;p315"/>
          <p:cNvSpPr/>
          <p:nvPr/>
        </p:nvSpPr>
        <p:spPr>
          <a:xfrm>
            <a:off x="2234213" y="3564817"/>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3549" name="Google Shape;3549;p315"/>
          <p:cNvSpPr/>
          <p:nvPr/>
        </p:nvSpPr>
        <p:spPr>
          <a:xfrm>
            <a:off x="2234213" y="3646248"/>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3550" name="Google Shape;3550;p315"/>
          <p:cNvSpPr/>
          <p:nvPr/>
        </p:nvSpPr>
        <p:spPr>
          <a:xfrm>
            <a:off x="2234213" y="3727680"/>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3551" name="Google Shape;3551;p315"/>
          <p:cNvSpPr/>
          <p:nvPr/>
        </p:nvSpPr>
        <p:spPr>
          <a:xfrm>
            <a:off x="2234213" y="3809111"/>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3552" name="Google Shape;3552;p315"/>
          <p:cNvSpPr/>
          <p:nvPr/>
        </p:nvSpPr>
        <p:spPr>
          <a:xfrm>
            <a:off x="2234213" y="3890542"/>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3553" name="Google Shape;3553;p315"/>
          <p:cNvSpPr/>
          <p:nvPr/>
        </p:nvSpPr>
        <p:spPr>
          <a:xfrm>
            <a:off x="2234213" y="3971973"/>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sz="1100"/>
          </a:p>
        </p:txBody>
      </p:sp>
      <p:sp>
        <p:nvSpPr>
          <p:cNvPr id="3554" name="Google Shape;3554;p315"/>
          <p:cNvSpPr/>
          <p:nvPr/>
        </p:nvSpPr>
        <p:spPr>
          <a:xfrm>
            <a:off x="2756569" y="3239092"/>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3555" name="Google Shape;3555;p315"/>
          <p:cNvSpPr/>
          <p:nvPr/>
        </p:nvSpPr>
        <p:spPr>
          <a:xfrm>
            <a:off x="2756569" y="3320523"/>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3556" name="Google Shape;3556;p315"/>
          <p:cNvSpPr/>
          <p:nvPr/>
        </p:nvSpPr>
        <p:spPr>
          <a:xfrm>
            <a:off x="2756569" y="3401955"/>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3557" name="Google Shape;3557;p315"/>
          <p:cNvSpPr/>
          <p:nvPr/>
        </p:nvSpPr>
        <p:spPr>
          <a:xfrm>
            <a:off x="2756569" y="3483386"/>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3558" name="Google Shape;3558;p315"/>
          <p:cNvSpPr/>
          <p:nvPr/>
        </p:nvSpPr>
        <p:spPr>
          <a:xfrm>
            <a:off x="2756569" y="3564817"/>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3559" name="Google Shape;3559;p315"/>
          <p:cNvSpPr/>
          <p:nvPr/>
        </p:nvSpPr>
        <p:spPr>
          <a:xfrm>
            <a:off x="2756569" y="3646248"/>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3560" name="Google Shape;3560;p315"/>
          <p:cNvSpPr/>
          <p:nvPr/>
        </p:nvSpPr>
        <p:spPr>
          <a:xfrm>
            <a:off x="2756569" y="3727680"/>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3561" name="Google Shape;3561;p315"/>
          <p:cNvSpPr/>
          <p:nvPr/>
        </p:nvSpPr>
        <p:spPr>
          <a:xfrm>
            <a:off x="2756569" y="3809111"/>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3562" name="Google Shape;3562;p315"/>
          <p:cNvSpPr/>
          <p:nvPr/>
        </p:nvSpPr>
        <p:spPr>
          <a:xfrm>
            <a:off x="2756569" y="3890542"/>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3563" name="Google Shape;3563;p315"/>
          <p:cNvSpPr/>
          <p:nvPr/>
        </p:nvSpPr>
        <p:spPr>
          <a:xfrm>
            <a:off x="2756569" y="3971973"/>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sz="1100"/>
          </a:p>
        </p:txBody>
      </p:sp>
      <p:sp>
        <p:nvSpPr>
          <p:cNvPr id="3564" name="Google Shape;3564;p315"/>
          <p:cNvSpPr/>
          <p:nvPr/>
        </p:nvSpPr>
        <p:spPr>
          <a:xfrm>
            <a:off x="3278925" y="3239092"/>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3565" name="Google Shape;3565;p315"/>
          <p:cNvSpPr/>
          <p:nvPr/>
        </p:nvSpPr>
        <p:spPr>
          <a:xfrm>
            <a:off x="3278925" y="3320523"/>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3566" name="Google Shape;3566;p315"/>
          <p:cNvSpPr/>
          <p:nvPr/>
        </p:nvSpPr>
        <p:spPr>
          <a:xfrm>
            <a:off x="3278925" y="3401955"/>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3567" name="Google Shape;3567;p315"/>
          <p:cNvSpPr/>
          <p:nvPr/>
        </p:nvSpPr>
        <p:spPr>
          <a:xfrm>
            <a:off x="3278925" y="3483386"/>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3568" name="Google Shape;3568;p315"/>
          <p:cNvSpPr/>
          <p:nvPr/>
        </p:nvSpPr>
        <p:spPr>
          <a:xfrm>
            <a:off x="3278925" y="3564817"/>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3569" name="Google Shape;3569;p315"/>
          <p:cNvSpPr/>
          <p:nvPr/>
        </p:nvSpPr>
        <p:spPr>
          <a:xfrm>
            <a:off x="3278925" y="3646248"/>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3570" name="Google Shape;3570;p315"/>
          <p:cNvSpPr/>
          <p:nvPr/>
        </p:nvSpPr>
        <p:spPr>
          <a:xfrm>
            <a:off x="3278925" y="3727680"/>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3571" name="Google Shape;3571;p315"/>
          <p:cNvSpPr/>
          <p:nvPr/>
        </p:nvSpPr>
        <p:spPr>
          <a:xfrm>
            <a:off x="3278925" y="3809111"/>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3572" name="Google Shape;3572;p315"/>
          <p:cNvSpPr/>
          <p:nvPr/>
        </p:nvSpPr>
        <p:spPr>
          <a:xfrm>
            <a:off x="3278925" y="3890542"/>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3573" name="Google Shape;3573;p315"/>
          <p:cNvSpPr/>
          <p:nvPr/>
        </p:nvSpPr>
        <p:spPr>
          <a:xfrm>
            <a:off x="3278925" y="3971973"/>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sz="1100"/>
          </a:p>
        </p:txBody>
      </p:sp>
      <p:sp>
        <p:nvSpPr>
          <p:cNvPr id="3574" name="Google Shape;3574;p315"/>
          <p:cNvSpPr/>
          <p:nvPr/>
        </p:nvSpPr>
        <p:spPr>
          <a:xfrm>
            <a:off x="3801281" y="3239092"/>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3575" name="Google Shape;3575;p315"/>
          <p:cNvSpPr/>
          <p:nvPr/>
        </p:nvSpPr>
        <p:spPr>
          <a:xfrm>
            <a:off x="3801281" y="3320523"/>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3576" name="Google Shape;3576;p315"/>
          <p:cNvSpPr/>
          <p:nvPr/>
        </p:nvSpPr>
        <p:spPr>
          <a:xfrm>
            <a:off x="3801281" y="3401955"/>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3577" name="Google Shape;3577;p315"/>
          <p:cNvSpPr/>
          <p:nvPr/>
        </p:nvSpPr>
        <p:spPr>
          <a:xfrm>
            <a:off x="3801281" y="3483386"/>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3578" name="Google Shape;3578;p315"/>
          <p:cNvSpPr/>
          <p:nvPr/>
        </p:nvSpPr>
        <p:spPr>
          <a:xfrm>
            <a:off x="3801281" y="3564817"/>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3579" name="Google Shape;3579;p315"/>
          <p:cNvSpPr/>
          <p:nvPr/>
        </p:nvSpPr>
        <p:spPr>
          <a:xfrm>
            <a:off x="3801281" y="3646248"/>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3580" name="Google Shape;3580;p315"/>
          <p:cNvSpPr/>
          <p:nvPr/>
        </p:nvSpPr>
        <p:spPr>
          <a:xfrm>
            <a:off x="3801281" y="3727680"/>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3581" name="Google Shape;3581;p315"/>
          <p:cNvSpPr/>
          <p:nvPr/>
        </p:nvSpPr>
        <p:spPr>
          <a:xfrm>
            <a:off x="3801281" y="3809111"/>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3582" name="Google Shape;3582;p315"/>
          <p:cNvSpPr/>
          <p:nvPr/>
        </p:nvSpPr>
        <p:spPr>
          <a:xfrm>
            <a:off x="3801281" y="3890542"/>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3583" name="Google Shape;3583;p315"/>
          <p:cNvSpPr/>
          <p:nvPr/>
        </p:nvSpPr>
        <p:spPr>
          <a:xfrm>
            <a:off x="3801281" y="3971973"/>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sz="1100"/>
          </a:p>
        </p:txBody>
      </p:sp>
      <p:sp>
        <p:nvSpPr>
          <p:cNvPr id="3584" name="Google Shape;3584;p315"/>
          <p:cNvSpPr/>
          <p:nvPr/>
        </p:nvSpPr>
        <p:spPr>
          <a:xfrm>
            <a:off x="4323638" y="3239092"/>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3585" name="Google Shape;3585;p315"/>
          <p:cNvSpPr/>
          <p:nvPr/>
        </p:nvSpPr>
        <p:spPr>
          <a:xfrm>
            <a:off x="4323638" y="3320523"/>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3586" name="Google Shape;3586;p315"/>
          <p:cNvSpPr/>
          <p:nvPr/>
        </p:nvSpPr>
        <p:spPr>
          <a:xfrm>
            <a:off x="4323638" y="3401955"/>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3587" name="Google Shape;3587;p315"/>
          <p:cNvSpPr/>
          <p:nvPr/>
        </p:nvSpPr>
        <p:spPr>
          <a:xfrm>
            <a:off x="4323638" y="3483386"/>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3588" name="Google Shape;3588;p315"/>
          <p:cNvSpPr/>
          <p:nvPr/>
        </p:nvSpPr>
        <p:spPr>
          <a:xfrm>
            <a:off x="4323638" y="3564817"/>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3589" name="Google Shape;3589;p315"/>
          <p:cNvSpPr/>
          <p:nvPr/>
        </p:nvSpPr>
        <p:spPr>
          <a:xfrm>
            <a:off x="4323638" y="3646248"/>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3590" name="Google Shape;3590;p315"/>
          <p:cNvSpPr/>
          <p:nvPr/>
        </p:nvSpPr>
        <p:spPr>
          <a:xfrm>
            <a:off x="4323638" y="3727680"/>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3591" name="Google Shape;3591;p315"/>
          <p:cNvSpPr/>
          <p:nvPr/>
        </p:nvSpPr>
        <p:spPr>
          <a:xfrm>
            <a:off x="4323638" y="3809111"/>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3592" name="Google Shape;3592;p315"/>
          <p:cNvSpPr/>
          <p:nvPr/>
        </p:nvSpPr>
        <p:spPr>
          <a:xfrm>
            <a:off x="4323638" y="3890542"/>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3593" name="Google Shape;3593;p315"/>
          <p:cNvSpPr/>
          <p:nvPr/>
        </p:nvSpPr>
        <p:spPr>
          <a:xfrm>
            <a:off x="4323638" y="3971973"/>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sz="1100"/>
          </a:p>
        </p:txBody>
      </p:sp>
      <p:sp>
        <p:nvSpPr>
          <p:cNvPr id="3594" name="Google Shape;3594;p315"/>
          <p:cNvSpPr/>
          <p:nvPr/>
        </p:nvSpPr>
        <p:spPr>
          <a:xfrm>
            <a:off x="4845994" y="3239092"/>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3595" name="Google Shape;3595;p315"/>
          <p:cNvSpPr/>
          <p:nvPr/>
        </p:nvSpPr>
        <p:spPr>
          <a:xfrm>
            <a:off x="4845994" y="3320523"/>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3596" name="Google Shape;3596;p315"/>
          <p:cNvSpPr/>
          <p:nvPr/>
        </p:nvSpPr>
        <p:spPr>
          <a:xfrm>
            <a:off x="4845994" y="3401955"/>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3597" name="Google Shape;3597;p315"/>
          <p:cNvSpPr/>
          <p:nvPr/>
        </p:nvSpPr>
        <p:spPr>
          <a:xfrm>
            <a:off x="4845994" y="3483386"/>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3598" name="Google Shape;3598;p315"/>
          <p:cNvSpPr/>
          <p:nvPr/>
        </p:nvSpPr>
        <p:spPr>
          <a:xfrm>
            <a:off x="4845994" y="3564817"/>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3599" name="Google Shape;3599;p315"/>
          <p:cNvSpPr/>
          <p:nvPr/>
        </p:nvSpPr>
        <p:spPr>
          <a:xfrm>
            <a:off x="4845994" y="3646248"/>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3600" name="Google Shape;3600;p315"/>
          <p:cNvSpPr/>
          <p:nvPr/>
        </p:nvSpPr>
        <p:spPr>
          <a:xfrm>
            <a:off x="4845994" y="3727680"/>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3601" name="Google Shape;3601;p315"/>
          <p:cNvSpPr/>
          <p:nvPr/>
        </p:nvSpPr>
        <p:spPr>
          <a:xfrm>
            <a:off x="4845994" y="3809111"/>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3602" name="Google Shape;3602;p315"/>
          <p:cNvSpPr/>
          <p:nvPr/>
        </p:nvSpPr>
        <p:spPr>
          <a:xfrm>
            <a:off x="4845994" y="3890542"/>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3603" name="Google Shape;3603;p315"/>
          <p:cNvSpPr/>
          <p:nvPr/>
        </p:nvSpPr>
        <p:spPr>
          <a:xfrm>
            <a:off x="4845994" y="3971973"/>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sz="1100"/>
          </a:p>
        </p:txBody>
      </p:sp>
      <p:sp>
        <p:nvSpPr>
          <p:cNvPr id="3604" name="Google Shape;3604;p315"/>
          <p:cNvSpPr/>
          <p:nvPr/>
        </p:nvSpPr>
        <p:spPr>
          <a:xfrm>
            <a:off x="5368350" y="3239092"/>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3605" name="Google Shape;3605;p315"/>
          <p:cNvSpPr/>
          <p:nvPr/>
        </p:nvSpPr>
        <p:spPr>
          <a:xfrm>
            <a:off x="5368350" y="3320523"/>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3606" name="Google Shape;3606;p315"/>
          <p:cNvSpPr/>
          <p:nvPr/>
        </p:nvSpPr>
        <p:spPr>
          <a:xfrm>
            <a:off x="5368350" y="3401955"/>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3607" name="Google Shape;3607;p315"/>
          <p:cNvSpPr/>
          <p:nvPr/>
        </p:nvSpPr>
        <p:spPr>
          <a:xfrm>
            <a:off x="5368350" y="3483386"/>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3608" name="Google Shape;3608;p315"/>
          <p:cNvSpPr/>
          <p:nvPr/>
        </p:nvSpPr>
        <p:spPr>
          <a:xfrm>
            <a:off x="5368350" y="3564817"/>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3609" name="Google Shape;3609;p315"/>
          <p:cNvSpPr/>
          <p:nvPr/>
        </p:nvSpPr>
        <p:spPr>
          <a:xfrm>
            <a:off x="5368350" y="3646248"/>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3610" name="Google Shape;3610;p315"/>
          <p:cNvSpPr/>
          <p:nvPr/>
        </p:nvSpPr>
        <p:spPr>
          <a:xfrm>
            <a:off x="5368350" y="3727680"/>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3611" name="Google Shape;3611;p315"/>
          <p:cNvSpPr/>
          <p:nvPr/>
        </p:nvSpPr>
        <p:spPr>
          <a:xfrm>
            <a:off x="5368350" y="3809111"/>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3612" name="Google Shape;3612;p315"/>
          <p:cNvSpPr/>
          <p:nvPr/>
        </p:nvSpPr>
        <p:spPr>
          <a:xfrm>
            <a:off x="5368350" y="3890542"/>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3613" name="Google Shape;3613;p315"/>
          <p:cNvSpPr/>
          <p:nvPr/>
        </p:nvSpPr>
        <p:spPr>
          <a:xfrm>
            <a:off x="5368350" y="3971973"/>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sz="1100"/>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matchingName="Interior quote three column">
  <p:cSld name="CUSTOM_4_9">
    <p:spTree>
      <p:nvGrpSpPr>
        <p:cNvPr id="1" name="Shape 3614"/>
        <p:cNvGrpSpPr/>
        <p:nvPr/>
      </p:nvGrpSpPr>
      <p:grpSpPr>
        <a:xfrm>
          <a:off x="0" y="0"/>
          <a:ext cx="0" cy="0"/>
          <a:chOff x="0" y="0"/>
          <a:chExt cx="0" cy="0"/>
        </a:xfrm>
      </p:grpSpPr>
      <p:sp>
        <p:nvSpPr>
          <p:cNvPr id="3615" name="Google Shape;3615;p316"/>
          <p:cNvSpPr txBox="1">
            <a:spLocks noGrp="1"/>
          </p:cNvSpPr>
          <p:nvPr>
            <p:ph type="subTitle" idx="1"/>
          </p:nvPr>
        </p:nvSpPr>
        <p:spPr>
          <a:xfrm>
            <a:off x="335831" y="41580"/>
            <a:ext cx="3861600" cy="612300"/>
          </a:xfrm>
          <a:prstGeom prst="rect">
            <a:avLst/>
          </a:prstGeom>
        </p:spPr>
        <p:txBody>
          <a:bodyPr spcFirstLastPara="1" wrap="square" lIns="329175" tIns="68575" rIns="68575" bIns="68575" anchor="ctr" anchorCtr="0">
            <a:noAutofit/>
          </a:bodyPr>
          <a:lstStyle>
            <a:lvl1pPr lvl="0"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a:endParaRPr/>
          </a:p>
        </p:txBody>
      </p:sp>
      <p:sp>
        <p:nvSpPr>
          <p:cNvPr id="3616" name="Google Shape;3616;p316"/>
          <p:cNvSpPr txBox="1">
            <a:spLocks noGrp="1"/>
          </p:cNvSpPr>
          <p:nvPr>
            <p:ph type="title"/>
          </p:nvPr>
        </p:nvSpPr>
        <p:spPr>
          <a:xfrm>
            <a:off x="663788" y="653813"/>
            <a:ext cx="7816500" cy="414900"/>
          </a:xfrm>
          <a:prstGeom prst="rect">
            <a:avLst/>
          </a:prstGeom>
        </p:spPr>
        <p:txBody>
          <a:bodyPr spcFirstLastPara="1" wrap="square" lIns="0" tIns="0" rIns="0" bIns="0" anchor="t" anchorCtr="0">
            <a:noAutofit/>
          </a:bodyPr>
          <a:lstStyle>
            <a:lvl1pPr lvl="0" algn="ctr" rtl="0">
              <a:lnSpc>
                <a:spcPct val="130000"/>
              </a:lnSpc>
              <a:spcBef>
                <a:spcPts val="0"/>
              </a:spcBef>
              <a:spcAft>
                <a:spcPts val="0"/>
              </a:spcAft>
              <a:buNone/>
              <a:defRPr sz="2000"/>
            </a:lvl1pPr>
            <a:lvl2pPr lvl="1" algn="ctr" rtl="0">
              <a:lnSpc>
                <a:spcPct val="130000"/>
              </a:lnSpc>
              <a:spcBef>
                <a:spcPts val="0"/>
              </a:spcBef>
              <a:spcAft>
                <a:spcPts val="0"/>
              </a:spcAft>
              <a:buNone/>
              <a:defRPr sz="2000"/>
            </a:lvl2pPr>
            <a:lvl3pPr lvl="2" algn="ctr" rtl="0">
              <a:lnSpc>
                <a:spcPct val="130000"/>
              </a:lnSpc>
              <a:spcBef>
                <a:spcPts val="0"/>
              </a:spcBef>
              <a:spcAft>
                <a:spcPts val="0"/>
              </a:spcAft>
              <a:buNone/>
              <a:defRPr sz="2000"/>
            </a:lvl3pPr>
            <a:lvl4pPr lvl="3" algn="ctr" rtl="0">
              <a:lnSpc>
                <a:spcPct val="130000"/>
              </a:lnSpc>
              <a:spcBef>
                <a:spcPts val="0"/>
              </a:spcBef>
              <a:spcAft>
                <a:spcPts val="0"/>
              </a:spcAft>
              <a:buNone/>
              <a:defRPr sz="2000"/>
            </a:lvl4pPr>
            <a:lvl5pPr lvl="4" algn="ctr" rtl="0">
              <a:lnSpc>
                <a:spcPct val="130000"/>
              </a:lnSpc>
              <a:spcBef>
                <a:spcPts val="0"/>
              </a:spcBef>
              <a:spcAft>
                <a:spcPts val="0"/>
              </a:spcAft>
              <a:buNone/>
              <a:defRPr sz="2000"/>
            </a:lvl5pPr>
            <a:lvl6pPr lvl="5" algn="ctr" rtl="0">
              <a:lnSpc>
                <a:spcPct val="130000"/>
              </a:lnSpc>
              <a:spcBef>
                <a:spcPts val="0"/>
              </a:spcBef>
              <a:spcAft>
                <a:spcPts val="0"/>
              </a:spcAft>
              <a:buNone/>
              <a:defRPr sz="2000"/>
            </a:lvl6pPr>
            <a:lvl7pPr lvl="6" algn="ctr" rtl="0">
              <a:lnSpc>
                <a:spcPct val="130000"/>
              </a:lnSpc>
              <a:spcBef>
                <a:spcPts val="0"/>
              </a:spcBef>
              <a:spcAft>
                <a:spcPts val="0"/>
              </a:spcAft>
              <a:buNone/>
              <a:defRPr sz="2000"/>
            </a:lvl7pPr>
            <a:lvl8pPr lvl="7" algn="ctr" rtl="0">
              <a:lnSpc>
                <a:spcPct val="130000"/>
              </a:lnSpc>
              <a:spcBef>
                <a:spcPts val="0"/>
              </a:spcBef>
              <a:spcAft>
                <a:spcPts val="0"/>
              </a:spcAft>
              <a:buNone/>
              <a:defRPr sz="2000"/>
            </a:lvl8pPr>
            <a:lvl9pPr lvl="8" algn="ctr" rtl="0">
              <a:lnSpc>
                <a:spcPct val="130000"/>
              </a:lnSpc>
              <a:spcBef>
                <a:spcPts val="0"/>
              </a:spcBef>
              <a:spcAft>
                <a:spcPts val="0"/>
              </a:spcAft>
              <a:buNone/>
              <a:defRPr sz="2000"/>
            </a:lvl9pPr>
          </a:lstStyle>
          <a:p>
            <a:endParaRPr/>
          </a:p>
        </p:txBody>
      </p:sp>
      <p:cxnSp>
        <p:nvCxnSpPr>
          <p:cNvPr id="3617" name="Google Shape;3617;p316"/>
          <p:cNvCxnSpPr/>
          <p:nvPr/>
        </p:nvCxnSpPr>
        <p:spPr>
          <a:xfrm rot="10800000">
            <a:off x="335831" y="150"/>
            <a:ext cx="0" cy="664800"/>
          </a:xfrm>
          <a:prstGeom prst="straightConnector1">
            <a:avLst/>
          </a:prstGeom>
          <a:noFill/>
          <a:ln w="9525" cap="flat" cmpd="sng">
            <a:solidFill>
              <a:schemeClr val="accent1"/>
            </a:solidFill>
            <a:prstDash val="solid"/>
            <a:round/>
            <a:headEnd type="none" w="med" len="med"/>
            <a:tailEnd type="none" w="med" len="med"/>
          </a:ln>
        </p:spPr>
      </p:cxnSp>
      <p:cxnSp>
        <p:nvCxnSpPr>
          <p:cNvPr id="3618" name="Google Shape;3618;p316"/>
          <p:cNvCxnSpPr/>
          <p:nvPr/>
        </p:nvCxnSpPr>
        <p:spPr>
          <a:xfrm rot="10800000">
            <a:off x="335825" y="4801200"/>
            <a:ext cx="0" cy="342300"/>
          </a:xfrm>
          <a:prstGeom prst="straightConnector1">
            <a:avLst/>
          </a:prstGeom>
          <a:noFill/>
          <a:ln w="9525" cap="flat" cmpd="sng">
            <a:solidFill>
              <a:schemeClr val="accent1"/>
            </a:solidFill>
            <a:prstDash val="solid"/>
            <a:round/>
            <a:headEnd type="none" w="med" len="med"/>
            <a:tailEnd type="none" w="med" len="med"/>
          </a:ln>
        </p:spPr>
      </p:cxnSp>
      <p:sp>
        <p:nvSpPr>
          <p:cNvPr id="3619" name="Google Shape;3619;p316"/>
          <p:cNvSpPr txBox="1">
            <a:spLocks noGrp="1"/>
          </p:cNvSpPr>
          <p:nvPr>
            <p:ph type="sldNum" idx="12"/>
          </p:nvPr>
        </p:nvSpPr>
        <p:spPr>
          <a:xfrm>
            <a:off x="61481" y="4627167"/>
            <a:ext cx="548700" cy="107700"/>
          </a:xfrm>
          <a:prstGeom prst="rect">
            <a:avLst/>
          </a:prstGeom>
          <a:noFill/>
          <a:ln>
            <a:noFill/>
          </a:ln>
        </p:spPr>
        <p:txBody>
          <a:bodyPr spcFirstLastPara="1" wrap="square" lIns="0" tIns="0" rIns="0" bIns="0" anchor="b" anchorCtr="0">
            <a:noAutofit/>
          </a:bodyPr>
          <a:lstStyle>
            <a:lvl1pPr lvl="0" algn="ctr" rtl="0">
              <a:buNone/>
              <a:defRPr sz="600">
                <a:latin typeface="Red Hat Text Medium"/>
                <a:ea typeface="Red Hat Text Medium"/>
                <a:cs typeface="Red Hat Text Medium"/>
                <a:sym typeface="Red Hat Text Medium"/>
              </a:defRPr>
            </a:lvl1pPr>
            <a:lvl2pPr lvl="1" algn="ctr" rtl="0">
              <a:buNone/>
              <a:defRPr sz="600">
                <a:latin typeface="Red Hat Text Medium"/>
                <a:ea typeface="Red Hat Text Medium"/>
                <a:cs typeface="Red Hat Text Medium"/>
                <a:sym typeface="Red Hat Text Medium"/>
              </a:defRPr>
            </a:lvl2pPr>
            <a:lvl3pPr lvl="2" algn="ctr" rtl="0">
              <a:buNone/>
              <a:defRPr sz="600">
                <a:latin typeface="Red Hat Text Medium"/>
                <a:ea typeface="Red Hat Text Medium"/>
                <a:cs typeface="Red Hat Text Medium"/>
                <a:sym typeface="Red Hat Text Medium"/>
              </a:defRPr>
            </a:lvl3pPr>
            <a:lvl4pPr lvl="3" algn="ctr" rtl="0">
              <a:buNone/>
              <a:defRPr sz="600">
                <a:latin typeface="Red Hat Text Medium"/>
                <a:ea typeface="Red Hat Text Medium"/>
                <a:cs typeface="Red Hat Text Medium"/>
                <a:sym typeface="Red Hat Text Medium"/>
              </a:defRPr>
            </a:lvl4pPr>
            <a:lvl5pPr lvl="4" algn="ctr" rtl="0">
              <a:buNone/>
              <a:defRPr sz="600">
                <a:latin typeface="Red Hat Text Medium"/>
                <a:ea typeface="Red Hat Text Medium"/>
                <a:cs typeface="Red Hat Text Medium"/>
                <a:sym typeface="Red Hat Text Medium"/>
              </a:defRPr>
            </a:lvl5pPr>
            <a:lvl6pPr lvl="5" algn="ctr" rtl="0">
              <a:buNone/>
              <a:defRPr sz="600">
                <a:latin typeface="Red Hat Text Medium"/>
                <a:ea typeface="Red Hat Text Medium"/>
                <a:cs typeface="Red Hat Text Medium"/>
                <a:sym typeface="Red Hat Text Medium"/>
              </a:defRPr>
            </a:lvl6pPr>
            <a:lvl7pPr lvl="6" algn="ctr" rtl="0">
              <a:buNone/>
              <a:defRPr sz="600">
                <a:latin typeface="Red Hat Text Medium"/>
                <a:ea typeface="Red Hat Text Medium"/>
                <a:cs typeface="Red Hat Text Medium"/>
                <a:sym typeface="Red Hat Text Medium"/>
              </a:defRPr>
            </a:lvl7pPr>
            <a:lvl8pPr lvl="7" algn="ctr" rtl="0">
              <a:buNone/>
              <a:defRPr sz="600">
                <a:latin typeface="Red Hat Text Medium"/>
                <a:ea typeface="Red Hat Text Medium"/>
                <a:cs typeface="Red Hat Text Medium"/>
                <a:sym typeface="Red Hat Text Medium"/>
              </a:defRPr>
            </a:lvl8pPr>
            <a:lvl9pPr lvl="8" algn="ctr" rtl="0">
              <a:buNone/>
              <a:defRPr sz="6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pic>
        <p:nvPicPr>
          <p:cNvPr id="3620" name="Google Shape;3620;p316"/>
          <p:cNvPicPr preferRelativeResize="0"/>
          <p:nvPr/>
        </p:nvPicPr>
        <p:blipFill rotWithShape="1">
          <a:blip r:embed="rId2">
            <a:alphaModFix/>
          </a:blip>
          <a:srcRect t="327" b="317"/>
          <a:stretch/>
        </p:blipFill>
        <p:spPr>
          <a:xfrm>
            <a:off x="8033460" y="4734938"/>
            <a:ext cx="731888" cy="171091"/>
          </a:xfrm>
          <a:prstGeom prst="rect">
            <a:avLst/>
          </a:prstGeom>
          <a:noFill/>
          <a:ln>
            <a:noFill/>
          </a:ln>
        </p:spPr>
      </p:pic>
      <p:sp>
        <p:nvSpPr>
          <p:cNvPr id="3621" name="Google Shape;3621;p316"/>
          <p:cNvSpPr txBox="1">
            <a:spLocks noGrp="1"/>
          </p:cNvSpPr>
          <p:nvPr>
            <p:ph type="subTitle" idx="2"/>
          </p:nvPr>
        </p:nvSpPr>
        <p:spPr>
          <a:xfrm>
            <a:off x="663844" y="1068713"/>
            <a:ext cx="7816500" cy="529200"/>
          </a:xfrm>
          <a:prstGeom prst="rect">
            <a:avLst/>
          </a:prstGeom>
        </p:spPr>
        <p:txBody>
          <a:bodyPr spcFirstLastPara="1" wrap="square" lIns="0" tIns="0" rIns="0" bIns="0" anchor="t" anchorCtr="0">
            <a:noAutofit/>
          </a:bodyPr>
          <a:lstStyle>
            <a:lvl1pPr lvl="0" algn="ctr" rtl="0">
              <a:spcBef>
                <a:spcPts val="0"/>
              </a:spcBef>
              <a:spcAft>
                <a:spcPts val="0"/>
              </a:spcAft>
              <a:buNone/>
              <a:defRPr sz="1400">
                <a:solidFill>
                  <a:schemeClr val="accent1"/>
                </a:solidFill>
              </a:defRPr>
            </a:lvl1pPr>
            <a:lvl2pPr lvl="1" algn="ctr" rtl="0">
              <a:spcBef>
                <a:spcPts val="400"/>
              </a:spcBef>
              <a:spcAft>
                <a:spcPts val="0"/>
              </a:spcAft>
              <a:buNone/>
              <a:defRPr sz="1400">
                <a:solidFill>
                  <a:schemeClr val="accent1"/>
                </a:solidFill>
              </a:defRPr>
            </a:lvl2pPr>
            <a:lvl3pPr lvl="2" algn="ctr" rtl="0">
              <a:spcBef>
                <a:spcPts val="400"/>
              </a:spcBef>
              <a:spcAft>
                <a:spcPts val="0"/>
              </a:spcAft>
              <a:buNone/>
              <a:defRPr sz="1400">
                <a:solidFill>
                  <a:schemeClr val="accent1"/>
                </a:solidFill>
              </a:defRPr>
            </a:lvl3pPr>
            <a:lvl4pPr lvl="3" algn="ctr" rtl="0">
              <a:spcBef>
                <a:spcPts val="400"/>
              </a:spcBef>
              <a:spcAft>
                <a:spcPts val="0"/>
              </a:spcAft>
              <a:buNone/>
              <a:defRPr sz="1400">
                <a:solidFill>
                  <a:schemeClr val="accent1"/>
                </a:solidFill>
              </a:defRPr>
            </a:lvl4pPr>
            <a:lvl5pPr lvl="4" algn="ctr" rtl="0">
              <a:spcBef>
                <a:spcPts val="400"/>
              </a:spcBef>
              <a:spcAft>
                <a:spcPts val="0"/>
              </a:spcAft>
              <a:buNone/>
              <a:defRPr sz="1400">
                <a:solidFill>
                  <a:schemeClr val="accent1"/>
                </a:solidFill>
              </a:defRPr>
            </a:lvl5pPr>
            <a:lvl6pPr lvl="5" algn="ctr" rtl="0">
              <a:spcBef>
                <a:spcPts val="400"/>
              </a:spcBef>
              <a:spcAft>
                <a:spcPts val="0"/>
              </a:spcAft>
              <a:buNone/>
              <a:defRPr sz="1400">
                <a:solidFill>
                  <a:schemeClr val="accent1"/>
                </a:solidFill>
              </a:defRPr>
            </a:lvl6pPr>
            <a:lvl7pPr lvl="6" algn="ctr" rtl="0">
              <a:spcBef>
                <a:spcPts val="400"/>
              </a:spcBef>
              <a:spcAft>
                <a:spcPts val="0"/>
              </a:spcAft>
              <a:buNone/>
              <a:defRPr sz="1400">
                <a:solidFill>
                  <a:schemeClr val="accent1"/>
                </a:solidFill>
              </a:defRPr>
            </a:lvl7pPr>
            <a:lvl8pPr lvl="7" algn="ctr" rtl="0">
              <a:spcBef>
                <a:spcPts val="400"/>
              </a:spcBef>
              <a:spcAft>
                <a:spcPts val="0"/>
              </a:spcAft>
              <a:buNone/>
              <a:defRPr sz="1400">
                <a:solidFill>
                  <a:schemeClr val="accent1"/>
                </a:solidFill>
              </a:defRPr>
            </a:lvl8pPr>
            <a:lvl9pPr lvl="8" algn="ctr" rtl="0">
              <a:spcBef>
                <a:spcPts val="400"/>
              </a:spcBef>
              <a:spcAft>
                <a:spcPts val="400"/>
              </a:spcAft>
              <a:buNone/>
              <a:defRPr sz="1400">
                <a:solidFill>
                  <a:schemeClr val="accent1"/>
                </a:solidFill>
              </a:defRPr>
            </a:lvl9pPr>
          </a:lstStyle>
          <a:p>
            <a:endParaRPr/>
          </a:p>
        </p:txBody>
      </p:sp>
      <p:sp>
        <p:nvSpPr>
          <p:cNvPr id="3622" name="Google Shape;3622;p316"/>
          <p:cNvSpPr txBox="1">
            <a:spLocks noGrp="1"/>
          </p:cNvSpPr>
          <p:nvPr>
            <p:ph type="subTitle" idx="3"/>
          </p:nvPr>
        </p:nvSpPr>
        <p:spPr>
          <a:xfrm>
            <a:off x="663788" y="4627163"/>
            <a:ext cx="6001800" cy="420000"/>
          </a:xfrm>
          <a:prstGeom prst="rect">
            <a:avLst/>
          </a:prstGeom>
        </p:spPr>
        <p:txBody>
          <a:bodyPr spcFirstLastPara="1" wrap="square" lIns="0" tIns="0" rIns="0" bIns="0" anchor="b" anchorCtr="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a:endParaRPr/>
          </a:p>
        </p:txBody>
      </p:sp>
      <p:cxnSp>
        <p:nvCxnSpPr>
          <p:cNvPr id="3623" name="Google Shape;3623;p316"/>
          <p:cNvCxnSpPr/>
          <p:nvPr/>
        </p:nvCxnSpPr>
        <p:spPr>
          <a:xfrm>
            <a:off x="3230700" y="2082713"/>
            <a:ext cx="0" cy="1726800"/>
          </a:xfrm>
          <a:prstGeom prst="straightConnector1">
            <a:avLst/>
          </a:prstGeom>
          <a:noFill/>
          <a:ln w="9525" cap="flat" cmpd="sng">
            <a:solidFill>
              <a:schemeClr val="dk2"/>
            </a:solidFill>
            <a:prstDash val="dot"/>
            <a:round/>
            <a:headEnd type="none" w="med" len="med"/>
            <a:tailEnd type="none" w="med" len="med"/>
          </a:ln>
        </p:spPr>
      </p:cxnSp>
      <p:cxnSp>
        <p:nvCxnSpPr>
          <p:cNvPr id="3624" name="Google Shape;3624;p316"/>
          <p:cNvCxnSpPr/>
          <p:nvPr/>
        </p:nvCxnSpPr>
        <p:spPr>
          <a:xfrm>
            <a:off x="5917913" y="2082713"/>
            <a:ext cx="0" cy="1726800"/>
          </a:xfrm>
          <a:prstGeom prst="straightConnector1">
            <a:avLst/>
          </a:prstGeom>
          <a:noFill/>
          <a:ln w="9525" cap="flat" cmpd="sng">
            <a:solidFill>
              <a:schemeClr val="dk2"/>
            </a:solidFill>
            <a:prstDash val="dot"/>
            <a:round/>
            <a:headEnd type="none" w="med" len="med"/>
            <a:tailEnd type="none" w="med" len="med"/>
          </a:ln>
        </p:spPr>
      </p:cxnSp>
      <p:sp>
        <p:nvSpPr>
          <p:cNvPr id="3625" name="Google Shape;3625;p316"/>
          <p:cNvSpPr txBox="1">
            <a:spLocks noGrp="1"/>
          </p:cNvSpPr>
          <p:nvPr>
            <p:ph type="subTitle" idx="4"/>
          </p:nvPr>
        </p:nvSpPr>
        <p:spPr>
          <a:xfrm>
            <a:off x="855694" y="3510788"/>
            <a:ext cx="2062800" cy="319500"/>
          </a:xfrm>
          <a:prstGeom prst="rect">
            <a:avLst/>
          </a:prstGeom>
        </p:spPr>
        <p:txBody>
          <a:bodyPr spcFirstLastPara="1" wrap="square" lIns="0" tIns="0" rIns="0" bIns="0" anchor="t" anchorCtr="0">
            <a:noAutofit/>
          </a:bodyPr>
          <a:lstStyle>
            <a:lvl1pPr lvl="0" rtl="0">
              <a:lnSpc>
                <a:spcPct val="115000"/>
              </a:lnSpc>
              <a:spcBef>
                <a:spcPts val="0"/>
              </a:spcBef>
              <a:spcAft>
                <a:spcPts val="0"/>
              </a:spcAft>
              <a:buNone/>
              <a:defRPr sz="900"/>
            </a:lvl1pPr>
            <a:lvl2pPr lvl="1" rtl="0">
              <a:lnSpc>
                <a:spcPct val="115000"/>
              </a:lnSpc>
              <a:spcBef>
                <a:spcPts val="0"/>
              </a:spcBef>
              <a:spcAft>
                <a:spcPts val="0"/>
              </a:spcAft>
              <a:buNone/>
              <a:defRPr sz="900"/>
            </a:lvl2pPr>
            <a:lvl3pPr lvl="2" rtl="0">
              <a:lnSpc>
                <a:spcPct val="115000"/>
              </a:lnSpc>
              <a:spcBef>
                <a:spcPts val="0"/>
              </a:spcBef>
              <a:spcAft>
                <a:spcPts val="0"/>
              </a:spcAft>
              <a:buNone/>
              <a:defRPr sz="900"/>
            </a:lvl3pPr>
            <a:lvl4pPr lvl="3" rtl="0">
              <a:lnSpc>
                <a:spcPct val="115000"/>
              </a:lnSpc>
              <a:spcBef>
                <a:spcPts val="0"/>
              </a:spcBef>
              <a:spcAft>
                <a:spcPts val="0"/>
              </a:spcAft>
              <a:buNone/>
              <a:defRPr sz="900"/>
            </a:lvl4pPr>
            <a:lvl5pPr lvl="4" rtl="0">
              <a:lnSpc>
                <a:spcPct val="115000"/>
              </a:lnSpc>
              <a:spcBef>
                <a:spcPts val="0"/>
              </a:spcBef>
              <a:spcAft>
                <a:spcPts val="0"/>
              </a:spcAft>
              <a:buNone/>
              <a:defRPr sz="900"/>
            </a:lvl5pPr>
            <a:lvl6pPr lvl="5" rtl="0">
              <a:lnSpc>
                <a:spcPct val="115000"/>
              </a:lnSpc>
              <a:spcBef>
                <a:spcPts val="0"/>
              </a:spcBef>
              <a:spcAft>
                <a:spcPts val="0"/>
              </a:spcAft>
              <a:buNone/>
              <a:defRPr sz="900"/>
            </a:lvl6pPr>
            <a:lvl7pPr lvl="6" rtl="0">
              <a:lnSpc>
                <a:spcPct val="115000"/>
              </a:lnSpc>
              <a:spcBef>
                <a:spcPts val="0"/>
              </a:spcBef>
              <a:spcAft>
                <a:spcPts val="0"/>
              </a:spcAft>
              <a:buNone/>
              <a:defRPr sz="900"/>
            </a:lvl7pPr>
            <a:lvl8pPr lvl="7" rtl="0">
              <a:lnSpc>
                <a:spcPct val="115000"/>
              </a:lnSpc>
              <a:spcBef>
                <a:spcPts val="0"/>
              </a:spcBef>
              <a:spcAft>
                <a:spcPts val="0"/>
              </a:spcAft>
              <a:buNone/>
              <a:defRPr sz="900"/>
            </a:lvl8pPr>
            <a:lvl9pPr lvl="8" rtl="0">
              <a:lnSpc>
                <a:spcPct val="115000"/>
              </a:lnSpc>
              <a:spcBef>
                <a:spcPts val="0"/>
              </a:spcBef>
              <a:spcAft>
                <a:spcPts val="0"/>
              </a:spcAft>
              <a:buNone/>
              <a:defRPr sz="900"/>
            </a:lvl9pPr>
          </a:lstStyle>
          <a:p>
            <a:endParaRPr/>
          </a:p>
        </p:txBody>
      </p:sp>
      <p:sp>
        <p:nvSpPr>
          <p:cNvPr id="3626" name="Google Shape;3626;p316"/>
          <p:cNvSpPr txBox="1">
            <a:spLocks noGrp="1"/>
          </p:cNvSpPr>
          <p:nvPr>
            <p:ph type="subTitle" idx="5"/>
          </p:nvPr>
        </p:nvSpPr>
        <p:spPr>
          <a:xfrm>
            <a:off x="855694" y="2110282"/>
            <a:ext cx="2062800" cy="1161300"/>
          </a:xfrm>
          <a:prstGeom prst="rect">
            <a:avLst/>
          </a:prstGeom>
        </p:spPr>
        <p:txBody>
          <a:bodyPr spcFirstLastPara="1" wrap="square" lIns="0" tIns="0" rIns="0" bIns="0" anchor="t" anchorCtr="0">
            <a:noAutofit/>
          </a:bodyPr>
          <a:lstStyle>
            <a:lvl1pPr lvl="0" rtl="0">
              <a:lnSpc>
                <a:spcPct val="140000"/>
              </a:lnSpc>
              <a:spcBef>
                <a:spcPts val="0"/>
              </a:spcBef>
              <a:spcAft>
                <a:spcPts val="0"/>
              </a:spcAft>
              <a:buNone/>
              <a:defRPr sz="1100"/>
            </a:lvl1pPr>
            <a:lvl2pPr lvl="1" rtl="0">
              <a:lnSpc>
                <a:spcPct val="140000"/>
              </a:lnSpc>
              <a:spcBef>
                <a:spcPts val="0"/>
              </a:spcBef>
              <a:spcAft>
                <a:spcPts val="0"/>
              </a:spcAft>
              <a:buNone/>
              <a:defRPr sz="1100"/>
            </a:lvl2pPr>
            <a:lvl3pPr lvl="2" rtl="0">
              <a:lnSpc>
                <a:spcPct val="140000"/>
              </a:lnSpc>
              <a:spcBef>
                <a:spcPts val="0"/>
              </a:spcBef>
              <a:spcAft>
                <a:spcPts val="0"/>
              </a:spcAft>
              <a:buNone/>
              <a:defRPr sz="1100"/>
            </a:lvl3pPr>
            <a:lvl4pPr lvl="3" rtl="0">
              <a:lnSpc>
                <a:spcPct val="140000"/>
              </a:lnSpc>
              <a:spcBef>
                <a:spcPts val="0"/>
              </a:spcBef>
              <a:spcAft>
                <a:spcPts val="0"/>
              </a:spcAft>
              <a:buNone/>
              <a:defRPr sz="1100"/>
            </a:lvl4pPr>
            <a:lvl5pPr lvl="4" rtl="0">
              <a:lnSpc>
                <a:spcPct val="140000"/>
              </a:lnSpc>
              <a:spcBef>
                <a:spcPts val="0"/>
              </a:spcBef>
              <a:spcAft>
                <a:spcPts val="0"/>
              </a:spcAft>
              <a:buNone/>
              <a:defRPr sz="1100"/>
            </a:lvl5pPr>
            <a:lvl6pPr lvl="5" rtl="0">
              <a:lnSpc>
                <a:spcPct val="140000"/>
              </a:lnSpc>
              <a:spcBef>
                <a:spcPts val="0"/>
              </a:spcBef>
              <a:spcAft>
                <a:spcPts val="0"/>
              </a:spcAft>
              <a:buNone/>
              <a:defRPr sz="1100"/>
            </a:lvl6pPr>
            <a:lvl7pPr lvl="6" rtl="0">
              <a:lnSpc>
                <a:spcPct val="140000"/>
              </a:lnSpc>
              <a:spcBef>
                <a:spcPts val="0"/>
              </a:spcBef>
              <a:spcAft>
                <a:spcPts val="0"/>
              </a:spcAft>
              <a:buNone/>
              <a:defRPr sz="1100"/>
            </a:lvl7pPr>
            <a:lvl8pPr lvl="7" rtl="0">
              <a:lnSpc>
                <a:spcPct val="140000"/>
              </a:lnSpc>
              <a:spcBef>
                <a:spcPts val="0"/>
              </a:spcBef>
              <a:spcAft>
                <a:spcPts val="0"/>
              </a:spcAft>
              <a:buNone/>
              <a:defRPr sz="1100"/>
            </a:lvl8pPr>
            <a:lvl9pPr lvl="8" rtl="0">
              <a:lnSpc>
                <a:spcPct val="140000"/>
              </a:lnSpc>
              <a:spcBef>
                <a:spcPts val="0"/>
              </a:spcBef>
              <a:spcAft>
                <a:spcPts val="0"/>
              </a:spcAft>
              <a:buNone/>
              <a:defRPr sz="1100"/>
            </a:lvl9pPr>
          </a:lstStyle>
          <a:p>
            <a:endParaRPr/>
          </a:p>
        </p:txBody>
      </p:sp>
      <p:sp>
        <p:nvSpPr>
          <p:cNvPr id="3627" name="Google Shape;3627;p316"/>
          <p:cNvSpPr txBox="1">
            <a:spLocks noGrp="1"/>
          </p:cNvSpPr>
          <p:nvPr>
            <p:ph type="subTitle" idx="6"/>
          </p:nvPr>
        </p:nvSpPr>
        <p:spPr>
          <a:xfrm>
            <a:off x="3542906" y="2110282"/>
            <a:ext cx="2062800" cy="1161300"/>
          </a:xfrm>
          <a:prstGeom prst="rect">
            <a:avLst/>
          </a:prstGeom>
        </p:spPr>
        <p:txBody>
          <a:bodyPr spcFirstLastPara="1" wrap="square" lIns="0" tIns="0" rIns="0" bIns="0" anchor="t" anchorCtr="0">
            <a:noAutofit/>
          </a:bodyPr>
          <a:lstStyle>
            <a:lvl1pPr lvl="0" rtl="0">
              <a:lnSpc>
                <a:spcPct val="140000"/>
              </a:lnSpc>
              <a:spcBef>
                <a:spcPts val="0"/>
              </a:spcBef>
              <a:spcAft>
                <a:spcPts val="0"/>
              </a:spcAft>
              <a:buNone/>
              <a:defRPr sz="1100"/>
            </a:lvl1pPr>
            <a:lvl2pPr lvl="1" rtl="0">
              <a:lnSpc>
                <a:spcPct val="140000"/>
              </a:lnSpc>
              <a:spcBef>
                <a:spcPts val="0"/>
              </a:spcBef>
              <a:spcAft>
                <a:spcPts val="0"/>
              </a:spcAft>
              <a:buNone/>
              <a:defRPr sz="1100"/>
            </a:lvl2pPr>
            <a:lvl3pPr lvl="2" rtl="0">
              <a:lnSpc>
                <a:spcPct val="140000"/>
              </a:lnSpc>
              <a:spcBef>
                <a:spcPts val="0"/>
              </a:spcBef>
              <a:spcAft>
                <a:spcPts val="0"/>
              </a:spcAft>
              <a:buNone/>
              <a:defRPr sz="1100"/>
            </a:lvl3pPr>
            <a:lvl4pPr lvl="3" rtl="0">
              <a:lnSpc>
                <a:spcPct val="140000"/>
              </a:lnSpc>
              <a:spcBef>
                <a:spcPts val="0"/>
              </a:spcBef>
              <a:spcAft>
                <a:spcPts val="0"/>
              </a:spcAft>
              <a:buNone/>
              <a:defRPr sz="1100"/>
            </a:lvl4pPr>
            <a:lvl5pPr lvl="4" rtl="0">
              <a:lnSpc>
                <a:spcPct val="140000"/>
              </a:lnSpc>
              <a:spcBef>
                <a:spcPts val="0"/>
              </a:spcBef>
              <a:spcAft>
                <a:spcPts val="0"/>
              </a:spcAft>
              <a:buNone/>
              <a:defRPr sz="1100"/>
            </a:lvl5pPr>
            <a:lvl6pPr lvl="5" rtl="0">
              <a:lnSpc>
                <a:spcPct val="140000"/>
              </a:lnSpc>
              <a:spcBef>
                <a:spcPts val="0"/>
              </a:spcBef>
              <a:spcAft>
                <a:spcPts val="0"/>
              </a:spcAft>
              <a:buNone/>
              <a:defRPr sz="1100"/>
            </a:lvl6pPr>
            <a:lvl7pPr lvl="6" rtl="0">
              <a:lnSpc>
                <a:spcPct val="140000"/>
              </a:lnSpc>
              <a:spcBef>
                <a:spcPts val="0"/>
              </a:spcBef>
              <a:spcAft>
                <a:spcPts val="0"/>
              </a:spcAft>
              <a:buNone/>
              <a:defRPr sz="1100"/>
            </a:lvl7pPr>
            <a:lvl8pPr lvl="7" rtl="0">
              <a:lnSpc>
                <a:spcPct val="140000"/>
              </a:lnSpc>
              <a:spcBef>
                <a:spcPts val="0"/>
              </a:spcBef>
              <a:spcAft>
                <a:spcPts val="0"/>
              </a:spcAft>
              <a:buNone/>
              <a:defRPr sz="1100"/>
            </a:lvl8pPr>
            <a:lvl9pPr lvl="8" rtl="0">
              <a:lnSpc>
                <a:spcPct val="140000"/>
              </a:lnSpc>
              <a:spcBef>
                <a:spcPts val="0"/>
              </a:spcBef>
              <a:spcAft>
                <a:spcPts val="0"/>
              </a:spcAft>
              <a:buNone/>
              <a:defRPr sz="1100"/>
            </a:lvl9pPr>
          </a:lstStyle>
          <a:p>
            <a:endParaRPr/>
          </a:p>
        </p:txBody>
      </p:sp>
      <p:sp>
        <p:nvSpPr>
          <p:cNvPr id="3628" name="Google Shape;3628;p316"/>
          <p:cNvSpPr txBox="1">
            <a:spLocks noGrp="1"/>
          </p:cNvSpPr>
          <p:nvPr>
            <p:ph type="subTitle" idx="7"/>
          </p:nvPr>
        </p:nvSpPr>
        <p:spPr>
          <a:xfrm>
            <a:off x="6230119" y="2110282"/>
            <a:ext cx="2062800" cy="1161300"/>
          </a:xfrm>
          <a:prstGeom prst="rect">
            <a:avLst/>
          </a:prstGeom>
        </p:spPr>
        <p:txBody>
          <a:bodyPr spcFirstLastPara="1" wrap="square" lIns="0" tIns="0" rIns="0" bIns="0" anchor="t" anchorCtr="0">
            <a:noAutofit/>
          </a:bodyPr>
          <a:lstStyle>
            <a:lvl1pPr lvl="0" rtl="0">
              <a:lnSpc>
                <a:spcPct val="140000"/>
              </a:lnSpc>
              <a:spcBef>
                <a:spcPts val="0"/>
              </a:spcBef>
              <a:spcAft>
                <a:spcPts val="0"/>
              </a:spcAft>
              <a:buNone/>
              <a:defRPr sz="1100"/>
            </a:lvl1pPr>
            <a:lvl2pPr lvl="1" rtl="0">
              <a:lnSpc>
                <a:spcPct val="140000"/>
              </a:lnSpc>
              <a:spcBef>
                <a:spcPts val="0"/>
              </a:spcBef>
              <a:spcAft>
                <a:spcPts val="0"/>
              </a:spcAft>
              <a:buNone/>
              <a:defRPr sz="1100"/>
            </a:lvl2pPr>
            <a:lvl3pPr lvl="2" rtl="0">
              <a:lnSpc>
                <a:spcPct val="140000"/>
              </a:lnSpc>
              <a:spcBef>
                <a:spcPts val="0"/>
              </a:spcBef>
              <a:spcAft>
                <a:spcPts val="0"/>
              </a:spcAft>
              <a:buNone/>
              <a:defRPr sz="1100"/>
            </a:lvl3pPr>
            <a:lvl4pPr lvl="3" rtl="0">
              <a:lnSpc>
                <a:spcPct val="140000"/>
              </a:lnSpc>
              <a:spcBef>
                <a:spcPts val="0"/>
              </a:spcBef>
              <a:spcAft>
                <a:spcPts val="0"/>
              </a:spcAft>
              <a:buNone/>
              <a:defRPr sz="1100"/>
            </a:lvl4pPr>
            <a:lvl5pPr lvl="4" rtl="0">
              <a:lnSpc>
                <a:spcPct val="140000"/>
              </a:lnSpc>
              <a:spcBef>
                <a:spcPts val="0"/>
              </a:spcBef>
              <a:spcAft>
                <a:spcPts val="0"/>
              </a:spcAft>
              <a:buNone/>
              <a:defRPr sz="1100"/>
            </a:lvl5pPr>
            <a:lvl6pPr lvl="5" rtl="0">
              <a:lnSpc>
                <a:spcPct val="140000"/>
              </a:lnSpc>
              <a:spcBef>
                <a:spcPts val="0"/>
              </a:spcBef>
              <a:spcAft>
                <a:spcPts val="0"/>
              </a:spcAft>
              <a:buNone/>
              <a:defRPr sz="1100"/>
            </a:lvl6pPr>
            <a:lvl7pPr lvl="6" rtl="0">
              <a:lnSpc>
                <a:spcPct val="140000"/>
              </a:lnSpc>
              <a:spcBef>
                <a:spcPts val="0"/>
              </a:spcBef>
              <a:spcAft>
                <a:spcPts val="0"/>
              </a:spcAft>
              <a:buNone/>
              <a:defRPr sz="1100"/>
            </a:lvl7pPr>
            <a:lvl8pPr lvl="7" rtl="0">
              <a:lnSpc>
                <a:spcPct val="140000"/>
              </a:lnSpc>
              <a:spcBef>
                <a:spcPts val="0"/>
              </a:spcBef>
              <a:spcAft>
                <a:spcPts val="0"/>
              </a:spcAft>
              <a:buNone/>
              <a:defRPr sz="1100"/>
            </a:lvl8pPr>
            <a:lvl9pPr lvl="8" rtl="0">
              <a:lnSpc>
                <a:spcPct val="140000"/>
              </a:lnSpc>
              <a:spcBef>
                <a:spcPts val="0"/>
              </a:spcBef>
              <a:spcAft>
                <a:spcPts val="0"/>
              </a:spcAft>
              <a:buNone/>
              <a:defRPr sz="1100"/>
            </a:lvl9pPr>
          </a:lstStyle>
          <a:p>
            <a:endParaRPr/>
          </a:p>
        </p:txBody>
      </p:sp>
      <p:sp>
        <p:nvSpPr>
          <p:cNvPr id="3629" name="Google Shape;3629;p316"/>
          <p:cNvSpPr txBox="1">
            <a:spLocks noGrp="1"/>
          </p:cNvSpPr>
          <p:nvPr>
            <p:ph type="subTitle" idx="8"/>
          </p:nvPr>
        </p:nvSpPr>
        <p:spPr>
          <a:xfrm>
            <a:off x="3540600" y="3510788"/>
            <a:ext cx="2062800" cy="319500"/>
          </a:xfrm>
          <a:prstGeom prst="rect">
            <a:avLst/>
          </a:prstGeom>
        </p:spPr>
        <p:txBody>
          <a:bodyPr spcFirstLastPara="1" wrap="square" lIns="0" tIns="0" rIns="0" bIns="0" anchor="t" anchorCtr="0">
            <a:noAutofit/>
          </a:bodyPr>
          <a:lstStyle>
            <a:lvl1pPr lvl="0" rtl="0">
              <a:lnSpc>
                <a:spcPct val="115000"/>
              </a:lnSpc>
              <a:spcBef>
                <a:spcPts val="0"/>
              </a:spcBef>
              <a:spcAft>
                <a:spcPts val="0"/>
              </a:spcAft>
              <a:buNone/>
              <a:defRPr sz="900"/>
            </a:lvl1pPr>
            <a:lvl2pPr lvl="1" rtl="0">
              <a:lnSpc>
                <a:spcPct val="115000"/>
              </a:lnSpc>
              <a:spcBef>
                <a:spcPts val="0"/>
              </a:spcBef>
              <a:spcAft>
                <a:spcPts val="0"/>
              </a:spcAft>
              <a:buNone/>
              <a:defRPr sz="900"/>
            </a:lvl2pPr>
            <a:lvl3pPr lvl="2" rtl="0">
              <a:lnSpc>
                <a:spcPct val="115000"/>
              </a:lnSpc>
              <a:spcBef>
                <a:spcPts val="0"/>
              </a:spcBef>
              <a:spcAft>
                <a:spcPts val="0"/>
              </a:spcAft>
              <a:buNone/>
              <a:defRPr sz="900"/>
            </a:lvl3pPr>
            <a:lvl4pPr lvl="3" rtl="0">
              <a:lnSpc>
                <a:spcPct val="115000"/>
              </a:lnSpc>
              <a:spcBef>
                <a:spcPts val="0"/>
              </a:spcBef>
              <a:spcAft>
                <a:spcPts val="0"/>
              </a:spcAft>
              <a:buNone/>
              <a:defRPr sz="900"/>
            </a:lvl4pPr>
            <a:lvl5pPr lvl="4" rtl="0">
              <a:lnSpc>
                <a:spcPct val="115000"/>
              </a:lnSpc>
              <a:spcBef>
                <a:spcPts val="0"/>
              </a:spcBef>
              <a:spcAft>
                <a:spcPts val="0"/>
              </a:spcAft>
              <a:buNone/>
              <a:defRPr sz="900"/>
            </a:lvl5pPr>
            <a:lvl6pPr lvl="5" rtl="0">
              <a:lnSpc>
                <a:spcPct val="115000"/>
              </a:lnSpc>
              <a:spcBef>
                <a:spcPts val="0"/>
              </a:spcBef>
              <a:spcAft>
                <a:spcPts val="0"/>
              </a:spcAft>
              <a:buNone/>
              <a:defRPr sz="900"/>
            </a:lvl6pPr>
            <a:lvl7pPr lvl="6" rtl="0">
              <a:lnSpc>
                <a:spcPct val="115000"/>
              </a:lnSpc>
              <a:spcBef>
                <a:spcPts val="0"/>
              </a:spcBef>
              <a:spcAft>
                <a:spcPts val="0"/>
              </a:spcAft>
              <a:buNone/>
              <a:defRPr sz="900"/>
            </a:lvl7pPr>
            <a:lvl8pPr lvl="7" rtl="0">
              <a:lnSpc>
                <a:spcPct val="115000"/>
              </a:lnSpc>
              <a:spcBef>
                <a:spcPts val="0"/>
              </a:spcBef>
              <a:spcAft>
                <a:spcPts val="0"/>
              </a:spcAft>
              <a:buNone/>
              <a:defRPr sz="900"/>
            </a:lvl8pPr>
            <a:lvl9pPr lvl="8" rtl="0">
              <a:lnSpc>
                <a:spcPct val="115000"/>
              </a:lnSpc>
              <a:spcBef>
                <a:spcPts val="0"/>
              </a:spcBef>
              <a:spcAft>
                <a:spcPts val="0"/>
              </a:spcAft>
              <a:buNone/>
              <a:defRPr sz="900"/>
            </a:lvl9pPr>
          </a:lstStyle>
          <a:p>
            <a:endParaRPr/>
          </a:p>
        </p:txBody>
      </p:sp>
      <p:sp>
        <p:nvSpPr>
          <p:cNvPr id="3630" name="Google Shape;3630;p316"/>
          <p:cNvSpPr txBox="1">
            <a:spLocks noGrp="1"/>
          </p:cNvSpPr>
          <p:nvPr>
            <p:ph type="subTitle" idx="9"/>
          </p:nvPr>
        </p:nvSpPr>
        <p:spPr>
          <a:xfrm>
            <a:off x="6230119" y="3510788"/>
            <a:ext cx="2062800" cy="319500"/>
          </a:xfrm>
          <a:prstGeom prst="rect">
            <a:avLst/>
          </a:prstGeom>
        </p:spPr>
        <p:txBody>
          <a:bodyPr spcFirstLastPara="1" wrap="square" lIns="0" tIns="0" rIns="0" bIns="0" anchor="t" anchorCtr="0">
            <a:noAutofit/>
          </a:bodyPr>
          <a:lstStyle>
            <a:lvl1pPr lvl="0" rtl="0">
              <a:lnSpc>
                <a:spcPct val="115000"/>
              </a:lnSpc>
              <a:spcBef>
                <a:spcPts val="0"/>
              </a:spcBef>
              <a:spcAft>
                <a:spcPts val="0"/>
              </a:spcAft>
              <a:buNone/>
              <a:defRPr sz="900"/>
            </a:lvl1pPr>
            <a:lvl2pPr lvl="1" rtl="0">
              <a:lnSpc>
                <a:spcPct val="115000"/>
              </a:lnSpc>
              <a:spcBef>
                <a:spcPts val="0"/>
              </a:spcBef>
              <a:spcAft>
                <a:spcPts val="0"/>
              </a:spcAft>
              <a:buNone/>
              <a:defRPr sz="900"/>
            </a:lvl2pPr>
            <a:lvl3pPr lvl="2" rtl="0">
              <a:lnSpc>
                <a:spcPct val="115000"/>
              </a:lnSpc>
              <a:spcBef>
                <a:spcPts val="0"/>
              </a:spcBef>
              <a:spcAft>
                <a:spcPts val="0"/>
              </a:spcAft>
              <a:buNone/>
              <a:defRPr sz="900"/>
            </a:lvl3pPr>
            <a:lvl4pPr lvl="3" rtl="0">
              <a:lnSpc>
                <a:spcPct val="115000"/>
              </a:lnSpc>
              <a:spcBef>
                <a:spcPts val="0"/>
              </a:spcBef>
              <a:spcAft>
                <a:spcPts val="0"/>
              </a:spcAft>
              <a:buNone/>
              <a:defRPr sz="900"/>
            </a:lvl4pPr>
            <a:lvl5pPr lvl="4" rtl="0">
              <a:lnSpc>
                <a:spcPct val="115000"/>
              </a:lnSpc>
              <a:spcBef>
                <a:spcPts val="0"/>
              </a:spcBef>
              <a:spcAft>
                <a:spcPts val="0"/>
              </a:spcAft>
              <a:buNone/>
              <a:defRPr sz="900"/>
            </a:lvl5pPr>
            <a:lvl6pPr lvl="5" rtl="0">
              <a:lnSpc>
                <a:spcPct val="115000"/>
              </a:lnSpc>
              <a:spcBef>
                <a:spcPts val="0"/>
              </a:spcBef>
              <a:spcAft>
                <a:spcPts val="0"/>
              </a:spcAft>
              <a:buNone/>
              <a:defRPr sz="900"/>
            </a:lvl6pPr>
            <a:lvl7pPr lvl="6" rtl="0">
              <a:lnSpc>
                <a:spcPct val="115000"/>
              </a:lnSpc>
              <a:spcBef>
                <a:spcPts val="0"/>
              </a:spcBef>
              <a:spcAft>
                <a:spcPts val="0"/>
              </a:spcAft>
              <a:buNone/>
              <a:defRPr sz="900"/>
            </a:lvl7pPr>
            <a:lvl8pPr lvl="7" rtl="0">
              <a:lnSpc>
                <a:spcPct val="115000"/>
              </a:lnSpc>
              <a:spcBef>
                <a:spcPts val="0"/>
              </a:spcBef>
              <a:spcAft>
                <a:spcPts val="0"/>
              </a:spcAft>
              <a:buNone/>
              <a:defRPr sz="900"/>
            </a:lvl8pPr>
            <a:lvl9pPr lvl="8" rtl="0">
              <a:lnSpc>
                <a:spcPct val="115000"/>
              </a:lnSpc>
              <a:spcBef>
                <a:spcPts val="0"/>
              </a:spcBef>
              <a:spcAft>
                <a:spcPts val="0"/>
              </a:spcAft>
              <a:buNone/>
              <a:defRPr sz="900"/>
            </a:lvl9pPr>
          </a:lstStyle>
          <a:p>
            <a:endParaRPr/>
          </a:p>
        </p:txBody>
      </p:sp>
      <p:pic>
        <p:nvPicPr>
          <p:cNvPr id="3631" name="Google Shape;3631;p316"/>
          <p:cNvPicPr preferRelativeResize="0"/>
          <p:nvPr/>
        </p:nvPicPr>
        <p:blipFill>
          <a:blip r:embed="rId3">
            <a:alphaModFix/>
          </a:blip>
          <a:stretch>
            <a:fillRect/>
          </a:stretch>
        </p:blipFill>
        <p:spPr>
          <a:xfrm>
            <a:off x="783604" y="1662897"/>
            <a:ext cx="414914" cy="414900"/>
          </a:xfrm>
          <a:prstGeom prst="rect">
            <a:avLst/>
          </a:prstGeom>
          <a:noFill/>
          <a:ln>
            <a:noFill/>
          </a:ln>
        </p:spPr>
      </p:pic>
      <p:pic>
        <p:nvPicPr>
          <p:cNvPr id="3632" name="Google Shape;3632;p316"/>
          <p:cNvPicPr preferRelativeResize="0"/>
          <p:nvPr/>
        </p:nvPicPr>
        <p:blipFill>
          <a:blip r:embed="rId3">
            <a:alphaModFix/>
          </a:blip>
          <a:stretch>
            <a:fillRect/>
          </a:stretch>
        </p:blipFill>
        <p:spPr>
          <a:xfrm>
            <a:off x="3470819" y="1662897"/>
            <a:ext cx="414914" cy="414900"/>
          </a:xfrm>
          <a:prstGeom prst="rect">
            <a:avLst/>
          </a:prstGeom>
          <a:noFill/>
          <a:ln>
            <a:noFill/>
          </a:ln>
        </p:spPr>
      </p:pic>
      <p:pic>
        <p:nvPicPr>
          <p:cNvPr id="3633" name="Google Shape;3633;p316"/>
          <p:cNvPicPr preferRelativeResize="0"/>
          <p:nvPr/>
        </p:nvPicPr>
        <p:blipFill>
          <a:blip r:embed="rId3">
            <a:alphaModFix/>
          </a:blip>
          <a:stretch>
            <a:fillRect/>
          </a:stretch>
        </p:blipFill>
        <p:spPr>
          <a:xfrm>
            <a:off x="6158034" y="1662897"/>
            <a:ext cx="414914" cy="414900"/>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heme 1 closing">
  <p:cSld name="TITLE_1">
    <p:bg>
      <p:bgPr>
        <a:blipFill>
          <a:blip r:embed="rId2">
            <a:alphaModFix/>
          </a:blip>
          <a:stretch>
            <a:fillRect/>
          </a:stretch>
        </a:blipFill>
        <a:effectLst/>
      </p:bgPr>
    </p:bg>
    <p:spTree>
      <p:nvGrpSpPr>
        <p:cNvPr id="1" name="Shape 764"/>
        <p:cNvGrpSpPr/>
        <p:nvPr/>
      </p:nvGrpSpPr>
      <p:grpSpPr>
        <a:xfrm>
          <a:off x="0" y="0"/>
          <a:ext cx="0" cy="0"/>
          <a:chOff x="0" y="0"/>
          <a:chExt cx="0" cy="0"/>
        </a:xfrm>
      </p:grpSpPr>
      <p:sp>
        <p:nvSpPr>
          <p:cNvPr id="765" name="Google Shape;765;p126"/>
          <p:cNvSpPr/>
          <p:nvPr/>
        </p:nvSpPr>
        <p:spPr>
          <a:xfrm>
            <a:off x="7212881" y="4409156"/>
            <a:ext cx="1931100" cy="734400"/>
          </a:xfrm>
          <a:prstGeom prst="rect">
            <a:avLst/>
          </a:prstGeom>
          <a:solidFill>
            <a:schemeClr val="lt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766" name="Google Shape;766;p126"/>
          <p:cNvSpPr txBox="1">
            <a:spLocks noGrp="1"/>
          </p:cNvSpPr>
          <p:nvPr>
            <p:ph type="subTitle" idx="1"/>
          </p:nvPr>
        </p:nvSpPr>
        <p:spPr>
          <a:xfrm>
            <a:off x="1562794" y="2256319"/>
            <a:ext cx="3109800" cy="1143600"/>
          </a:xfrm>
          <a:prstGeom prst="rect">
            <a:avLst/>
          </a:prstGeom>
        </p:spPr>
        <p:txBody>
          <a:bodyPr spcFirstLastPara="1" wrap="square" lIns="0" tIns="0" rIns="0" bIns="0" anchor="t" anchorCtr="0">
            <a:noAutofit/>
          </a:bodyPr>
          <a:lstStyle>
            <a:lvl1pPr lvl="0" rtl="0">
              <a:lnSpc>
                <a:spcPct val="180000"/>
              </a:lnSpc>
              <a:spcBef>
                <a:spcPts val="0"/>
              </a:spcBef>
              <a:spcAft>
                <a:spcPts val="0"/>
              </a:spcAft>
              <a:buClr>
                <a:schemeClr val="lt1"/>
              </a:buClr>
              <a:buSzPts val="1100"/>
              <a:buNone/>
              <a:defRPr sz="1100">
                <a:solidFill>
                  <a:schemeClr val="lt1"/>
                </a:solidFill>
              </a:defRPr>
            </a:lvl1pPr>
            <a:lvl2pPr lvl="1" rtl="0">
              <a:lnSpc>
                <a:spcPct val="180000"/>
              </a:lnSpc>
              <a:spcBef>
                <a:spcPts val="0"/>
              </a:spcBef>
              <a:spcAft>
                <a:spcPts val="0"/>
              </a:spcAft>
              <a:buClr>
                <a:schemeClr val="lt1"/>
              </a:buClr>
              <a:buSzPts val="1100"/>
              <a:buNone/>
              <a:defRPr sz="1100">
                <a:solidFill>
                  <a:schemeClr val="lt1"/>
                </a:solidFill>
              </a:defRPr>
            </a:lvl2pPr>
            <a:lvl3pPr lvl="2" rtl="0">
              <a:lnSpc>
                <a:spcPct val="180000"/>
              </a:lnSpc>
              <a:spcBef>
                <a:spcPts val="0"/>
              </a:spcBef>
              <a:spcAft>
                <a:spcPts val="0"/>
              </a:spcAft>
              <a:buClr>
                <a:schemeClr val="lt1"/>
              </a:buClr>
              <a:buSzPts val="1100"/>
              <a:buNone/>
              <a:defRPr sz="1100">
                <a:solidFill>
                  <a:schemeClr val="lt1"/>
                </a:solidFill>
              </a:defRPr>
            </a:lvl3pPr>
            <a:lvl4pPr lvl="3" rtl="0">
              <a:lnSpc>
                <a:spcPct val="180000"/>
              </a:lnSpc>
              <a:spcBef>
                <a:spcPts val="0"/>
              </a:spcBef>
              <a:spcAft>
                <a:spcPts val="0"/>
              </a:spcAft>
              <a:buClr>
                <a:schemeClr val="lt1"/>
              </a:buClr>
              <a:buSzPts val="1100"/>
              <a:buNone/>
              <a:defRPr sz="1100">
                <a:solidFill>
                  <a:schemeClr val="lt1"/>
                </a:solidFill>
              </a:defRPr>
            </a:lvl4pPr>
            <a:lvl5pPr lvl="4" rtl="0">
              <a:lnSpc>
                <a:spcPct val="180000"/>
              </a:lnSpc>
              <a:spcBef>
                <a:spcPts val="0"/>
              </a:spcBef>
              <a:spcAft>
                <a:spcPts val="0"/>
              </a:spcAft>
              <a:buClr>
                <a:schemeClr val="lt1"/>
              </a:buClr>
              <a:buSzPts val="1100"/>
              <a:buNone/>
              <a:defRPr sz="1100">
                <a:solidFill>
                  <a:schemeClr val="lt1"/>
                </a:solidFill>
              </a:defRPr>
            </a:lvl5pPr>
            <a:lvl6pPr lvl="5" rtl="0">
              <a:lnSpc>
                <a:spcPct val="180000"/>
              </a:lnSpc>
              <a:spcBef>
                <a:spcPts val="0"/>
              </a:spcBef>
              <a:spcAft>
                <a:spcPts val="0"/>
              </a:spcAft>
              <a:buClr>
                <a:schemeClr val="lt1"/>
              </a:buClr>
              <a:buSzPts val="1100"/>
              <a:buNone/>
              <a:defRPr sz="1100">
                <a:solidFill>
                  <a:schemeClr val="lt1"/>
                </a:solidFill>
              </a:defRPr>
            </a:lvl6pPr>
            <a:lvl7pPr lvl="6" rtl="0">
              <a:lnSpc>
                <a:spcPct val="180000"/>
              </a:lnSpc>
              <a:spcBef>
                <a:spcPts val="0"/>
              </a:spcBef>
              <a:spcAft>
                <a:spcPts val="0"/>
              </a:spcAft>
              <a:buClr>
                <a:schemeClr val="lt1"/>
              </a:buClr>
              <a:buSzPts val="1100"/>
              <a:buNone/>
              <a:defRPr sz="1100">
                <a:solidFill>
                  <a:schemeClr val="lt1"/>
                </a:solidFill>
              </a:defRPr>
            </a:lvl7pPr>
            <a:lvl8pPr lvl="7" rtl="0">
              <a:lnSpc>
                <a:spcPct val="180000"/>
              </a:lnSpc>
              <a:spcBef>
                <a:spcPts val="0"/>
              </a:spcBef>
              <a:spcAft>
                <a:spcPts val="0"/>
              </a:spcAft>
              <a:buClr>
                <a:schemeClr val="lt1"/>
              </a:buClr>
              <a:buSzPts val="1100"/>
              <a:buNone/>
              <a:defRPr sz="1100">
                <a:solidFill>
                  <a:schemeClr val="lt1"/>
                </a:solidFill>
              </a:defRPr>
            </a:lvl8pPr>
            <a:lvl9pPr lvl="8" rtl="0">
              <a:lnSpc>
                <a:spcPct val="180000"/>
              </a:lnSpc>
              <a:spcBef>
                <a:spcPts val="0"/>
              </a:spcBef>
              <a:spcAft>
                <a:spcPts val="0"/>
              </a:spcAft>
              <a:buClr>
                <a:schemeClr val="lt1"/>
              </a:buClr>
              <a:buSzPts val="1100"/>
              <a:buNone/>
              <a:defRPr sz="1100">
                <a:solidFill>
                  <a:schemeClr val="lt1"/>
                </a:solidFill>
              </a:defRPr>
            </a:lvl9pPr>
          </a:lstStyle>
          <a:p>
            <a:endParaRPr/>
          </a:p>
        </p:txBody>
      </p:sp>
      <p:sp>
        <p:nvSpPr>
          <p:cNvPr id="767" name="Google Shape;767;p126"/>
          <p:cNvSpPr txBox="1">
            <a:spLocks noGrp="1"/>
          </p:cNvSpPr>
          <p:nvPr>
            <p:ph type="title"/>
          </p:nvPr>
        </p:nvSpPr>
        <p:spPr>
          <a:xfrm>
            <a:off x="1562906" y="426469"/>
            <a:ext cx="3678900" cy="1489200"/>
          </a:xfrm>
          <a:prstGeom prst="rect">
            <a:avLst/>
          </a:prstGeom>
        </p:spPr>
        <p:txBody>
          <a:bodyPr spcFirstLastPara="1" wrap="square" lIns="0" tIns="0" rIns="0" bIns="0" anchor="b" anchorCtr="0">
            <a:noAutofit/>
          </a:bodyPr>
          <a:lstStyle>
            <a:lvl1pPr lvl="0" rtl="0">
              <a:lnSpc>
                <a:spcPct val="105000"/>
              </a:lnSpc>
              <a:spcBef>
                <a:spcPts val="0"/>
              </a:spcBef>
              <a:spcAft>
                <a:spcPts val="0"/>
              </a:spcAft>
              <a:buNone/>
              <a:defRPr sz="5300">
                <a:solidFill>
                  <a:schemeClr val="lt1"/>
                </a:solidFill>
              </a:defRPr>
            </a:lvl1pPr>
            <a:lvl2pPr lvl="1" rtl="0">
              <a:lnSpc>
                <a:spcPct val="105000"/>
              </a:lnSpc>
              <a:spcBef>
                <a:spcPts val="0"/>
              </a:spcBef>
              <a:spcAft>
                <a:spcPts val="0"/>
              </a:spcAft>
              <a:buNone/>
              <a:defRPr sz="5300">
                <a:solidFill>
                  <a:schemeClr val="lt1"/>
                </a:solidFill>
              </a:defRPr>
            </a:lvl2pPr>
            <a:lvl3pPr lvl="2" rtl="0">
              <a:lnSpc>
                <a:spcPct val="105000"/>
              </a:lnSpc>
              <a:spcBef>
                <a:spcPts val="0"/>
              </a:spcBef>
              <a:spcAft>
                <a:spcPts val="0"/>
              </a:spcAft>
              <a:buNone/>
              <a:defRPr sz="5300">
                <a:solidFill>
                  <a:schemeClr val="lt1"/>
                </a:solidFill>
              </a:defRPr>
            </a:lvl3pPr>
            <a:lvl4pPr lvl="3" rtl="0">
              <a:lnSpc>
                <a:spcPct val="105000"/>
              </a:lnSpc>
              <a:spcBef>
                <a:spcPts val="0"/>
              </a:spcBef>
              <a:spcAft>
                <a:spcPts val="0"/>
              </a:spcAft>
              <a:buNone/>
              <a:defRPr sz="5300">
                <a:solidFill>
                  <a:schemeClr val="lt1"/>
                </a:solidFill>
              </a:defRPr>
            </a:lvl4pPr>
            <a:lvl5pPr lvl="4" rtl="0">
              <a:lnSpc>
                <a:spcPct val="105000"/>
              </a:lnSpc>
              <a:spcBef>
                <a:spcPts val="0"/>
              </a:spcBef>
              <a:spcAft>
                <a:spcPts val="0"/>
              </a:spcAft>
              <a:buNone/>
              <a:defRPr sz="5300">
                <a:solidFill>
                  <a:schemeClr val="lt1"/>
                </a:solidFill>
              </a:defRPr>
            </a:lvl5pPr>
            <a:lvl6pPr lvl="5" rtl="0">
              <a:lnSpc>
                <a:spcPct val="105000"/>
              </a:lnSpc>
              <a:spcBef>
                <a:spcPts val="0"/>
              </a:spcBef>
              <a:spcAft>
                <a:spcPts val="0"/>
              </a:spcAft>
              <a:buNone/>
              <a:defRPr sz="5300">
                <a:solidFill>
                  <a:schemeClr val="lt1"/>
                </a:solidFill>
              </a:defRPr>
            </a:lvl6pPr>
            <a:lvl7pPr lvl="6" rtl="0">
              <a:lnSpc>
                <a:spcPct val="105000"/>
              </a:lnSpc>
              <a:spcBef>
                <a:spcPts val="0"/>
              </a:spcBef>
              <a:spcAft>
                <a:spcPts val="0"/>
              </a:spcAft>
              <a:buNone/>
              <a:defRPr sz="5300">
                <a:solidFill>
                  <a:schemeClr val="lt1"/>
                </a:solidFill>
              </a:defRPr>
            </a:lvl7pPr>
            <a:lvl8pPr lvl="7" rtl="0">
              <a:lnSpc>
                <a:spcPct val="105000"/>
              </a:lnSpc>
              <a:spcBef>
                <a:spcPts val="0"/>
              </a:spcBef>
              <a:spcAft>
                <a:spcPts val="0"/>
              </a:spcAft>
              <a:buNone/>
              <a:defRPr sz="5300">
                <a:solidFill>
                  <a:schemeClr val="lt1"/>
                </a:solidFill>
              </a:defRPr>
            </a:lvl8pPr>
            <a:lvl9pPr lvl="8" rtl="0">
              <a:lnSpc>
                <a:spcPct val="105000"/>
              </a:lnSpc>
              <a:spcBef>
                <a:spcPts val="0"/>
              </a:spcBef>
              <a:spcAft>
                <a:spcPts val="0"/>
              </a:spcAft>
              <a:buNone/>
              <a:defRPr sz="5300">
                <a:solidFill>
                  <a:schemeClr val="lt1"/>
                </a:solidFill>
              </a:defRPr>
            </a:lvl9pPr>
          </a:lstStyle>
          <a:p>
            <a:endParaRPr/>
          </a:p>
        </p:txBody>
      </p:sp>
      <p:pic>
        <p:nvPicPr>
          <p:cNvPr id="768" name="Google Shape;768;p126"/>
          <p:cNvPicPr preferRelativeResize="0"/>
          <p:nvPr/>
        </p:nvPicPr>
        <p:blipFill>
          <a:blip r:embed="rId3">
            <a:alphaModFix/>
          </a:blip>
          <a:stretch>
            <a:fillRect/>
          </a:stretch>
        </p:blipFill>
        <p:spPr>
          <a:xfrm>
            <a:off x="7580138" y="4652989"/>
            <a:ext cx="1185206" cy="279575"/>
          </a:xfrm>
          <a:prstGeom prst="rect">
            <a:avLst/>
          </a:prstGeom>
          <a:noFill/>
          <a:ln>
            <a:noFill/>
          </a:ln>
        </p:spPr>
      </p:pic>
      <p:pic>
        <p:nvPicPr>
          <p:cNvPr id="769" name="Google Shape;769;p126"/>
          <p:cNvPicPr preferRelativeResize="0"/>
          <p:nvPr/>
        </p:nvPicPr>
        <p:blipFill rotWithShape="1">
          <a:blip r:embed="rId4">
            <a:alphaModFix/>
          </a:blip>
          <a:srcRect/>
          <a:stretch/>
        </p:blipFill>
        <p:spPr>
          <a:xfrm>
            <a:off x="5592003" y="2651988"/>
            <a:ext cx="341963" cy="341963"/>
          </a:xfrm>
          <a:prstGeom prst="rect">
            <a:avLst/>
          </a:prstGeom>
          <a:noFill/>
          <a:ln>
            <a:noFill/>
          </a:ln>
        </p:spPr>
      </p:pic>
      <p:pic>
        <p:nvPicPr>
          <p:cNvPr id="770" name="Google Shape;770;p126"/>
          <p:cNvPicPr preferRelativeResize="0"/>
          <p:nvPr/>
        </p:nvPicPr>
        <p:blipFill rotWithShape="1">
          <a:blip r:embed="rId5">
            <a:alphaModFix/>
          </a:blip>
          <a:srcRect/>
          <a:stretch/>
        </p:blipFill>
        <p:spPr>
          <a:xfrm>
            <a:off x="5592003" y="2075932"/>
            <a:ext cx="341963" cy="341963"/>
          </a:xfrm>
          <a:prstGeom prst="rect">
            <a:avLst/>
          </a:prstGeom>
          <a:noFill/>
          <a:ln>
            <a:noFill/>
          </a:ln>
        </p:spPr>
      </p:pic>
      <p:pic>
        <p:nvPicPr>
          <p:cNvPr id="771" name="Google Shape;771;p126"/>
          <p:cNvPicPr preferRelativeResize="0"/>
          <p:nvPr/>
        </p:nvPicPr>
        <p:blipFill rotWithShape="1">
          <a:blip r:embed="rId6">
            <a:alphaModFix/>
          </a:blip>
          <a:srcRect/>
          <a:stretch/>
        </p:blipFill>
        <p:spPr>
          <a:xfrm>
            <a:off x="5592003" y="1499876"/>
            <a:ext cx="341963" cy="341963"/>
          </a:xfrm>
          <a:prstGeom prst="rect">
            <a:avLst/>
          </a:prstGeom>
          <a:noFill/>
          <a:ln>
            <a:noFill/>
          </a:ln>
        </p:spPr>
      </p:pic>
      <p:pic>
        <p:nvPicPr>
          <p:cNvPr id="772" name="Google Shape;772;p126"/>
          <p:cNvPicPr preferRelativeResize="0"/>
          <p:nvPr/>
        </p:nvPicPr>
        <p:blipFill rotWithShape="1">
          <a:blip r:embed="rId7">
            <a:alphaModFix/>
          </a:blip>
          <a:srcRect/>
          <a:stretch/>
        </p:blipFill>
        <p:spPr>
          <a:xfrm>
            <a:off x="5592003" y="3228044"/>
            <a:ext cx="341963" cy="341963"/>
          </a:xfrm>
          <a:prstGeom prst="rect">
            <a:avLst/>
          </a:prstGeom>
          <a:noFill/>
          <a:ln>
            <a:noFill/>
          </a:ln>
        </p:spPr>
      </p:pic>
      <p:sp>
        <p:nvSpPr>
          <p:cNvPr id="773" name="Google Shape;773;p126"/>
          <p:cNvSpPr txBox="1"/>
          <p:nvPr/>
        </p:nvSpPr>
        <p:spPr>
          <a:xfrm>
            <a:off x="5970354" y="1499869"/>
            <a:ext cx="2245200" cy="342000"/>
          </a:xfrm>
          <a:prstGeom prst="rect">
            <a:avLst/>
          </a:prstGeom>
          <a:noFill/>
          <a:ln>
            <a:noFill/>
          </a:ln>
        </p:spPr>
        <p:txBody>
          <a:bodyPr spcFirstLastPara="1" wrap="square" lIns="68575" tIns="68575" rIns="68575" bIns="68575" anchor="ctr" anchorCtr="0">
            <a:noAutofit/>
          </a:bodyPr>
          <a:lstStyle/>
          <a:p>
            <a:pPr marL="0" lvl="0" indent="0" algn="l" rtl="0">
              <a:spcBef>
                <a:spcPts val="0"/>
              </a:spcBef>
              <a:spcAft>
                <a:spcPts val="0"/>
              </a:spcAft>
              <a:buNone/>
            </a:pPr>
            <a:r>
              <a:rPr lang="en" sz="1100">
                <a:solidFill>
                  <a:schemeClr val="lt1"/>
                </a:solidFill>
                <a:latin typeface="Red Hat Text"/>
                <a:ea typeface="Red Hat Text"/>
                <a:cs typeface="Red Hat Text"/>
                <a:sym typeface="Red Hat Text"/>
              </a:rPr>
              <a:t>linkedin.com/company/red-hat</a:t>
            </a:r>
            <a:endParaRPr sz="1100">
              <a:solidFill>
                <a:schemeClr val="lt1"/>
              </a:solidFill>
              <a:latin typeface="Red Hat Text"/>
              <a:ea typeface="Red Hat Text"/>
              <a:cs typeface="Red Hat Text"/>
              <a:sym typeface="Red Hat Text"/>
            </a:endParaRPr>
          </a:p>
        </p:txBody>
      </p:sp>
      <p:sp>
        <p:nvSpPr>
          <p:cNvPr id="774" name="Google Shape;774;p126"/>
          <p:cNvSpPr txBox="1"/>
          <p:nvPr/>
        </p:nvSpPr>
        <p:spPr>
          <a:xfrm>
            <a:off x="5970354" y="2075906"/>
            <a:ext cx="2245200" cy="342000"/>
          </a:xfrm>
          <a:prstGeom prst="rect">
            <a:avLst/>
          </a:prstGeom>
          <a:noFill/>
          <a:ln>
            <a:noFill/>
          </a:ln>
        </p:spPr>
        <p:txBody>
          <a:bodyPr spcFirstLastPara="1" wrap="square" lIns="68575" tIns="68575" rIns="68575" bIns="68575" anchor="ctr" anchorCtr="0">
            <a:noAutofit/>
          </a:bodyPr>
          <a:lstStyle/>
          <a:p>
            <a:pPr marL="0" lvl="0" indent="0" algn="l" rtl="0">
              <a:spcBef>
                <a:spcPts val="0"/>
              </a:spcBef>
              <a:spcAft>
                <a:spcPts val="0"/>
              </a:spcAft>
              <a:buNone/>
            </a:pPr>
            <a:r>
              <a:rPr lang="en" sz="1100">
                <a:solidFill>
                  <a:schemeClr val="lt1"/>
                </a:solidFill>
                <a:latin typeface="Red Hat Text"/>
                <a:ea typeface="Red Hat Text"/>
                <a:cs typeface="Red Hat Text"/>
                <a:sym typeface="Red Hat Text"/>
              </a:rPr>
              <a:t>youtube.com/user/RedHatVideos</a:t>
            </a:r>
            <a:endParaRPr sz="1100">
              <a:solidFill>
                <a:schemeClr val="lt1"/>
              </a:solidFill>
              <a:latin typeface="Red Hat Text"/>
              <a:ea typeface="Red Hat Text"/>
              <a:cs typeface="Red Hat Text"/>
              <a:sym typeface="Red Hat Text"/>
            </a:endParaRPr>
          </a:p>
        </p:txBody>
      </p:sp>
      <p:sp>
        <p:nvSpPr>
          <p:cNvPr id="775" name="Google Shape;775;p126"/>
          <p:cNvSpPr txBox="1"/>
          <p:nvPr/>
        </p:nvSpPr>
        <p:spPr>
          <a:xfrm>
            <a:off x="5970354" y="2651944"/>
            <a:ext cx="2245200" cy="342000"/>
          </a:xfrm>
          <a:prstGeom prst="rect">
            <a:avLst/>
          </a:prstGeom>
          <a:noFill/>
          <a:ln>
            <a:noFill/>
          </a:ln>
        </p:spPr>
        <p:txBody>
          <a:bodyPr spcFirstLastPara="1" wrap="square" lIns="68575" tIns="68575" rIns="68575" bIns="68575" anchor="ctr" anchorCtr="0">
            <a:noAutofit/>
          </a:bodyPr>
          <a:lstStyle/>
          <a:p>
            <a:pPr marL="0" lvl="0" indent="0" algn="l" rtl="0">
              <a:spcBef>
                <a:spcPts val="0"/>
              </a:spcBef>
              <a:spcAft>
                <a:spcPts val="0"/>
              </a:spcAft>
              <a:buNone/>
            </a:pPr>
            <a:r>
              <a:rPr lang="en" sz="1100">
                <a:solidFill>
                  <a:schemeClr val="lt1"/>
                </a:solidFill>
                <a:latin typeface="Red Hat Text"/>
                <a:ea typeface="Red Hat Text"/>
                <a:cs typeface="Red Hat Text"/>
                <a:sym typeface="Red Hat Text"/>
              </a:rPr>
              <a:t>facebook.com/redhatinc</a:t>
            </a:r>
            <a:endParaRPr sz="1100">
              <a:solidFill>
                <a:schemeClr val="lt1"/>
              </a:solidFill>
              <a:latin typeface="Red Hat Text"/>
              <a:ea typeface="Red Hat Text"/>
              <a:cs typeface="Red Hat Text"/>
              <a:sym typeface="Red Hat Text"/>
            </a:endParaRPr>
          </a:p>
        </p:txBody>
      </p:sp>
      <p:sp>
        <p:nvSpPr>
          <p:cNvPr id="776" name="Google Shape;776;p126"/>
          <p:cNvSpPr txBox="1"/>
          <p:nvPr/>
        </p:nvSpPr>
        <p:spPr>
          <a:xfrm>
            <a:off x="5970354" y="3227981"/>
            <a:ext cx="2245200" cy="342000"/>
          </a:xfrm>
          <a:prstGeom prst="rect">
            <a:avLst/>
          </a:prstGeom>
          <a:noFill/>
          <a:ln>
            <a:noFill/>
          </a:ln>
        </p:spPr>
        <p:txBody>
          <a:bodyPr spcFirstLastPara="1" wrap="square" lIns="68575" tIns="68575" rIns="68575" bIns="68575" anchor="ctr" anchorCtr="0">
            <a:noAutofit/>
          </a:bodyPr>
          <a:lstStyle/>
          <a:p>
            <a:pPr marL="0" lvl="0" indent="0" algn="l" rtl="0">
              <a:spcBef>
                <a:spcPts val="0"/>
              </a:spcBef>
              <a:spcAft>
                <a:spcPts val="0"/>
              </a:spcAft>
              <a:buNone/>
            </a:pPr>
            <a:r>
              <a:rPr lang="en" sz="1100">
                <a:solidFill>
                  <a:schemeClr val="lt1"/>
                </a:solidFill>
                <a:latin typeface="Red Hat Text"/>
                <a:ea typeface="Red Hat Text"/>
                <a:cs typeface="Red Hat Text"/>
                <a:sym typeface="Red Hat Text"/>
              </a:rPr>
              <a:t>twitter.com/RedHat</a:t>
            </a:r>
            <a:endParaRPr sz="1100">
              <a:solidFill>
                <a:schemeClr val="lt1"/>
              </a:solidFill>
              <a:latin typeface="Red Hat Text"/>
              <a:ea typeface="Red Hat Text"/>
              <a:cs typeface="Red Hat Text"/>
              <a:sym typeface="Red Hat Text"/>
            </a:endParaRPr>
          </a:p>
        </p:txBody>
      </p:sp>
      <p:cxnSp>
        <p:nvCxnSpPr>
          <p:cNvPr id="777" name="Google Shape;777;p126"/>
          <p:cNvCxnSpPr/>
          <p:nvPr/>
        </p:nvCxnSpPr>
        <p:spPr>
          <a:xfrm rot="10800000">
            <a:off x="335831" y="-37"/>
            <a:ext cx="0" cy="1712100"/>
          </a:xfrm>
          <a:prstGeom prst="straightConnector1">
            <a:avLst/>
          </a:prstGeom>
          <a:noFill/>
          <a:ln w="9525" cap="flat" cmpd="sng">
            <a:solidFill>
              <a:srgbClr val="800000"/>
            </a:solidFill>
            <a:prstDash val="solid"/>
            <a:round/>
            <a:headEnd type="none" w="med" len="med"/>
            <a:tailEnd type="none" w="med" len="med"/>
          </a:ln>
        </p:spPr>
      </p:cxnSp>
      <p:cxnSp>
        <p:nvCxnSpPr>
          <p:cNvPr id="778" name="Google Shape;778;p126"/>
          <p:cNvCxnSpPr/>
          <p:nvPr/>
        </p:nvCxnSpPr>
        <p:spPr>
          <a:xfrm rot="10800000">
            <a:off x="335825" y="4801200"/>
            <a:ext cx="0" cy="342300"/>
          </a:xfrm>
          <a:prstGeom prst="straightConnector1">
            <a:avLst/>
          </a:prstGeom>
          <a:noFill/>
          <a:ln w="9525" cap="flat" cmpd="sng">
            <a:solidFill>
              <a:srgbClr val="800000"/>
            </a:solidFill>
            <a:prstDash val="solid"/>
            <a:round/>
            <a:headEnd type="none" w="med" len="med"/>
            <a:tailEnd type="none" w="med" len="med"/>
          </a:ln>
        </p:spPr>
      </p:cxnSp>
      <p:sp>
        <p:nvSpPr>
          <p:cNvPr id="779" name="Google Shape;779;p126"/>
          <p:cNvSpPr txBox="1">
            <a:spLocks noGrp="1"/>
          </p:cNvSpPr>
          <p:nvPr>
            <p:ph type="sldNum" idx="12"/>
          </p:nvPr>
        </p:nvSpPr>
        <p:spPr>
          <a:xfrm>
            <a:off x="61481" y="4627167"/>
            <a:ext cx="548700" cy="107700"/>
          </a:xfrm>
          <a:prstGeom prst="rect">
            <a:avLst/>
          </a:prstGeom>
          <a:noFill/>
          <a:ln>
            <a:noFill/>
          </a:ln>
        </p:spPr>
        <p:txBody>
          <a:bodyPr spcFirstLastPara="1" wrap="square" lIns="0" tIns="0" rIns="0" bIns="0" anchor="b" anchorCtr="0">
            <a:noAutofit/>
          </a:bodyPr>
          <a:lstStyle>
            <a:lvl1pPr lvl="0" algn="ctr" rtl="0">
              <a:buNone/>
              <a:defRPr sz="600">
                <a:latin typeface="Red Hat Text Medium"/>
                <a:ea typeface="Red Hat Text Medium"/>
                <a:cs typeface="Red Hat Text Medium"/>
                <a:sym typeface="Red Hat Text Medium"/>
              </a:defRPr>
            </a:lvl1pPr>
            <a:lvl2pPr lvl="1" algn="ctr" rtl="0">
              <a:buNone/>
              <a:defRPr sz="600">
                <a:latin typeface="Red Hat Text Medium"/>
                <a:ea typeface="Red Hat Text Medium"/>
                <a:cs typeface="Red Hat Text Medium"/>
                <a:sym typeface="Red Hat Text Medium"/>
              </a:defRPr>
            </a:lvl2pPr>
            <a:lvl3pPr lvl="2" algn="ctr" rtl="0">
              <a:buNone/>
              <a:defRPr sz="600">
                <a:latin typeface="Red Hat Text Medium"/>
                <a:ea typeface="Red Hat Text Medium"/>
                <a:cs typeface="Red Hat Text Medium"/>
                <a:sym typeface="Red Hat Text Medium"/>
              </a:defRPr>
            </a:lvl3pPr>
            <a:lvl4pPr lvl="3" algn="ctr" rtl="0">
              <a:buNone/>
              <a:defRPr sz="600">
                <a:latin typeface="Red Hat Text Medium"/>
                <a:ea typeface="Red Hat Text Medium"/>
                <a:cs typeface="Red Hat Text Medium"/>
                <a:sym typeface="Red Hat Text Medium"/>
              </a:defRPr>
            </a:lvl4pPr>
            <a:lvl5pPr lvl="4" algn="ctr" rtl="0">
              <a:buNone/>
              <a:defRPr sz="600">
                <a:latin typeface="Red Hat Text Medium"/>
                <a:ea typeface="Red Hat Text Medium"/>
                <a:cs typeface="Red Hat Text Medium"/>
                <a:sym typeface="Red Hat Text Medium"/>
              </a:defRPr>
            </a:lvl5pPr>
            <a:lvl6pPr lvl="5" algn="ctr" rtl="0">
              <a:buNone/>
              <a:defRPr sz="600">
                <a:latin typeface="Red Hat Text Medium"/>
                <a:ea typeface="Red Hat Text Medium"/>
                <a:cs typeface="Red Hat Text Medium"/>
                <a:sym typeface="Red Hat Text Medium"/>
              </a:defRPr>
            </a:lvl6pPr>
            <a:lvl7pPr lvl="6" algn="ctr" rtl="0">
              <a:buNone/>
              <a:defRPr sz="600">
                <a:latin typeface="Red Hat Text Medium"/>
                <a:ea typeface="Red Hat Text Medium"/>
                <a:cs typeface="Red Hat Text Medium"/>
                <a:sym typeface="Red Hat Text Medium"/>
              </a:defRPr>
            </a:lvl7pPr>
            <a:lvl8pPr lvl="7" algn="ctr" rtl="0">
              <a:buNone/>
              <a:defRPr sz="600">
                <a:latin typeface="Red Hat Text Medium"/>
                <a:ea typeface="Red Hat Text Medium"/>
                <a:cs typeface="Red Hat Text Medium"/>
                <a:sym typeface="Red Hat Text Medium"/>
              </a:defRPr>
            </a:lvl8pPr>
            <a:lvl9pPr lvl="8" algn="ctr" rtl="0">
              <a:buNone/>
              <a:defRPr sz="6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matchingName="Interior quote two column">
  <p:cSld name="CUSTOM_4_8">
    <p:spTree>
      <p:nvGrpSpPr>
        <p:cNvPr id="1" name="Shape 3634"/>
        <p:cNvGrpSpPr/>
        <p:nvPr/>
      </p:nvGrpSpPr>
      <p:grpSpPr>
        <a:xfrm>
          <a:off x="0" y="0"/>
          <a:ext cx="0" cy="0"/>
          <a:chOff x="0" y="0"/>
          <a:chExt cx="0" cy="0"/>
        </a:xfrm>
      </p:grpSpPr>
      <p:sp>
        <p:nvSpPr>
          <p:cNvPr id="3635" name="Google Shape;3635;p317"/>
          <p:cNvSpPr txBox="1">
            <a:spLocks noGrp="1"/>
          </p:cNvSpPr>
          <p:nvPr>
            <p:ph type="subTitle" idx="1"/>
          </p:nvPr>
        </p:nvSpPr>
        <p:spPr>
          <a:xfrm>
            <a:off x="335831" y="41580"/>
            <a:ext cx="3861600" cy="612300"/>
          </a:xfrm>
          <a:prstGeom prst="rect">
            <a:avLst/>
          </a:prstGeom>
        </p:spPr>
        <p:txBody>
          <a:bodyPr spcFirstLastPara="1" wrap="square" lIns="329175" tIns="68575" rIns="68575" bIns="68575" anchor="ctr" anchorCtr="0">
            <a:noAutofit/>
          </a:bodyPr>
          <a:lstStyle>
            <a:lvl1pPr lvl="0"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a:endParaRPr/>
          </a:p>
        </p:txBody>
      </p:sp>
      <p:sp>
        <p:nvSpPr>
          <p:cNvPr id="3636" name="Google Shape;3636;p317"/>
          <p:cNvSpPr txBox="1">
            <a:spLocks noGrp="1"/>
          </p:cNvSpPr>
          <p:nvPr>
            <p:ph type="title"/>
          </p:nvPr>
        </p:nvSpPr>
        <p:spPr>
          <a:xfrm>
            <a:off x="663788" y="653813"/>
            <a:ext cx="7816500" cy="414900"/>
          </a:xfrm>
          <a:prstGeom prst="rect">
            <a:avLst/>
          </a:prstGeom>
        </p:spPr>
        <p:txBody>
          <a:bodyPr spcFirstLastPara="1" wrap="square" lIns="0" tIns="0" rIns="0" bIns="0" anchor="t" anchorCtr="0">
            <a:noAutofit/>
          </a:bodyPr>
          <a:lstStyle>
            <a:lvl1pPr lvl="0" algn="ctr" rtl="0">
              <a:lnSpc>
                <a:spcPct val="130000"/>
              </a:lnSpc>
              <a:spcBef>
                <a:spcPts val="0"/>
              </a:spcBef>
              <a:spcAft>
                <a:spcPts val="0"/>
              </a:spcAft>
              <a:buNone/>
              <a:defRPr sz="2000"/>
            </a:lvl1pPr>
            <a:lvl2pPr lvl="1" algn="ctr" rtl="0">
              <a:lnSpc>
                <a:spcPct val="130000"/>
              </a:lnSpc>
              <a:spcBef>
                <a:spcPts val="0"/>
              </a:spcBef>
              <a:spcAft>
                <a:spcPts val="0"/>
              </a:spcAft>
              <a:buNone/>
              <a:defRPr sz="2000"/>
            </a:lvl2pPr>
            <a:lvl3pPr lvl="2" algn="ctr" rtl="0">
              <a:lnSpc>
                <a:spcPct val="130000"/>
              </a:lnSpc>
              <a:spcBef>
                <a:spcPts val="0"/>
              </a:spcBef>
              <a:spcAft>
                <a:spcPts val="0"/>
              </a:spcAft>
              <a:buNone/>
              <a:defRPr sz="2000"/>
            </a:lvl3pPr>
            <a:lvl4pPr lvl="3" algn="ctr" rtl="0">
              <a:lnSpc>
                <a:spcPct val="130000"/>
              </a:lnSpc>
              <a:spcBef>
                <a:spcPts val="0"/>
              </a:spcBef>
              <a:spcAft>
                <a:spcPts val="0"/>
              </a:spcAft>
              <a:buNone/>
              <a:defRPr sz="2000"/>
            </a:lvl4pPr>
            <a:lvl5pPr lvl="4" algn="ctr" rtl="0">
              <a:lnSpc>
                <a:spcPct val="130000"/>
              </a:lnSpc>
              <a:spcBef>
                <a:spcPts val="0"/>
              </a:spcBef>
              <a:spcAft>
                <a:spcPts val="0"/>
              </a:spcAft>
              <a:buNone/>
              <a:defRPr sz="2000"/>
            </a:lvl5pPr>
            <a:lvl6pPr lvl="5" algn="ctr" rtl="0">
              <a:lnSpc>
                <a:spcPct val="130000"/>
              </a:lnSpc>
              <a:spcBef>
                <a:spcPts val="0"/>
              </a:spcBef>
              <a:spcAft>
                <a:spcPts val="0"/>
              </a:spcAft>
              <a:buNone/>
              <a:defRPr sz="2000"/>
            </a:lvl6pPr>
            <a:lvl7pPr lvl="6" algn="ctr" rtl="0">
              <a:lnSpc>
                <a:spcPct val="130000"/>
              </a:lnSpc>
              <a:spcBef>
                <a:spcPts val="0"/>
              </a:spcBef>
              <a:spcAft>
                <a:spcPts val="0"/>
              </a:spcAft>
              <a:buNone/>
              <a:defRPr sz="2000"/>
            </a:lvl7pPr>
            <a:lvl8pPr lvl="7" algn="ctr" rtl="0">
              <a:lnSpc>
                <a:spcPct val="130000"/>
              </a:lnSpc>
              <a:spcBef>
                <a:spcPts val="0"/>
              </a:spcBef>
              <a:spcAft>
                <a:spcPts val="0"/>
              </a:spcAft>
              <a:buNone/>
              <a:defRPr sz="2000"/>
            </a:lvl8pPr>
            <a:lvl9pPr lvl="8" algn="ctr" rtl="0">
              <a:lnSpc>
                <a:spcPct val="130000"/>
              </a:lnSpc>
              <a:spcBef>
                <a:spcPts val="0"/>
              </a:spcBef>
              <a:spcAft>
                <a:spcPts val="0"/>
              </a:spcAft>
              <a:buNone/>
              <a:defRPr sz="2000"/>
            </a:lvl9pPr>
          </a:lstStyle>
          <a:p>
            <a:endParaRPr/>
          </a:p>
        </p:txBody>
      </p:sp>
      <p:cxnSp>
        <p:nvCxnSpPr>
          <p:cNvPr id="3637" name="Google Shape;3637;p317"/>
          <p:cNvCxnSpPr/>
          <p:nvPr/>
        </p:nvCxnSpPr>
        <p:spPr>
          <a:xfrm rot="10800000">
            <a:off x="335831" y="150"/>
            <a:ext cx="0" cy="664800"/>
          </a:xfrm>
          <a:prstGeom prst="straightConnector1">
            <a:avLst/>
          </a:prstGeom>
          <a:noFill/>
          <a:ln w="9525" cap="flat" cmpd="sng">
            <a:solidFill>
              <a:schemeClr val="accent1"/>
            </a:solidFill>
            <a:prstDash val="solid"/>
            <a:round/>
            <a:headEnd type="none" w="med" len="med"/>
            <a:tailEnd type="none" w="med" len="med"/>
          </a:ln>
        </p:spPr>
      </p:cxnSp>
      <p:cxnSp>
        <p:nvCxnSpPr>
          <p:cNvPr id="3638" name="Google Shape;3638;p317"/>
          <p:cNvCxnSpPr/>
          <p:nvPr/>
        </p:nvCxnSpPr>
        <p:spPr>
          <a:xfrm rot="10800000">
            <a:off x="335825" y="4801200"/>
            <a:ext cx="0" cy="342300"/>
          </a:xfrm>
          <a:prstGeom prst="straightConnector1">
            <a:avLst/>
          </a:prstGeom>
          <a:noFill/>
          <a:ln w="9525" cap="flat" cmpd="sng">
            <a:solidFill>
              <a:schemeClr val="accent1"/>
            </a:solidFill>
            <a:prstDash val="solid"/>
            <a:round/>
            <a:headEnd type="none" w="med" len="med"/>
            <a:tailEnd type="none" w="med" len="med"/>
          </a:ln>
        </p:spPr>
      </p:cxnSp>
      <p:sp>
        <p:nvSpPr>
          <p:cNvPr id="3639" name="Google Shape;3639;p317"/>
          <p:cNvSpPr txBox="1">
            <a:spLocks noGrp="1"/>
          </p:cNvSpPr>
          <p:nvPr>
            <p:ph type="sldNum" idx="12"/>
          </p:nvPr>
        </p:nvSpPr>
        <p:spPr>
          <a:xfrm>
            <a:off x="61481" y="4627167"/>
            <a:ext cx="548700" cy="107700"/>
          </a:xfrm>
          <a:prstGeom prst="rect">
            <a:avLst/>
          </a:prstGeom>
          <a:noFill/>
          <a:ln>
            <a:noFill/>
          </a:ln>
        </p:spPr>
        <p:txBody>
          <a:bodyPr spcFirstLastPara="1" wrap="square" lIns="0" tIns="0" rIns="0" bIns="0" anchor="b" anchorCtr="0">
            <a:noAutofit/>
          </a:bodyPr>
          <a:lstStyle>
            <a:lvl1pPr lvl="0" algn="ctr" rtl="0">
              <a:buNone/>
              <a:defRPr sz="600">
                <a:latin typeface="Red Hat Text Medium"/>
                <a:ea typeface="Red Hat Text Medium"/>
                <a:cs typeface="Red Hat Text Medium"/>
                <a:sym typeface="Red Hat Text Medium"/>
              </a:defRPr>
            </a:lvl1pPr>
            <a:lvl2pPr lvl="1" algn="ctr" rtl="0">
              <a:buNone/>
              <a:defRPr sz="600">
                <a:latin typeface="Red Hat Text Medium"/>
                <a:ea typeface="Red Hat Text Medium"/>
                <a:cs typeface="Red Hat Text Medium"/>
                <a:sym typeface="Red Hat Text Medium"/>
              </a:defRPr>
            </a:lvl2pPr>
            <a:lvl3pPr lvl="2" algn="ctr" rtl="0">
              <a:buNone/>
              <a:defRPr sz="600">
                <a:latin typeface="Red Hat Text Medium"/>
                <a:ea typeface="Red Hat Text Medium"/>
                <a:cs typeface="Red Hat Text Medium"/>
                <a:sym typeface="Red Hat Text Medium"/>
              </a:defRPr>
            </a:lvl3pPr>
            <a:lvl4pPr lvl="3" algn="ctr" rtl="0">
              <a:buNone/>
              <a:defRPr sz="600">
                <a:latin typeface="Red Hat Text Medium"/>
                <a:ea typeface="Red Hat Text Medium"/>
                <a:cs typeface="Red Hat Text Medium"/>
                <a:sym typeface="Red Hat Text Medium"/>
              </a:defRPr>
            </a:lvl4pPr>
            <a:lvl5pPr lvl="4" algn="ctr" rtl="0">
              <a:buNone/>
              <a:defRPr sz="600">
                <a:latin typeface="Red Hat Text Medium"/>
                <a:ea typeface="Red Hat Text Medium"/>
                <a:cs typeface="Red Hat Text Medium"/>
                <a:sym typeface="Red Hat Text Medium"/>
              </a:defRPr>
            </a:lvl5pPr>
            <a:lvl6pPr lvl="5" algn="ctr" rtl="0">
              <a:buNone/>
              <a:defRPr sz="600">
                <a:latin typeface="Red Hat Text Medium"/>
                <a:ea typeface="Red Hat Text Medium"/>
                <a:cs typeface="Red Hat Text Medium"/>
                <a:sym typeface="Red Hat Text Medium"/>
              </a:defRPr>
            </a:lvl6pPr>
            <a:lvl7pPr lvl="6" algn="ctr" rtl="0">
              <a:buNone/>
              <a:defRPr sz="600">
                <a:latin typeface="Red Hat Text Medium"/>
                <a:ea typeface="Red Hat Text Medium"/>
                <a:cs typeface="Red Hat Text Medium"/>
                <a:sym typeface="Red Hat Text Medium"/>
              </a:defRPr>
            </a:lvl7pPr>
            <a:lvl8pPr lvl="7" algn="ctr" rtl="0">
              <a:buNone/>
              <a:defRPr sz="600">
                <a:latin typeface="Red Hat Text Medium"/>
                <a:ea typeface="Red Hat Text Medium"/>
                <a:cs typeface="Red Hat Text Medium"/>
                <a:sym typeface="Red Hat Text Medium"/>
              </a:defRPr>
            </a:lvl8pPr>
            <a:lvl9pPr lvl="8" algn="ctr" rtl="0">
              <a:buNone/>
              <a:defRPr sz="6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pic>
        <p:nvPicPr>
          <p:cNvPr id="3640" name="Google Shape;3640;p317"/>
          <p:cNvPicPr preferRelativeResize="0"/>
          <p:nvPr/>
        </p:nvPicPr>
        <p:blipFill rotWithShape="1">
          <a:blip r:embed="rId2">
            <a:alphaModFix/>
          </a:blip>
          <a:srcRect t="327" b="317"/>
          <a:stretch/>
        </p:blipFill>
        <p:spPr>
          <a:xfrm>
            <a:off x="8033460" y="4734938"/>
            <a:ext cx="731888" cy="171091"/>
          </a:xfrm>
          <a:prstGeom prst="rect">
            <a:avLst/>
          </a:prstGeom>
          <a:noFill/>
          <a:ln>
            <a:noFill/>
          </a:ln>
        </p:spPr>
      </p:pic>
      <p:sp>
        <p:nvSpPr>
          <p:cNvPr id="3641" name="Google Shape;3641;p317"/>
          <p:cNvSpPr txBox="1">
            <a:spLocks noGrp="1"/>
          </p:cNvSpPr>
          <p:nvPr>
            <p:ph type="subTitle" idx="2"/>
          </p:nvPr>
        </p:nvSpPr>
        <p:spPr>
          <a:xfrm>
            <a:off x="663844" y="1068713"/>
            <a:ext cx="7816500" cy="529200"/>
          </a:xfrm>
          <a:prstGeom prst="rect">
            <a:avLst/>
          </a:prstGeom>
        </p:spPr>
        <p:txBody>
          <a:bodyPr spcFirstLastPara="1" wrap="square" lIns="0" tIns="0" rIns="0" bIns="0" anchor="t" anchorCtr="0">
            <a:noAutofit/>
          </a:bodyPr>
          <a:lstStyle>
            <a:lvl1pPr lvl="0" algn="ctr" rtl="0">
              <a:spcBef>
                <a:spcPts val="0"/>
              </a:spcBef>
              <a:spcAft>
                <a:spcPts val="0"/>
              </a:spcAft>
              <a:buNone/>
              <a:defRPr sz="1400">
                <a:solidFill>
                  <a:schemeClr val="accent1"/>
                </a:solidFill>
              </a:defRPr>
            </a:lvl1pPr>
            <a:lvl2pPr lvl="1" algn="ctr" rtl="0">
              <a:spcBef>
                <a:spcPts val="400"/>
              </a:spcBef>
              <a:spcAft>
                <a:spcPts val="0"/>
              </a:spcAft>
              <a:buNone/>
              <a:defRPr sz="1400">
                <a:solidFill>
                  <a:schemeClr val="accent1"/>
                </a:solidFill>
              </a:defRPr>
            </a:lvl2pPr>
            <a:lvl3pPr lvl="2" algn="ctr" rtl="0">
              <a:spcBef>
                <a:spcPts val="400"/>
              </a:spcBef>
              <a:spcAft>
                <a:spcPts val="0"/>
              </a:spcAft>
              <a:buNone/>
              <a:defRPr sz="1400">
                <a:solidFill>
                  <a:schemeClr val="accent1"/>
                </a:solidFill>
              </a:defRPr>
            </a:lvl3pPr>
            <a:lvl4pPr lvl="3" algn="ctr" rtl="0">
              <a:spcBef>
                <a:spcPts val="400"/>
              </a:spcBef>
              <a:spcAft>
                <a:spcPts val="0"/>
              </a:spcAft>
              <a:buNone/>
              <a:defRPr sz="1400">
                <a:solidFill>
                  <a:schemeClr val="accent1"/>
                </a:solidFill>
              </a:defRPr>
            </a:lvl4pPr>
            <a:lvl5pPr lvl="4" algn="ctr" rtl="0">
              <a:spcBef>
                <a:spcPts val="400"/>
              </a:spcBef>
              <a:spcAft>
                <a:spcPts val="0"/>
              </a:spcAft>
              <a:buNone/>
              <a:defRPr sz="1400">
                <a:solidFill>
                  <a:schemeClr val="accent1"/>
                </a:solidFill>
              </a:defRPr>
            </a:lvl5pPr>
            <a:lvl6pPr lvl="5" algn="ctr" rtl="0">
              <a:spcBef>
                <a:spcPts val="400"/>
              </a:spcBef>
              <a:spcAft>
                <a:spcPts val="0"/>
              </a:spcAft>
              <a:buNone/>
              <a:defRPr sz="1400">
                <a:solidFill>
                  <a:schemeClr val="accent1"/>
                </a:solidFill>
              </a:defRPr>
            </a:lvl6pPr>
            <a:lvl7pPr lvl="6" algn="ctr" rtl="0">
              <a:spcBef>
                <a:spcPts val="400"/>
              </a:spcBef>
              <a:spcAft>
                <a:spcPts val="0"/>
              </a:spcAft>
              <a:buNone/>
              <a:defRPr sz="1400">
                <a:solidFill>
                  <a:schemeClr val="accent1"/>
                </a:solidFill>
              </a:defRPr>
            </a:lvl7pPr>
            <a:lvl8pPr lvl="7" algn="ctr" rtl="0">
              <a:spcBef>
                <a:spcPts val="400"/>
              </a:spcBef>
              <a:spcAft>
                <a:spcPts val="0"/>
              </a:spcAft>
              <a:buNone/>
              <a:defRPr sz="1400">
                <a:solidFill>
                  <a:schemeClr val="accent1"/>
                </a:solidFill>
              </a:defRPr>
            </a:lvl8pPr>
            <a:lvl9pPr lvl="8" algn="ctr" rtl="0">
              <a:spcBef>
                <a:spcPts val="400"/>
              </a:spcBef>
              <a:spcAft>
                <a:spcPts val="400"/>
              </a:spcAft>
              <a:buNone/>
              <a:defRPr sz="1400">
                <a:solidFill>
                  <a:schemeClr val="accent1"/>
                </a:solidFill>
              </a:defRPr>
            </a:lvl9pPr>
          </a:lstStyle>
          <a:p>
            <a:endParaRPr/>
          </a:p>
        </p:txBody>
      </p:sp>
      <p:sp>
        <p:nvSpPr>
          <p:cNvPr id="3642" name="Google Shape;3642;p317"/>
          <p:cNvSpPr txBox="1">
            <a:spLocks noGrp="1"/>
          </p:cNvSpPr>
          <p:nvPr>
            <p:ph type="subTitle" idx="3"/>
          </p:nvPr>
        </p:nvSpPr>
        <p:spPr>
          <a:xfrm>
            <a:off x="663788" y="4627163"/>
            <a:ext cx="6001800" cy="420000"/>
          </a:xfrm>
          <a:prstGeom prst="rect">
            <a:avLst/>
          </a:prstGeom>
        </p:spPr>
        <p:txBody>
          <a:bodyPr spcFirstLastPara="1" wrap="square" lIns="0" tIns="0" rIns="0" bIns="0" anchor="b" anchorCtr="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a:endParaRPr/>
          </a:p>
        </p:txBody>
      </p:sp>
      <p:cxnSp>
        <p:nvCxnSpPr>
          <p:cNvPr id="3643" name="Google Shape;3643;p317"/>
          <p:cNvCxnSpPr/>
          <p:nvPr/>
        </p:nvCxnSpPr>
        <p:spPr>
          <a:xfrm>
            <a:off x="4574182" y="2097150"/>
            <a:ext cx="0" cy="2192700"/>
          </a:xfrm>
          <a:prstGeom prst="straightConnector1">
            <a:avLst/>
          </a:prstGeom>
          <a:noFill/>
          <a:ln w="9525" cap="flat" cmpd="sng">
            <a:solidFill>
              <a:schemeClr val="dk2"/>
            </a:solidFill>
            <a:prstDash val="dot"/>
            <a:round/>
            <a:headEnd type="none" w="med" len="med"/>
            <a:tailEnd type="none" w="med" len="med"/>
          </a:ln>
        </p:spPr>
      </p:cxnSp>
      <p:sp>
        <p:nvSpPr>
          <p:cNvPr id="3644" name="Google Shape;3644;p317"/>
          <p:cNvSpPr txBox="1">
            <a:spLocks noGrp="1"/>
          </p:cNvSpPr>
          <p:nvPr>
            <p:ph type="subTitle" idx="4"/>
          </p:nvPr>
        </p:nvSpPr>
        <p:spPr>
          <a:xfrm>
            <a:off x="1007344" y="3777544"/>
            <a:ext cx="3298500" cy="319500"/>
          </a:xfrm>
          <a:prstGeom prst="rect">
            <a:avLst/>
          </a:prstGeom>
        </p:spPr>
        <p:txBody>
          <a:bodyPr spcFirstLastPara="1" wrap="square" lIns="0" tIns="0" rIns="0" bIns="0" anchor="t" anchorCtr="0">
            <a:noAutofit/>
          </a:bodyPr>
          <a:lstStyle>
            <a:lvl1pPr lvl="0" rtl="0">
              <a:lnSpc>
                <a:spcPct val="115000"/>
              </a:lnSpc>
              <a:spcBef>
                <a:spcPts val="0"/>
              </a:spcBef>
              <a:spcAft>
                <a:spcPts val="0"/>
              </a:spcAft>
              <a:buNone/>
              <a:defRPr sz="900"/>
            </a:lvl1pPr>
            <a:lvl2pPr lvl="1" rtl="0">
              <a:lnSpc>
                <a:spcPct val="115000"/>
              </a:lnSpc>
              <a:spcBef>
                <a:spcPts val="0"/>
              </a:spcBef>
              <a:spcAft>
                <a:spcPts val="0"/>
              </a:spcAft>
              <a:buNone/>
              <a:defRPr sz="900"/>
            </a:lvl2pPr>
            <a:lvl3pPr lvl="2" rtl="0">
              <a:lnSpc>
                <a:spcPct val="115000"/>
              </a:lnSpc>
              <a:spcBef>
                <a:spcPts val="0"/>
              </a:spcBef>
              <a:spcAft>
                <a:spcPts val="0"/>
              </a:spcAft>
              <a:buNone/>
              <a:defRPr sz="900"/>
            </a:lvl3pPr>
            <a:lvl4pPr lvl="3" rtl="0">
              <a:lnSpc>
                <a:spcPct val="115000"/>
              </a:lnSpc>
              <a:spcBef>
                <a:spcPts val="0"/>
              </a:spcBef>
              <a:spcAft>
                <a:spcPts val="0"/>
              </a:spcAft>
              <a:buNone/>
              <a:defRPr sz="900"/>
            </a:lvl4pPr>
            <a:lvl5pPr lvl="4" rtl="0">
              <a:lnSpc>
                <a:spcPct val="115000"/>
              </a:lnSpc>
              <a:spcBef>
                <a:spcPts val="0"/>
              </a:spcBef>
              <a:spcAft>
                <a:spcPts val="0"/>
              </a:spcAft>
              <a:buNone/>
              <a:defRPr sz="900"/>
            </a:lvl5pPr>
            <a:lvl6pPr lvl="5" rtl="0">
              <a:lnSpc>
                <a:spcPct val="115000"/>
              </a:lnSpc>
              <a:spcBef>
                <a:spcPts val="0"/>
              </a:spcBef>
              <a:spcAft>
                <a:spcPts val="0"/>
              </a:spcAft>
              <a:buNone/>
              <a:defRPr sz="900"/>
            </a:lvl6pPr>
            <a:lvl7pPr lvl="6" rtl="0">
              <a:lnSpc>
                <a:spcPct val="115000"/>
              </a:lnSpc>
              <a:spcBef>
                <a:spcPts val="0"/>
              </a:spcBef>
              <a:spcAft>
                <a:spcPts val="0"/>
              </a:spcAft>
              <a:buNone/>
              <a:defRPr sz="900"/>
            </a:lvl7pPr>
            <a:lvl8pPr lvl="7" rtl="0">
              <a:lnSpc>
                <a:spcPct val="115000"/>
              </a:lnSpc>
              <a:spcBef>
                <a:spcPts val="0"/>
              </a:spcBef>
              <a:spcAft>
                <a:spcPts val="0"/>
              </a:spcAft>
              <a:buNone/>
              <a:defRPr sz="900"/>
            </a:lvl8pPr>
            <a:lvl9pPr lvl="8" rtl="0">
              <a:lnSpc>
                <a:spcPct val="115000"/>
              </a:lnSpc>
              <a:spcBef>
                <a:spcPts val="0"/>
              </a:spcBef>
              <a:spcAft>
                <a:spcPts val="0"/>
              </a:spcAft>
              <a:buNone/>
              <a:defRPr sz="900"/>
            </a:lvl9pPr>
          </a:lstStyle>
          <a:p>
            <a:endParaRPr/>
          </a:p>
        </p:txBody>
      </p:sp>
      <p:sp>
        <p:nvSpPr>
          <p:cNvPr id="3645" name="Google Shape;3645;p317"/>
          <p:cNvSpPr txBox="1">
            <a:spLocks noGrp="1"/>
          </p:cNvSpPr>
          <p:nvPr>
            <p:ph type="subTitle" idx="5"/>
          </p:nvPr>
        </p:nvSpPr>
        <p:spPr>
          <a:xfrm>
            <a:off x="1007344" y="2136075"/>
            <a:ext cx="3298500" cy="1396200"/>
          </a:xfrm>
          <a:prstGeom prst="rect">
            <a:avLst/>
          </a:prstGeom>
        </p:spPr>
        <p:txBody>
          <a:bodyPr spcFirstLastPara="1" wrap="square" lIns="0" tIns="0" rIns="0" bIns="0" anchor="t" anchorCtr="0">
            <a:noAutofit/>
          </a:bodyPr>
          <a:lstStyle>
            <a:lvl1pPr lvl="0" rtl="0">
              <a:lnSpc>
                <a:spcPct val="150000"/>
              </a:lnSpc>
              <a:spcBef>
                <a:spcPts val="0"/>
              </a:spcBef>
              <a:spcAft>
                <a:spcPts val="0"/>
              </a:spcAft>
              <a:buNone/>
              <a:defRPr/>
            </a:lvl1pPr>
            <a:lvl2pPr lvl="1" rtl="0">
              <a:lnSpc>
                <a:spcPct val="150000"/>
              </a:lnSpc>
              <a:spcBef>
                <a:spcPts val="0"/>
              </a:spcBef>
              <a:spcAft>
                <a:spcPts val="0"/>
              </a:spcAft>
              <a:buNone/>
              <a:defRPr/>
            </a:lvl2pPr>
            <a:lvl3pPr lvl="2" rtl="0">
              <a:lnSpc>
                <a:spcPct val="150000"/>
              </a:lnSpc>
              <a:spcBef>
                <a:spcPts val="0"/>
              </a:spcBef>
              <a:spcAft>
                <a:spcPts val="0"/>
              </a:spcAft>
              <a:buNone/>
              <a:defRPr/>
            </a:lvl3pPr>
            <a:lvl4pPr lvl="3" rtl="0">
              <a:lnSpc>
                <a:spcPct val="150000"/>
              </a:lnSpc>
              <a:spcBef>
                <a:spcPts val="0"/>
              </a:spcBef>
              <a:spcAft>
                <a:spcPts val="0"/>
              </a:spcAft>
              <a:buNone/>
              <a:defRPr/>
            </a:lvl4pPr>
            <a:lvl5pPr lvl="4" rtl="0">
              <a:lnSpc>
                <a:spcPct val="150000"/>
              </a:lnSpc>
              <a:spcBef>
                <a:spcPts val="0"/>
              </a:spcBef>
              <a:spcAft>
                <a:spcPts val="0"/>
              </a:spcAft>
              <a:buNone/>
              <a:defRPr/>
            </a:lvl5pPr>
            <a:lvl6pPr lvl="5" rtl="0">
              <a:lnSpc>
                <a:spcPct val="150000"/>
              </a:lnSpc>
              <a:spcBef>
                <a:spcPts val="0"/>
              </a:spcBef>
              <a:spcAft>
                <a:spcPts val="0"/>
              </a:spcAft>
              <a:buNone/>
              <a:defRPr/>
            </a:lvl6pPr>
            <a:lvl7pPr lvl="6" rtl="0">
              <a:lnSpc>
                <a:spcPct val="150000"/>
              </a:lnSpc>
              <a:spcBef>
                <a:spcPts val="0"/>
              </a:spcBef>
              <a:spcAft>
                <a:spcPts val="0"/>
              </a:spcAft>
              <a:buNone/>
              <a:defRPr/>
            </a:lvl7pPr>
            <a:lvl8pPr lvl="7" rtl="0">
              <a:lnSpc>
                <a:spcPct val="150000"/>
              </a:lnSpc>
              <a:spcBef>
                <a:spcPts val="0"/>
              </a:spcBef>
              <a:spcAft>
                <a:spcPts val="0"/>
              </a:spcAft>
              <a:buNone/>
              <a:defRPr/>
            </a:lvl8pPr>
            <a:lvl9pPr lvl="8" rtl="0">
              <a:lnSpc>
                <a:spcPct val="150000"/>
              </a:lnSpc>
              <a:spcBef>
                <a:spcPts val="0"/>
              </a:spcBef>
              <a:spcAft>
                <a:spcPts val="0"/>
              </a:spcAft>
              <a:buNone/>
              <a:defRPr/>
            </a:lvl9pPr>
          </a:lstStyle>
          <a:p>
            <a:endParaRPr/>
          </a:p>
        </p:txBody>
      </p:sp>
      <p:sp>
        <p:nvSpPr>
          <p:cNvPr id="3646" name="Google Shape;3646;p317"/>
          <p:cNvSpPr txBox="1">
            <a:spLocks noGrp="1"/>
          </p:cNvSpPr>
          <p:nvPr>
            <p:ph type="subTitle" idx="6"/>
          </p:nvPr>
        </p:nvSpPr>
        <p:spPr>
          <a:xfrm>
            <a:off x="4896994" y="3777544"/>
            <a:ext cx="3298500" cy="319500"/>
          </a:xfrm>
          <a:prstGeom prst="rect">
            <a:avLst/>
          </a:prstGeom>
        </p:spPr>
        <p:txBody>
          <a:bodyPr spcFirstLastPara="1" wrap="square" lIns="0" tIns="0" rIns="0" bIns="0" anchor="t" anchorCtr="0">
            <a:noAutofit/>
          </a:bodyPr>
          <a:lstStyle>
            <a:lvl1pPr lvl="0" rtl="0">
              <a:lnSpc>
                <a:spcPct val="115000"/>
              </a:lnSpc>
              <a:spcBef>
                <a:spcPts val="0"/>
              </a:spcBef>
              <a:spcAft>
                <a:spcPts val="0"/>
              </a:spcAft>
              <a:buNone/>
              <a:defRPr sz="900"/>
            </a:lvl1pPr>
            <a:lvl2pPr lvl="1" rtl="0">
              <a:lnSpc>
                <a:spcPct val="115000"/>
              </a:lnSpc>
              <a:spcBef>
                <a:spcPts val="0"/>
              </a:spcBef>
              <a:spcAft>
                <a:spcPts val="0"/>
              </a:spcAft>
              <a:buNone/>
              <a:defRPr sz="900"/>
            </a:lvl2pPr>
            <a:lvl3pPr lvl="2" rtl="0">
              <a:lnSpc>
                <a:spcPct val="115000"/>
              </a:lnSpc>
              <a:spcBef>
                <a:spcPts val="0"/>
              </a:spcBef>
              <a:spcAft>
                <a:spcPts val="0"/>
              </a:spcAft>
              <a:buNone/>
              <a:defRPr sz="900"/>
            </a:lvl3pPr>
            <a:lvl4pPr lvl="3" rtl="0">
              <a:lnSpc>
                <a:spcPct val="115000"/>
              </a:lnSpc>
              <a:spcBef>
                <a:spcPts val="0"/>
              </a:spcBef>
              <a:spcAft>
                <a:spcPts val="0"/>
              </a:spcAft>
              <a:buNone/>
              <a:defRPr sz="900"/>
            </a:lvl4pPr>
            <a:lvl5pPr lvl="4" rtl="0">
              <a:lnSpc>
                <a:spcPct val="115000"/>
              </a:lnSpc>
              <a:spcBef>
                <a:spcPts val="0"/>
              </a:spcBef>
              <a:spcAft>
                <a:spcPts val="0"/>
              </a:spcAft>
              <a:buNone/>
              <a:defRPr sz="900"/>
            </a:lvl5pPr>
            <a:lvl6pPr lvl="5" rtl="0">
              <a:lnSpc>
                <a:spcPct val="115000"/>
              </a:lnSpc>
              <a:spcBef>
                <a:spcPts val="0"/>
              </a:spcBef>
              <a:spcAft>
                <a:spcPts val="0"/>
              </a:spcAft>
              <a:buNone/>
              <a:defRPr sz="900"/>
            </a:lvl6pPr>
            <a:lvl7pPr lvl="6" rtl="0">
              <a:lnSpc>
                <a:spcPct val="115000"/>
              </a:lnSpc>
              <a:spcBef>
                <a:spcPts val="0"/>
              </a:spcBef>
              <a:spcAft>
                <a:spcPts val="0"/>
              </a:spcAft>
              <a:buNone/>
              <a:defRPr sz="900"/>
            </a:lvl7pPr>
            <a:lvl8pPr lvl="7" rtl="0">
              <a:lnSpc>
                <a:spcPct val="115000"/>
              </a:lnSpc>
              <a:spcBef>
                <a:spcPts val="0"/>
              </a:spcBef>
              <a:spcAft>
                <a:spcPts val="0"/>
              </a:spcAft>
              <a:buNone/>
              <a:defRPr sz="900"/>
            </a:lvl8pPr>
            <a:lvl9pPr lvl="8" rtl="0">
              <a:lnSpc>
                <a:spcPct val="115000"/>
              </a:lnSpc>
              <a:spcBef>
                <a:spcPts val="0"/>
              </a:spcBef>
              <a:spcAft>
                <a:spcPts val="0"/>
              </a:spcAft>
              <a:buNone/>
              <a:defRPr sz="900"/>
            </a:lvl9pPr>
          </a:lstStyle>
          <a:p>
            <a:endParaRPr/>
          </a:p>
        </p:txBody>
      </p:sp>
      <p:sp>
        <p:nvSpPr>
          <p:cNvPr id="3647" name="Google Shape;3647;p317"/>
          <p:cNvSpPr txBox="1">
            <a:spLocks noGrp="1"/>
          </p:cNvSpPr>
          <p:nvPr>
            <p:ph type="subTitle" idx="7"/>
          </p:nvPr>
        </p:nvSpPr>
        <p:spPr>
          <a:xfrm>
            <a:off x="4896994" y="2136075"/>
            <a:ext cx="3298500" cy="1396200"/>
          </a:xfrm>
          <a:prstGeom prst="rect">
            <a:avLst/>
          </a:prstGeom>
        </p:spPr>
        <p:txBody>
          <a:bodyPr spcFirstLastPara="1" wrap="square" lIns="0" tIns="0" rIns="0" bIns="0" anchor="t" anchorCtr="0">
            <a:noAutofit/>
          </a:bodyPr>
          <a:lstStyle>
            <a:lvl1pPr lvl="0" rtl="0">
              <a:lnSpc>
                <a:spcPct val="150000"/>
              </a:lnSpc>
              <a:spcBef>
                <a:spcPts val="0"/>
              </a:spcBef>
              <a:spcAft>
                <a:spcPts val="0"/>
              </a:spcAft>
              <a:buNone/>
              <a:defRPr/>
            </a:lvl1pPr>
            <a:lvl2pPr lvl="1" rtl="0">
              <a:lnSpc>
                <a:spcPct val="150000"/>
              </a:lnSpc>
              <a:spcBef>
                <a:spcPts val="0"/>
              </a:spcBef>
              <a:spcAft>
                <a:spcPts val="0"/>
              </a:spcAft>
              <a:buNone/>
              <a:defRPr/>
            </a:lvl2pPr>
            <a:lvl3pPr lvl="2" rtl="0">
              <a:lnSpc>
                <a:spcPct val="150000"/>
              </a:lnSpc>
              <a:spcBef>
                <a:spcPts val="0"/>
              </a:spcBef>
              <a:spcAft>
                <a:spcPts val="0"/>
              </a:spcAft>
              <a:buNone/>
              <a:defRPr/>
            </a:lvl3pPr>
            <a:lvl4pPr lvl="3" rtl="0">
              <a:lnSpc>
                <a:spcPct val="150000"/>
              </a:lnSpc>
              <a:spcBef>
                <a:spcPts val="0"/>
              </a:spcBef>
              <a:spcAft>
                <a:spcPts val="0"/>
              </a:spcAft>
              <a:buNone/>
              <a:defRPr/>
            </a:lvl4pPr>
            <a:lvl5pPr lvl="4" rtl="0">
              <a:lnSpc>
                <a:spcPct val="150000"/>
              </a:lnSpc>
              <a:spcBef>
                <a:spcPts val="0"/>
              </a:spcBef>
              <a:spcAft>
                <a:spcPts val="0"/>
              </a:spcAft>
              <a:buNone/>
              <a:defRPr/>
            </a:lvl5pPr>
            <a:lvl6pPr lvl="5" rtl="0">
              <a:lnSpc>
                <a:spcPct val="150000"/>
              </a:lnSpc>
              <a:spcBef>
                <a:spcPts val="0"/>
              </a:spcBef>
              <a:spcAft>
                <a:spcPts val="0"/>
              </a:spcAft>
              <a:buNone/>
              <a:defRPr/>
            </a:lvl6pPr>
            <a:lvl7pPr lvl="6" rtl="0">
              <a:lnSpc>
                <a:spcPct val="150000"/>
              </a:lnSpc>
              <a:spcBef>
                <a:spcPts val="0"/>
              </a:spcBef>
              <a:spcAft>
                <a:spcPts val="0"/>
              </a:spcAft>
              <a:buNone/>
              <a:defRPr/>
            </a:lvl7pPr>
            <a:lvl8pPr lvl="7" rtl="0">
              <a:lnSpc>
                <a:spcPct val="150000"/>
              </a:lnSpc>
              <a:spcBef>
                <a:spcPts val="0"/>
              </a:spcBef>
              <a:spcAft>
                <a:spcPts val="0"/>
              </a:spcAft>
              <a:buNone/>
              <a:defRPr/>
            </a:lvl8pPr>
            <a:lvl9pPr lvl="8" rtl="0">
              <a:lnSpc>
                <a:spcPct val="150000"/>
              </a:lnSpc>
              <a:spcBef>
                <a:spcPts val="0"/>
              </a:spcBef>
              <a:spcAft>
                <a:spcPts val="0"/>
              </a:spcAft>
              <a:buNone/>
              <a:defRPr/>
            </a:lvl9pPr>
          </a:lstStyle>
          <a:p>
            <a:endParaRPr/>
          </a:p>
        </p:txBody>
      </p:sp>
      <p:pic>
        <p:nvPicPr>
          <p:cNvPr id="3648" name="Google Shape;3648;p317"/>
          <p:cNvPicPr preferRelativeResize="0"/>
          <p:nvPr/>
        </p:nvPicPr>
        <p:blipFill>
          <a:blip r:embed="rId3">
            <a:alphaModFix/>
          </a:blip>
          <a:stretch>
            <a:fillRect/>
          </a:stretch>
        </p:blipFill>
        <p:spPr>
          <a:xfrm>
            <a:off x="920311" y="1533667"/>
            <a:ext cx="548775" cy="548762"/>
          </a:xfrm>
          <a:prstGeom prst="rect">
            <a:avLst/>
          </a:prstGeom>
          <a:noFill/>
          <a:ln>
            <a:noFill/>
          </a:ln>
        </p:spPr>
      </p:pic>
      <p:pic>
        <p:nvPicPr>
          <p:cNvPr id="3649" name="Google Shape;3649;p317"/>
          <p:cNvPicPr preferRelativeResize="0"/>
          <p:nvPr/>
        </p:nvPicPr>
        <p:blipFill>
          <a:blip r:embed="rId3">
            <a:alphaModFix/>
          </a:blip>
          <a:stretch>
            <a:fillRect/>
          </a:stretch>
        </p:blipFill>
        <p:spPr>
          <a:xfrm>
            <a:off x="4809961" y="1533667"/>
            <a:ext cx="548775" cy="548762"/>
          </a:xfrm>
          <a:prstGeom prst="rect">
            <a:avLst/>
          </a:prstGeom>
          <a:noFill/>
          <a:ln>
            <a:noFill/>
          </a:ln>
        </p:spPr>
      </p:pic>
    </p:spTree>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matchingName="Interior quote large">
  <p:cSld name="CUSTOM_4_7">
    <p:spTree>
      <p:nvGrpSpPr>
        <p:cNvPr id="1" name="Shape 3650"/>
        <p:cNvGrpSpPr/>
        <p:nvPr/>
      </p:nvGrpSpPr>
      <p:grpSpPr>
        <a:xfrm>
          <a:off x="0" y="0"/>
          <a:ext cx="0" cy="0"/>
          <a:chOff x="0" y="0"/>
          <a:chExt cx="0" cy="0"/>
        </a:xfrm>
      </p:grpSpPr>
      <p:sp>
        <p:nvSpPr>
          <p:cNvPr id="3651" name="Google Shape;3651;p318"/>
          <p:cNvSpPr txBox="1">
            <a:spLocks noGrp="1"/>
          </p:cNvSpPr>
          <p:nvPr>
            <p:ph type="subTitle" idx="1"/>
          </p:nvPr>
        </p:nvSpPr>
        <p:spPr>
          <a:xfrm>
            <a:off x="335831" y="41580"/>
            <a:ext cx="3861600" cy="612300"/>
          </a:xfrm>
          <a:prstGeom prst="rect">
            <a:avLst/>
          </a:prstGeom>
        </p:spPr>
        <p:txBody>
          <a:bodyPr spcFirstLastPara="1" wrap="square" lIns="329175" tIns="68575" rIns="68575" bIns="68575" anchor="ctr" anchorCtr="0">
            <a:noAutofit/>
          </a:bodyPr>
          <a:lstStyle>
            <a:lvl1pPr lvl="0"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a:endParaRPr/>
          </a:p>
        </p:txBody>
      </p:sp>
      <p:cxnSp>
        <p:nvCxnSpPr>
          <p:cNvPr id="3652" name="Google Shape;3652;p318"/>
          <p:cNvCxnSpPr/>
          <p:nvPr/>
        </p:nvCxnSpPr>
        <p:spPr>
          <a:xfrm rot="10800000">
            <a:off x="335831" y="150"/>
            <a:ext cx="0" cy="664800"/>
          </a:xfrm>
          <a:prstGeom prst="straightConnector1">
            <a:avLst/>
          </a:prstGeom>
          <a:noFill/>
          <a:ln w="9525" cap="flat" cmpd="sng">
            <a:solidFill>
              <a:schemeClr val="accent1"/>
            </a:solidFill>
            <a:prstDash val="solid"/>
            <a:round/>
            <a:headEnd type="none" w="med" len="med"/>
            <a:tailEnd type="none" w="med" len="med"/>
          </a:ln>
        </p:spPr>
      </p:cxnSp>
      <p:cxnSp>
        <p:nvCxnSpPr>
          <p:cNvPr id="3653" name="Google Shape;3653;p318"/>
          <p:cNvCxnSpPr/>
          <p:nvPr/>
        </p:nvCxnSpPr>
        <p:spPr>
          <a:xfrm rot="10800000">
            <a:off x="335825" y="4801200"/>
            <a:ext cx="0" cy="342300"/>
          </a:xfrm>
          <a:prstGeom prst="straightConnector1">
            <a:avLst/>
          </a:prstGeom>
          <a:noFill/>
          <a:ln w="9525" cap="flat" cmpd="sng">
            <a:solidFill>
              <a:schemeClr val="accent1"/>
            </a:solidFill>
            <a:prstDash val="solid"/>
            <a:round/>
            <a:headEnd type="none" w="med" len="med"/>
            <a:tailEnd type="none" w="med" len="med"/>
          </a:ln>
        </p:spPr>
      </p:cxnSp>
      <p:sp>
        <p:nvSpPr>
          <p:cNvPr id="3654" name="Google Shape;3654;p318"/>
          <p:cNvSpPr txBox="1">
            <a:spLocks noGrp="1"/>
          </p:cNvSpPr>
          <p:nvPr>
            <p:ph type="sldNum" idx="12"/>
          </p:nvPr>
        </p:nvSpPr>
        <p:spPr>
          <a:xfrm>
            <a:off x="61481" y="4627167"/>
            <a:ext cx="548700" cy="107700"/>
          </a:xfrm>
          <a:prstGeom prst="rect">
            <a:avLst/>
          </a:prstGeom>
          <a:noFill/>
          <a:ln>
            <a:noFill/>
          </a:ln>
        </p:spPr>
        <p:txBody>
          <a:bodyPr spcFirstLastPara="1" wrap="square" lIns="0" tIns="0" rIns="0" bIns="0" anchor="b" anchorCtr="0">
            <a:noAutofit/>
          </a:bodyPr>
          <a:lstStyle>
            <a:lvl1pPr lvl="0" algn="ctr" rtl="0">
              <a:buNone/>
              <a:defRPr sz="600">
                <a:latin typeface="Red Hat Text Medium"/>
                <a:ea typeface="Red Hat Text Medium"/>
                <a:cs typeface="Red Hat Text Medium"/>
                <a:sym typeface="Red Hat Text Medium"/>
              </a:defRPr>
            </a:lvl1pPr>
            <a:lvl2pPr lvl="1" algn="ctr" rtl="0">
              <a:buNone/>
              <a:defRPr sz="600">
                <a:latin typeface="Red Hat Text Medium"/>
                <a:ea typeface="Red Hat Text Medium"/>
                <a:cs typeface="Red Hat Text Medium"/>
                <a:sym typeface="Red Hat Text Medium"/>
              </a:defRPr>
            </a:lvl2pPr>
            <a:lvl3pPr lvl="2" algn="ctr" rtl="0">
              <a:buNone/>
              <a:defRPr sz="600">
                <a:latin typeface="Red Hat Text Medium"/>
                <a:ea typeface="Red Hat Text Medium"/>
                <a:cs typeface="Red Hat Text Medium"/>
                <a:sym typeface="Red Hat Text Medium"/>
              </a:defRPr>
            </a:lvl3pPr>
            <a:lvl4pPr lvl="3" algn="ctr" rtl="0">
              <a:buNone/>
              <a:defRPr sz="600">
                <a:latin typeface="Red Hat Text Medium"/>
                <a:ea typeface="Red Hat Text Medium"/>
                <a:cs typeface="Red Hat Text Medium"/>
                <a:sym typeface="Red Hat Text Medium"/>
              </a:defRPr>
            </a:lvl4pPr>
            <a:lvl5pPr lvl="4" algn="ctr" rtl="0">
              <a:buNone/>
              <a:defRPr sz="600">
                <a:latin typeface="Red Hat Text Medium"/>
                <a:ea typeface="Red Hat Text Medium"/>
                <a:cs typeface="Red Hat Text Medium"/>
                <a:sym typeface="Red Hat Text Medium"/>
              </a:defRPr>
            </a:lvl5pPr>
            <a:lvl6pPr lvl="5" algn="ctr" rtl="0">
              <a:buNone/>
              <a:defRPr sz="600">
                <a:latin typeface="Red Hat Text Medium"/>
                <a:ea typeface="Red Hat Text Medium"/>
                <a:cs typeface="Red Hat Text Medium"/>
                <a:sym typeface="Red Hat Text Medium"/>
              </a:defRPr>
            </a:lvl6pPr>
            <a:lvl7pPr lvl="6" algn="ctr" rtl="0">
              <a:buNone/>
              <a:defRPr sz="600">
                <a:latin typeface="Red Hat Text Medium"/>
                <a:ea typeface="Red Hat Text Medium"/>
                <a:cs typeface="Red Hat Text Medium"/>
                <a:sym typeface="Red Hat Text Medium"/>
              </a:defRPr>
            </a:lvl7pPr>
            <a:lvl8pPr lvl="7" algn="ctr" rtl="0">
              <a:buNone/>
              <a:defRPr sz="600">
                <a:latin typeface="Red Hat Text Medium"/>
                <a:ea typeface="Red Hat Text Medium"/>
                <a:cs typeface="Red Hat Text Medium"/>
                <a:sym typeface="Red Hat Text Medium"/>
              </a:defRPr>
            </a:lvl8pPr>
            <a:lvl9pPr lvl="8" algn="ctr" rtl="0">
              <a:buNone/>
              <a:defRPr sz="6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pic>
        <p:nvPicPr>
          <p:cNvPr id="3655" name="Google Shape;3655;p318"/>
          <p:cNvPicPr preferRelativeResize="0"/>
          <p:nvPr/>
        </p:nvPicPr>
        <p:blipFill rotWithShape="1">
          <a:blip r:embed="rId2">
            <a:alphaModFix/>
          </a:blip>
          <a:srcRect t="327" b="317"/>
          <a:stretch/>
        </p:blipFill>
        <p:spPr>
          <a:xfrm>
            <a:off x="8033460" y="4734938"/>
            <a:ext cx="731888" cy="171091"/>
          </a:xfrm>
          <a:prstGeom prst="rect">
            <a:avLst/>
          </a:prstGeom>
          <a:noFill/>
          <a:ln>
            <a:noFill/>
          </a:ln>
        </p:spPr>
      </p:pic>
      <p:sp>
        <p:nvSpPr>
          <p:cNvPr id="3656" name="Google Shape;3656;p318"/>
          <p:cNvSpPr txBox="1">
            <a:spLocks noGrp="1"/>
          </p:cNvSpPr>
          <p:nvPr>
            <p:ph type="subTitle" idx="2"/>
          </p:nvPr>
        </p:nvSpPr>
        <p:spPr>
          <a:xfrm>
            <a:off x="663788" y="4627163"/>
            <a:ext cx="6001800" cy="420000"/>
          </a:xfrm>
          <a:prstGeom prst="rect">
            <a:avLst/>
          </a:prstGeom>
        </p:spPr>
        <p:txBody>
          <a:bodyPr spcFirstLastPara="1" wrap="square" lIns="0" tIns="0" rIns="0" bIns="0" anchor="b" anchorCtr="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a:endParaRPr/>
          </a:p>
        </p:txBody>
      </p:sp>
      <p:sp>
        <p:nvSpPr>
          <p:cNvPr id="3657" name="Google Shape;3657;p318"/>
          <p:cNvSpPr txBox="1">
            <a:spLocks noGrp="1"/>
          </p:cNvSpPr>
          <p:nvPr>
            <p:ph type="title"/>
          </p:nvPr>
        </p:nvSpPr>
        <p:spPr>
          <a:xfrm>
            <a:off x="3349163" y="1091531"/>
            <a:ext cx="5043600" cy="2400300"/>
          </a:xfrm>
          <a:prstGeom prst="rect">
            <a:avLst/>
          </a:prstGeom>
        </p:spPr>
        <p:txBody>
          <a:bodyPr spcFirstLastPara="1" wrap="square" lIns="0" tIns="0" rIns="0" bIns="0" anchor="t" anchorCtr="0">
            <a:noAutofit/>
          </a:bodyPr>
          <a:lstStyle>
            <a:lvl1pPr lvl="0" rtl="0">
              <a:lnSpc>
                <a:spcPct val="115000"/>
              </a:lnSpc>
              <a:spcBef>
                <a:spcPts val="0"/>
              </a:spcBef>
              <a:spcAft>
                <a:spcPts val="0"/>
              </a:spcAft>
              <a:buNone/>
              <a:defRPr sz="2000"/>
            </a:lvl1pPr>
            <a:lvl2pPr lvl="1" rtl="0">
              <a:lnSpc>
                <a:spcPct val="115000"/>
              </a:lnSpc>
              <a:spcBef>
                <a:spcPts val="0"/>
              </a:spcBef>
              <a:spcAft>
                <a:spcPts val="0"/>
              </a:spcAft>
              <a:buNone/>
              <a:defRPr sz="2000"/>
            </a:lvl2pPr>
            <a:lvl3pPr lvl="2" rtl="0">
              <a:lnSpc>
                <a:spcPct val="115000"/>
              </a:lnSpc>
              <a:spcBef>
                <a:spcPts val="0"/>
              </a:spcBef>
              <a:spcAft>
                <a:spcPts val="0"/>
              </a:spcAft>
              <a:buNone/>
              <a:defRPr sz="2000"/>
            </a:lvl3pPr>
            <a:lvl4pPr lvl="3" rtl="0">
              <a:lnSpc>
                <a:spcPct val="115000"/>
              </a:lnSpc>
              <a:spcBef>
                <a:spcPts val="0"/>
              </a:spcBef>
              <a:spcAft>
                <a:spcPts val="0"/>
              </a:spcAft>
              <a:buNone/>
              <a:defRPr sz="2000"/>
            </a:lvl4pPr>
            <a:lvl5pPr lvl="4" rtl="0">
              <a:lnSpc>
                <a:spcPct val="115000"/>
              </a:lnSpc>
              <a:spcBef>
                <a:spcPts val="0"/>
              </a:spcBef>
              <a:spcAft>
                <a:spcPts val="0"/>
              </a:spcAft>
              <a:buNone/>
              <a:defRPr sz="2000"/>
            </a:lvl5pPr>
            <a:lvl6pPr lvl="5" rtl="0">
              <a:lnSpc>
                <a:spcPct val="115000"/>
              </a:lnSpc>
              <a:spcBef>
                <a:spcPts val="0"/>
              </a:spcBef>
              <a:spcAft>
                <a:spcPts val="0"/>
              </a:spcAft>
              <a:buNone/>
              <a:defRPr sz="2000"/>
            </a:lvl6pPr>
            <a:lvl7pPr lvl="6" rtl="0">
              <a:lnSpc>
                <a:spcPct val="115000"/>
              </a:lnSpc>
              <a:spcBef>
                <a:spcPts val="0"/>
              </a:spcBef>
              <a:spcAft>
                <a:spcPts val="0"/>
              </a:spcAft>
              <a:buNone/>
              <a:defRPr sz="2000"/>
            </a:lvl7pPr>
            <a:lvl8pPr lvl="7" rtl="0">
              <a:lnSpc>
                <a:spcPct val="115000"/>
              </a:lnSpc>
              <a:spcBef>
                <a:spcPts val="0"/>
              </a:spcBef>
              <a:spcAft>
                <a:spcPts val="0"/>
              </a:spcAft>
              <a:buNone/>
              <a:defRPr sz="2000"/>
            </a:lvl8pPr>
            <a:lvl9pPr lvl="8" rtl="0">
              <a:lnSpc>
                <a:spcPct val="115000"/>
              </a:lnSpc>
              <a:spcBef>
                <a:spcPts val="0"/>
              </a:spcBef>
              <a:spcAft>
                <a:spcPts val="0"/>
              </a:spcAft>
              <a:buNone/>
              <a:defRPr sz="2000"/>
            </a:lvl9pPr>
          </a:lstStyle>
          <a:p>
            <a:endParaRPr/>
          </a:p>
        </p:txBody>
      </p:sp>
      <p:sp>
        <p:nvSpPr>
          <p:cNvPr id="3658" name="Google Shape;3658;p318"/>
          <p:cNvSpPr txBox="1">
            <a:spLocks noGrp="1"/>
          </p:cNvSpPr>
          <p:nvPr>
            <p:ph type="subTitle" idx="3"/>
          </p:nvPr>
        </p:nvSpPr>
        <p:spPr>
          <a:xfrm>
            <a:off x="3349200" y="3777544"/>
            <a:ext cx="3073200" cy="319500"/>
          </a:xfrm>
          <a:prstGeom prst="rect">
            <a:avLst/>
          </a:prstGeom>
        </p:spPr>
        <p:txBody>
          <a:bodyPr spcFirstLastPara="1" wrap="square" lIns="0" tIns="0" rIns="0" bIns="0" anchor="t" anchorCtr="0">
            <a:noAutofit/>
          </a:bodyPr>
          <a:lstStyle>
            <a:lvl1pPr lvl="0" rtl="0">
              <a:lnSpc>
                <a:spcPct val="114000"/>
              </a:lnSpc>
              <a:spcBef>
                <a:spcPts val="0"/>
              </a:spcBef>
              <a:spcAft>
                <a:spcPts val="0"/>
              </a:spcAft>
              <a:buNone/>
              <a:defRPr sz="1100"/>
            </a:lvl1pPr>
            <a:lvl2pPr lvl="1" rtl="0">
              <a:lnSpc>
                <a:spcPct val="114000"/>
              </a:lnSpc>
              <a:spcBef>
                <a:spcPts val="0"/>
              </a:spcBef>
              <a:spcAft>
                <a:spcPts val="0"/>
              </a:spcAft>
              <a:buNone/>
              <a:defRPr sz="1100"/>
            </a:lvl2pPr>
            <a:lvl3pPr lvl="2" rtl="0">
              <a:lnSpc>
                <a:spcPct val="114000"/>
              </a:lnSpc>
              <a:spcBef>
                <a:spcPts val="0"/>
              </a:spcBef>
              <a:spcAft>
                <a:spcPts val="0"/>
              </a:spcAft>
              <a:buNone/>
              <a:defRPr sz="1100"/>
            </a:lvl3pPr>
            <a:lvl4pPr lvl="3" rtl="0">
              <a:lnSpc>
                <a:spcPct val="114000"/>
              </a:lnSpc>
              <a:spcBef>
                <a:spcPts val="0"/>
              </a:spcBef>
              <a:spcAft>
                <a:spcPts val="0"/>
              </a:spcAft>
              <a:buNone/>
              <a:defRPr sz="1100"/>
            </a:lvl4pPr>
            <a:lvl5pPr lvl="4" rtl="0">
              <a:lnSpc>
                <a:spcPct val="114000"/>
              </a:lnSpc>
              <a:spcBef>
                <a:spcPts val="0"/>
              </a:spcBef>
              <a:spcAft>
                <a:spcPts val="0"/>
              </a:spcAft>
              <a:buNone/>
              <a:defRPr sz="1100"/>
            </a:lvl5pPr>
            <a:lvl6pPr lvl="5" rtl="0">
              <a:lnSpc>
                <a:spcPct val="114000"/>
              </a:lnSpc>
              <a:spcBef>
                <a:spcPts val="0"/>
              </a:spcBef>
              <a:spcAft>
                <a:spcPts val="0"/>
              </a:spcAft>
              <a:buNone/>
              <a:defRPr sz="1100"/>
            </a:lvl6pPr>
            <a:lvl7pPr lvl="6" rtl="0">
              <a:lnSpc>
                <a:spcPct val="114000"/>
              </a:lnSpc>
              <a:spcBef>
                <a:spcPts val="0"/>
              </a:spcBef>
              <a:spcAft>
                <a:spcPts val="0"/>
              </a:spcAft>
              <a:buNone/>
              <a:defRPr sz="1100"/>
            </a:lvl7pPr>
            <a:lvl8pPr lvl="7" rtl="0">
              <a:lnSpc>
                <a:spcPct val="114000"/>
              </a:lnSpc>
              <a:spcBef>
                <a:spcPts val="0"/>
              </a:spcBef>
              <a:spcAft>
                <a:spcPts val="0"/>
              </a:spcAft>
              <a:buNone/>
              <a:defRPr sz="1100"/>
            </a:lvl8pPr>
            <a:lvl9pPr lvl="8" rtl="0">
              <a:lnSpc>
                <a:spcPct val="114000"/>
              </a:lnSpc>
              <a:spcBef>
                <a:spcPts val="0"/>
              </a:spcBef>
              <a:spcAft>
                <a:spcPts val="0"/>
              </a:spcAft>
              <a:buNone/>
              <a:defRPr sz="1100"/>
            </a:lvl9pPr>
          </a:lstStyle>
          <a:p>
            <a:endParaRPr/>
          </a:p>
        </p:txBody>
      </p:sp>
      <p:pic>
        <p:nvPicPr>
          <p:cNvPr id="3659" name="Google Shape;3659;p318"/>
          <p:cNvPicPr preferRelativeResize="0"/>
          <p:nvPr/>
        </p:nvPicPr>
        <p:blipFill>
          <a:blip r:embed="rId3">
            <a:alphaModFix/>
          </a:blip>
          <a:stretch>
            <a:fillRect/>
          </a:stretch>
        </p:blipFill>
        <p:spPr>
          <a:xfrm>
            <a:off x="2564587" y="973839"/>
            <a:ext cx="548775" cy="548762"/>
          </a:xfrm>
          <a:prstGeom prst="rect">
            <a:avLst/>
          </a:prstGeom>
          <a:noFill/>
          <a:ln>
            <a:noFill/>
          </a:ln>
        </p:spPr>
      </p:pic>
    </p:spTree>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matchingName="Interior two by two">
  <p:cSld name="CUSTOM_4_6">
    <p:spTree>
      <p:nvGrpSpPr>
        <p:cNvPr id="1" name="Shape 3660"/>
        <p:cNvGrpSpPr/>
        <p:nvPr/>
      </p:nvGrpSpPr>
      <p:grpSpPr>
        <a:xfrm>
          <a:off x="0" y="0"/>
          <a:ext cx="0" cy="0"/>
          <a:chOff x="0" y="0"/>
          <a:chExt cx="0" cy="0"/>
        </a:xfrm>
      </p:grpSpPr>
      <p:sp>
        <p:nvSpPr>
          <p:cNvPr id="3661" name="Google Shape;3661;p319"/>
          <p:cNvSpPr txBox="1">
            <a:spLocks noGrp="1"/>
          </p:cNvSpPr>
          <p:nvPr>
            <p:ph type="subTitle" idx="1"/>
          </p:nvPr>
        </p:nvSpPr>
        <p:spPr>
          <a:xfrm>
            <a:off x="335831" y="41580"/>
            <a:ext cx="3861600" cy="612300"/>
          </a:xfrm>
          <a:prstGeom prst="rect">
            <a:avLst/>
          </a:prstGeom>
        </p:spPr>
        <p:txBody>
          <a:bodyPr spcFirstLastPara="1" wrap="square" lIns="329175" tIns="68575" rIns="68575" bIns="68575" anchor="ctr" anchorCtr="0">
            <a:noAutofit/>
          </a:bodyPr>
          <a:lstStyle>
            <a:lvl1pPr lvl="0"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a:endParaRPr/>
          </a:p>
        </p:txBody>
      </p:sp>
      <p:sp>
        <p:nvSpPr>
          <p:cNvPr id="3662" name="Google Shape;3662;p319"/>
          <p:cNvSpPr txBox="1">
            <a:spLocks noGrp="1"/>
          </p:cNvSpPr>
          <p:nvPr>
            <p:ph type="title"/>
          </p:nvPr>
        </p:nvSpPr>
        <p:spPr>
          <a:xfrm>
            <a:off x="663788" y="653813"/>
            <a:ext cx="7816500" cy="414900"/>
          </a:xfrm>
          <a:prstGeom prst="rect">
            <a:avLst/>
          </a:prstGeom>
        </p:spPr>
        <p:txBody>
          <a:bodyPr spcFirstLastPara="1" wrap="square" lIns="0" tIns="0" rIns="0" bIns="0" anchor="t" anchorCtr="0">
            <a:noAutofit/>
          </a:bodyPr>
          <a:lstStyle>
            <a:lvl1pPr lvl="0" algn="ctr" rtl="0">
              <a:lnSpc>
                <a:spcPct val="130000"/>
              </a:lnSpc>
              <a:spcBef>
                <a:spcPts val="0"/>
              </a:spcBef>
              <a:spcAft>
                <a:spcPts val="0"/>
              </a:spcAft>
              <a:buNone/>
              <a:defRPr sz="2000"/>
            </a:lvl1pPr>
            <a:lvl2pPr lvl="1" algn="ctr" rtl="0">
              <a:lnSpc>
                <a:spcPct val="130000"/>
              </a:lnSpc>
              <a:spcBef>
                <a:spcPts val="0"/>
              </a:spcBef>
              <a:spcAft>
                <a:spcPts val="0"/>
              </a:spcAft>
              <a:buNone/>
              <a:defRPr sz="2000"/>
            </a:lvl2pPr>
            <a:lvl3pPr lvl="2" algn="ctr" rtl="0">
              <a:lnSpc>
                <a:spcPct val="130000"/>
              </a:lnSpc>
              <a:spcBef>
                <a:spcPts val="0"/>
              </a:spcBef>
              <a:spcAft>
                <a:spcPts val="0"/>
              </a:spcAft>
              <a:buNone/>
              <a:defRPr sz="2000"/>
            </a:lvl3pPr>
            <a:lvl4pPr lvl="3" algn="ctr" rtl="0">
              <a:lnSpc>
                <a:spcPct val="130000"/>
              </a:lnSpc>
              <a:spcBef>
                <a:spcPts val="0"/>
              </a:spcBef>
              <a:spcAft>
                <a:spcPts val="0"/>
              </a:spcAft>
              <a:buNone/>
              <a:defRPr sz="2000"/>
            </a:lvl4pPr>
            <a:lvl5pPr lvl="4" algn="ctr" rtl="0">
              <a:lnSpc>
                <a:spcPct val="130000"/>
              </a:lnSpc>
              <a:spcBef>
                <a:spcPts val="0"/>
              </a:spcBef>
              <a:spcAft>
                <a:spcPts val="0"/>
              </a:spcAft>
              <a:buNone/>
              <a:defRPr sz="2000"/>
            </a:lvl5pPr>
            <a:lvl6pPr lvl="5" algn="ctr" rtl="0">
              <a:lnSpc>
                <a:spcPct val="130000"/>
              </a:lnSpc>
              <a:spcBef>
                <a:spcPts val="0"/>
              </a:spcBef>
              <a:spcAft>
                <a:spcPts val="0"/>
              </a:spcAft>
              <a:buNone/>
              <a:defRPr sz="2000"/>
            </a:lvl6pPr>
            <a:lvl7pPr lvl="6" algn="ctr" rtl="0">
              <a:lnSpc>
                <a:spcPct val="130000"/>
              </a:lnSpc>
              <a:spcBef>
                <a:spcPts val="0"/>
              </a:spcBef>
              <a:spcAft>
                <a:spcPts val="0"/>
              </a:spcAft>
              <a:buNone/>
              <a:defRPr sz="2000"/>
            </a:lvl7pPr>
            <a:lvl8pPr lvl="7" algn="ctr" rtl="0">
              <a:lnSpc>
                <a:spcPct val="130000"/>
              </a:lnSpc>
              <a:spcBef>
                <a:spcPts val="0"/>
              </a:spcBef>
              <a:spcAft>
                <a:spcPts val="0"/>
              </a:spcAft>
              <a:buNone/>
              <a:defRPr sz="2000"/>
            </a:lvl8pPr>
            <a:lvl9pPr lvl="8" algn="ctr" rtl="0">
              <a:lnSpc>
                <a:spcPct val="130000"/>
              </a:lnSpc>
              <a:spcBef>
                <a:spcPts val="0"/>
              </a:spcBef>
              <a:spcAft>
                <a:spcPts val="0"/>
              </a:spcAft>
              <a:buNone/>
              <a:defRPr sz="2000"/>
            </a:lvl9pPr>
          </a:lstStyle>
          <a:p>
            <a:endParaRPr/>
          </a:p>
        </p:txBody>
      </p:sp>
      <p:cxnSp>
        <p:nvCxnSpPr>
          <p:cNvPr id="3663" name="Google Shape;3663;p319"/>
          <p:cNvCxnSpPr/>
          <p:nvPr/>
        </p:nvCxnSpPr>
        <p:spPr>
          <a:xfrm rot="10800000">
            <a:off x="335831" y="150"/>
            <a:ext cx="0" cy="664800"/>
          </a:xfrm>
          <a:prstGeom prst="straightConnector1">
            <a:avLst/>
          </a:prstGeom>
          <a:noFill/>
          <a:ln w="9525" cap="flat" cmpd="sng">
            <a:solidFill>
              <a:schemeClr val="accent1"/>
            </a:solidFill>
            <a:prstDash val="solid"/>
            <a:round/>
            <a:headEnd type="none" w="med" len="med"/>
            <a:tailEnd type="none" w="med" len="med"/>
          </a:ln>
        </p:spPr>
      </p:cxnSp>
      <p:cxnSp>
        <p:nvCxnSpPr>
          <p:cNvPr id="3664" name="Google Shape;3664;p319"/>
          <p:cNvCxnSpPr/>
          <p:nvPr/>
        </p:nvCxnSpPr>
        <p:spPr>
          <a:xfrm rot="10800000">
            <a:off x="335825" y="4801200"/>
            <a:ext cx="0" cy="342300"/>
          </a:xfrm>
          <a:prstGeom prst="straightConnector1">
            <a:avLst/>
          </a:prstGeom>
          <a:noFill/>
          <a:ln w="9525" cap="flat" cmpd="sng">
            <a:solidFill>
              <a:schemeClr val="accent1"/>
            </a:solidFill>
            <a:prstDash val="solid"/>
            <a:round/>
            <a:headEnd type="none" w="med" len="med"/>
            <a:tailEnd type="none" w="med" len="med"/>
          </a:ln>
        </p:spPr>
      </p:cxnSp>
      <p:sp>
        <p:nvSpPr>
          <p:cNvPr id="3665" name="Google Shape;3665;p319"/>
          <p:cNvSpPr txBox="1">
            <a:spLocks noGrp="1"/>
          </p:cNvSpPr>
          <p:nvPr>
            <p:ph type="sldNum" idx="12"/>
          </p:nvPr>
        </p:nvSpPr>
        <p:spPr>
          <a:xfrm>
            <a:off x="61481" y="4627167"/>
            <a:ext cx="548700" cy="107700"/>
          </a:xfrm>
          <a:prstGeom prst="rect">
            <a:avLst/>
          </a:prstGeom>
          <a:noFill/>
          <a:ln>
            <a:noFill/>
          </a:ln>
        </p:spPr>
        <p:txBody>
          <a:bodyPr spcFirstLastPara="1" wrap="square" lIns="0" tIns="0" rIns="0" bIns="0" anchor="b" anchorCtr="0">
            <a:noAutofit/>
          </a:bodyPr>
          <a:lstStyle>
            <a:lvl1pPr lvl="0" algn="ctr" rtl="0">
              <a:buNone/>
              <a:defRPr sz="600">
                <a:latin typeface="Red Hat Text Medium"/>
                <a:ea typeface="Red Hat Text Medium"/>
                <a:cs typeface="Red Hat Text Medium"/>
                <a:sym typeface="Red Hat Text Medium"/>
              </a:defRPr>
            </a:lvl1pPr>
            <a:lvl2pPr lvl="1" algn="ctr" rtl="0">
              <a:buNone/>
              <a:defRPr sz="600">
                <a:latin typeface="Red Hat Text Medium"/>
                <a:ea typeface="Red Hat Text Medium"/>
                <a:cs typeface="Red Hat Text Medium"/>
                <a:sym typeface="Red Hat Text Medium"/>
              </a:defRPr>
            </a:lvl2pPr>
            <a:lvl3pPr lvl="2" algn="ctr" rtl="0">
              <a:buNone/>
              <a:defRPr sz="600">
                <a:latin typeface="Red Hat Text Medium"/>
                <a:ea typeface="Red Hat Text Medium"/>
                <a:cs typeface="Red Hat Text Medium"/>
                <a:sym typeface="Red Hat Text Medium"/>
              </a:defRPr>
            </a:lvl3pPr>
            <a:lvl4pPr lvl="3" algn="ctr" rtl="0">
              <a:buNone/>
              <a:defRPr sz="600">
                <a:latin typeface="Red Hat Text Medium"/>
                <a:ea typeface="Red Hat Text Medium"/>
                <a:cs typeface="Red Hat Text Medium"/>
                <a:sym typeface="Red Hat Text Medium"/>
              </a:defRPr>
            </a:lvl4pPr>
            <a:lvl5pPr lvl="4" algn="ctr" rtl="0">
              <a:buNone/>
              <a:defRPr sz="600">
                <a:latin typeface="Red Hat Text Medium"/>
                <a:ea typeface="Red Hat Text Medium"/>
                <a:cs typeface="Red Hat Text Medium"/>
                <a:sym typeface="Red Hat Text Medium"/>
              </a:defRPr>
            </a:lvl5pPr>
            <a:lvl6pPr lvl="5" algn="ctr" rtl="0">
              <a:buNone/>
              <a:defRPr sz="600">
                <a:latin typeface="Red Hat Text Medium"/>
                <a:ea typeface="Red Hat Text Medium"/>
                <a:cs typeface="Red Hat Text Medium"/>
                <a:sym typeface="Red Hat Text Medium"/>
              </a:defRPr>
            </a:lvl6pPr>
            <a:lvl7pPr lvl="6" algn="ctr" rtl="0">
              <a:buNone/>
              <a:defRPr sz="600">
                <a:latin typeface="Red Hat Text Medium"/>
                <a:ea typeface="Red Hat Text Medium"/>
                <a:cs typeface="Red Hat Text Medium"/>
                <a:sym typeface="Red Hat Text Medium"/>
              </a:defRPr>
            </a:lvl7pPr>
            <a:lvl8pPr lvl="7" algn="ctr" rtl="0">
              <a:buNone/>
              <a:defRPr sz="600">
                <a:latin typeface="Red Hat Text Medium"/>
                <a:ea typeface="Red Hat Text Medium"/>
                <a:cs typeface="Red Hat Text Medium"/>
                <a:sym typeface="Red Hat Text Medium"/>
              </a:defRPr>
            </a:lvl8pPr>
            <a:lvl9pPr lvl="8" algn="ctr" rtl="0">
              <a:buNone/>
              <a:defRPr sz="6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pic>
        <p:nvPicPr>
          <p:cNvPr id="3666" name="Google Shape;3666;p319"/>
          <p:cNvPicPr preferRelativeResize="0"/>
          <p:nvPr/>
        </p:nvPicPr>
        <p:blipFill rotWithShape="1">
          <a:blip r:embed="rId2">
            <a:alphaModFix/>
          </a:blip>
          <a:srcRect t="327" b="317"/>
          <a:stretch/>
        </p:blipFill>
        <p:spPr>
          <a:xfrm>
            <a:off x="8033460" y="4734938"/>
            <a:ext cx="731888" cy="171091"/>
          </a:xfrm>
          <a:prstGeom prst="rect">
            <a:avLst/>
          </a:prstGeom>
          <a:noFill/>
          <a:ln>
            <a:noFill/>
          </a:ln>
        </p:spPr>
      </p:pic>
      <p:sp>
        <p:nvSpPr>
          <p:cNvPr id="3667" name="Google Shape;3667;p319"/>
          <p:cNvSpPr txBox="1">
            <a:spLocks noGrp="1"/>
          </p:cNvSpPr>
          <p:nvPr>
            <p:ph type="subTitle" idx="2"/>
          </p:nvPr>
        </p:nvSpPr>
        <p:spPr>
          <a:xfrm>
            <a:off x="663844" y="1068713"/>
            <a:ext cx="7816500" cy="529200"/>
          </a:xfrm>
          <a:prstGeom prst="rect">
            <a:avLst/>
          </a:prstGeom>
        </p:spPr>
        <p:txBody>
          <a:bodyPr spcFirstLastPara="1" wrap="square" lIns="0" tIns="0" rIns="0" bIns="0" anchor="t" anchorCtr="0">
            <a:noAutofit/>
          </a:bodyPr>
          <a:lstStyle>
            <a:lvl1pPr lvl="0" algn="ctr" rtl="0">
              <a:spcBef>
                <a:spcPts val="0"/>
              </a:spcBef>
              <a:spcAft>
                <a:spcPts val="0"/>
              </a:spcAft>
              <a:buNone/>
              <a:defRPr sz="1400">
                <a:solidFill>
                  <a:schemeClr val="accent1"/>
                </a:solidFill>
              </a:defRPr>
            </a:lvl1pPr>
            <a:lvl2pPr lvl="1" algn="ctr" rtl="0">
              <a:spcBef>
                <a:spcPts val="400"/>
              </a:spcBef>
              <a:spcAft>
                <a:spcPts val="0"/>
              </a:spcAft>
              <a:buNone/>
              <a:defRPr sz="1400">
                <a:solidFill>
                  <a:schemeClr val="accent1"/>
                </a:solidFill>
              </a:defRPr>
            </a:lvl2pPr>
            <a:lvl3pPr lvl="2" algn="ctr" rtl="0">
              <a:spcBef>
                <a:spcPts val="400"/>
              </a:spcBef>
              <a:spcAft>
                <a:spcPts val="0"/>
              </a:spcAft>
              <a:buNone/>
              <a:defRPr sz="1400">
                <a:solidFill>
                  <a:schemeClr val="accent1"/>
                </a:solidFill>
              </a:defRPr>
            </a:lvl3pPr>
            <a:lvl4pPr lvl="3" algn="ctr" rtl="0">
              <a:spcBef>
                <a:spcPts val="400"/>
              </a:spcBef>
              <a:spcAft>
                <a:spcPts val="0"/>
              </a:spcAft>
              <a:buNone/>
              <a:defRPr sz="1400">
                <a:solidFill>
                  <a:schemeClr val="accent1"/>
                </a:solidFill>
              </a:defRPr>
            </a:lvl4pPr>
            <a:lvl5pPr lvl="4" algn="ctr" rtl="0">
              <a:spcBef>
                <a:spcPts val="400"/>
              </a:spcBef>
              <a:spcAft>
                <a:spcPts val="0"/>
              </a:spcAft>
              <a:buNone/>
              <a:defRPr sz="1400">
                <a:solidFill>
                  <a:schemeClr val="accent1"/>
                </a:solidFill>
              </a:defRPr>
            </a:lvl5pPr>
            <a:lvl6pPr lvl="5" algn="ctr" rtl="0">
              <a:spcBef>
                <a:spcPts val="400"/>
              </a:spcBef>
              <a:spcAft>
                <a:spcPts val="0"/>
              </a:spcAft>
              <a:buNone/>
              <a:defRPr sz="1400">
                <a:solidFill>
                  <a:schemeClr val="accent1"/>
                </a:solidFill>
              </a:defRPr>
            </a:lvl6pPr>
            <a:lvl7pPr lvl="6" algn="ctr" rtl="0">
              <a:spcBef>
                <a:spcPts val="400"/>
              </a:spcBef>
              <a:spcAft>
                <a:spcPts val="0"/>
              </a:spcAft>
              <a:buNone/>
              <a:defRPr sz="1400">
                <a:solidFill>
                  <a:schemeClr val="accent1"/>
                </a:solidFill>
              </a:defRPr>
            </a:lvl7pPr>
            <a:lvl8pPr lvl="7" algn="ctr" rtl="0">
              <a:spcBef>
                <a:spcPts val="400"/>
              </a:spcBef>
              <a:spcAft>
                <a:spcPts val="0"/>
              </a:spcAft>
              <a:buNone/>
              <a:defRPr sz="1400">
                <a:solidFill>
                  <a:schemeClr val="accent1"/>
                </a:solidFill>
              </a:defRPr>
            </a:lvl8pPr>
            <a:lvl9pPr lvl="8" algn="ctr" rtl="0">
              <a:spcBef>
                <a:spcPts val="400"/>
              </a:spcBef>
              <a:spcAft>
                <a:spcPts val="400"/>
              </a:spcAft>
              <a:buNone/>
              <a:defRPr sz="1400">
                <a:solidFill>
                  <a:schemeClr val="accent1"/>
                </a:solidFill>
              </a:defRPr>
            </a:lvl9pPr>
          </a:lstStyle>
          <a:p>
            <a:endParaRPr/>
          </a:p>
        </p:txBody>
      </p:sp>
      <p:sp>
        <p:nvSpPr>
          <p:cNvPr id="3668" name="Google Shape;3668;p319"/>
          <p:cNvSpPr txBox="1">
            <a:spLocks noGrp="1"/>
          </p:cNvSpPr>
          <p:nvPr>
            <p:ph type="subTitle" idx="3"/>
          </p:nvPr>
        </p:nvSpPr>
        <p:spPr>
          <a:xfrm>
            <a:off x="663788" y="4627163"/>
            <a:ext cx="6001800" cy="420000"/>
          </a:xfrm>
          <a:prstGeom prst="rect">
            <a:avLst/>
          </a:prstGeom>
        </p:spPr>
        <p:txBody>
          <a:bodyPr spcFirstLastPara="1" wrap="square" lIns="0" tIns="0" rIns="0" bIns="0" anchor="b" anchorCtr="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a:endParaRPr/>
          </a:p>
        </p:txBody>
      </p:sp>
      <p:sp>
        <p:nvSpPr>
          <p:cNvPr id="3669" name="Google Shape;3669;p319"/>
          <p:cNvSpPr txBox="1">
            <a:spLocks noGrp="1"/>
          </p:cNvSpPr>
          <p:nvPr>
            <p:ph type="subTitle" idx="4"/>
          </p:nvPr>
        </p:nvSpPr>
        <p:spPr>
          <a:xfrm>
            <a:off x="5141316" y="2091075"/>
            <a:ext cx="2634000" cy="795600"/>
          </a:xfrm>
          <a:prstGeom prst="rect">
            <a:avLst/>
          </a:prstGeom>
        </p:spPr>
        <p:txBody>
          <a:bodyPr spcFirstLastPara="1" wrap="square" lIns="0" tIns="0" rIns="0" bIns="0" anchor="t" anchorCtr="0">
            <a:noAutofit/>
          </a:bodyPr>
          <a:lstStyle>
            <a:lvl1pPr lvl="0" rtl="0">
              <a:spcBef>
                <a:spcPts val="0"/>
              </a:spcBef>
              <a:spcAft>
                <a:spcPts val="0"/>
              </a:spcAft>
              <a:buNone/>
              <a:defRPr sz="1100"/>
            </a:lvl1pPr>
            <a:lvl2pPr lvl="1" rtl="0">
              <a:spcBef>
                <a:spcPts val="400"/>
              </a:spcBef>
              <a:spcAft>
                <a:spcPts val="0"/>
              </a:spcAft>
              <a:buNone/>
              <a:defRPr sz="1100"/>
            </a:lvl2pPr>
            <a:lvl3pPr lvl="2" rtl="0">
              <a:spcBef>
                <a:spcPts val="400"/>
              </a:spcBef>
              <a:spcAft>
                <a:spcPts val="0"/>
              </a:spcAft>
              <a:buNone/>
              <a:defRPr sz="1100"/>
            </a:lvl3pPr>
            <a:lvl4pPr lvl="3" rtl="0">
              <a:spcBef>
                <a:spcPts val="400"/>
              </a:spcBef>
              <a:spcAft>
                <a:spcPts val="0"/>
              </a:spcAft>
              <a:buNone/>
              <a:defRPr sz="1100"/>
            </a:lvl4pPr>
            <a:lvl5pPr lvl="4" rtl="0">
              <a:spcBef>
                <a:spcPts val="400"/>
              </a:spcBef>
              <a:spcAft>
                <a:spcPts val="0"/>
              </a:spcAft>
              <a:buNone/>
              <a:defRPr sz="1100"/>
            </a:lvl5pPr>
            <a:lvl6pPr lvl="5" rtl="0">
              <a:spcBef>
                <a:spcPts val="400"/>
              </a:spcBef>
              <a:spcAft>
                <a:spcPts val="0"/>
              </a:spcAft>
              <a:buNone/>
              <a:defRPr sz="1100"/>
            </a:lvl6pPr>
            <a:lvl7pPr lvl="6" rtl="0">
              <a:spcBef>
                <a:spcPts val="400"/>
              </a:spcBef>
              <a:spcAft>
                <a:spcPts val="0"/>
              </a:spcAft>
              <a:buNone/>
              <a:defRPr sz="1100"/>
            </a:lvl7pPr>
            <a:lvl8pPr lvl="7" rtl="0">
              <a:spcBef>
                <a:spcPts val="400"/>
              </a:spcBef>
              <a:spcAft>
                <a:spcPts val="0"/>
              </a:spcAft>
              <a:buNone/>
              <a:defRPr sz="1100"/>
            </a:lvl8pPr>
            <a:lvl9pPr lvl="8" rtl="0">
              <a:spcBef>
                <a:spcPts val="400"/>
              </a:spcBef>
              <a:spcAft>
                <a:spcPts val="400"/>
              </a:spcAft>
              <a:buNone/>
              <a:defRPr sz="1100"/>
            </a:lvl9pPr>
          </a:lstStyle>
          <a:p>
            <a:endParaRPr/>
          </a:p>
        </p:txBody>
      </p:sp>
      <p:sp>
        <p:nvSpPr>
          <p:cNvPr id="3670" name="Google Shape;3670;p319"/>
          <p:cNvSpPr txBox="1">
            <a:spLocks noGrp="1"/>
          </p:cNvSpPr>
          <p:nvPr>
            <p:ph type="subTitle" idx="5"/>
          </p:nvPr>
        </p:nvSpPr>
        <p:spPr>
          <a:xfrm>
            <a:off x="5141311" y="1764713"/>
            <a:ext cx="2634000" cy="284400"/>
          </a:xfrm>
          <a:prstGeom prst="rect">
            <a:avLst/>
          </a:prstGeom>
        </p:spPr>
        <p:txBody>
          <a:bodyPr spcFirstLastPara="1" wrap="square" lIns="0" tIns="0" rIns="0" bIns="0" anchor="b" anchorCtr="0">
            <a:noAutofit/>
          </a:bodyPr>
          <a:lstStyle>
            <a:lvl1pPr lvl="0"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1pPr>
            <a:lvl2pPr lvl="1"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2pPr>
            <a:lvl3pPr lvl="2"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3pPr>
            <a:lvl4pPr lvl="3"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4pPr>
            <a:lvl5pPr lvl="4"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5pPr>
            <a:lvl6pPr lvl="5"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6pPr>
            <a:lvl7pPr lvl="6"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7pPr>
            <a:lvl8pPr lvl="7"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8pPr>
            <a:lvl9pPr lvl="8"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9pPr>
          </a:lstStyle>
          <a:p>
            <a:endParaRPr/>
          </a:p>
        </p:txBody>
      </p:sp>
      <p:sp>
        <p:nvSpPr>
          <p:cNvPr id="3671" name="Google Shape;3671;p319"/>
          <p:cNvSpPr txBox="1">
            <a:spLocks noGrp="1"/>
          </p:cNvSpPr>
          <p:nvPr>
            <p:ph type="subTitle" idx="6"/>
          </p:nvPr>
        </p:nvSpPr>
        <p:spPr>
          <a:xfrm>
            <a:off x="5141316" y="3325781"/>
            <a:ext cx="2634000" cy="795600"/>
          </a:xfrm>
          <a:prstGeom prst="rect">
            <a:avLst/>
          </a:prstGeom>
        </p:spPr>
        <p:txBody>
          <a:bodyPr spcFirstLastPara="1" wrap="square" lIns="0" tIns="0" rIns="0" bIns="0" anchor="t" anchorCtr="0">
            <a:noAutofit/>
          </a:bodyPr>
          <a:lstStyle>
            <a:lvl1pPr lvl="0" rtl="0">
              <a:spcBef>
                <a:spcPts val="0"/>
              </a:spcBef>
              <a:spcAft>
                <a:spcPts val="0"/>
              </a:spcAft>
              <a:buNone/>
              <a:defRPr sz="1100"/>
            </a:lvl1pPr>
            <a:lvl2pPr lvl="1" rtl="0">
              <a:spcBef>
                <a:spcPts val="400"/>
              </a:spcBef>
              <a:spcAft>
                <a:spcPts val="0"/>
              </a:spcAft>
              <a:buNone/>
              <a:defRPr sz="1100"/>
            </a:lvl2pPr>
            <a:lvl3pPr lvl="2" rtl="0">
              <a:spcBef>
                <a:spcPts val="400"/>
              </a:spcBef>
              <a:spcAft>
                <a:spcPts val="0"/>
              </a:spcAft>
              <a:buNone/>
              <a:defRPr sz="1100"/>
            </a:lvl3pPr>
            <a:lvl4pPr lvl="3" rtl="0">
              <a:spcBef>
                <a:spcPts val="400"/>
              </a:spcBef>
              <a:spcAft>
                <a:spcPts val="0"/>
              </a:spcAft>
              <a:buNone/>
              <a:defRPr sz="1100"/>
            </a:lvl4pPr>
            <a:lvl5pPr lvl="4" rtl="0">
              <a:spcBef>
                <a:spcPts val="400"/>
              </a:spcBef>
              <a:spcAft>
                <a:spcPts val="0"/>
              </a:spcAft>
              <a:buNone/>
              <a:defRPr sz="1100"/>
            </a:lvl5pPr>
            <a:lvl6pPr lvl="5" rtl="0">
              <a:spcBef>
                <a:spcPts val="400"/>
              </a:spcBef>
              <a:spcAft>
                <a:spcPts val="0"/>
              </a:spcAft>
              <a:buNone/>
              <a:defRPr sz="1100"/>
            </a:lvl6pPr>
            <a:lvl7pPr lvl="6" rtl="0">
              <a:spcBef>
                <a:spcPts val="400"/>
              </a:spcBef>
              <a:spcAft>
                <a:spcPts val="0"/>
              </a:spcAft>
              <a:buNone/>
              <a:defRPr sz="1100"/>
            </a:lvl7pPr>
            <a:lvl8pPr lvl="7" rtl="0">
              <a:spcBef>
                <a:spcPts val="400"/>
              </a:spcBef>
              <a:spcAft>
                <a:spcPts val="0"/>
              </a:spcAft>
              <a:buNone/>
              <a:defRPr sz="1100"/>
            </a:lvl8pPr>
            <a:lvl9pPr lvl="8" rtl="0">
              <a:spcBef>
                <a:spcPts val="400"/>
              </a:spcBef>
              <a:spcAft>
                <a:spcPts val="400"/>
              </a:spcAft>
              <a:buNone/>
              <a:defRPr sz="1100"/>
            </a:lvl9pPr>
          </a:lstStyle>
          <a:p>
            <a:endParaRPr/>
          </a:p>
        </p:txBody>
      </p:sp>
      <p:sp>
        <p:nvSpPr>
          <p:cNvPr id="3672" name="Google Shape;3672;p319"/>
          <p:cNvSpPr txBox="1">
            <a:spLocks noGrp="1"/>
          </p:cNvSpPr>
          <p:nvPr>
            <p:ph type="subTitle" idx="7"/>
          </p:nvPr>
        </p:nvSpPr>
        <p:spPr>
          <a:xfrm>
            <a:off x="5141311" y="2999419"/>
            <a:ext cx="2634000" cy="284400"/>
          </a:xfrm>
          <a:prstGeom prst="rect">
            <a:avLst/>
          </a:prstGeom>
        </p:spPr>
        <p:txBody>
          <a:bodyPr spcFirstLastPara="1" wrap="square" lIns="0" tIns="0" rIns="0" bIns="0" anchor="b" anchorCtr="0">
            <a:noAutofit/>
          </a:bodyPr>
          <a:lstStyle>
            <a:lvl1pPr lvl="0"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1pPr>
            <a:lvl2pPr lvl="1"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2pPr>
            <a:lvl3pPr lvl="2"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3pPr>
            <a:lvl4pPr lvl="3"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4pPr>
            <a:lvl5pPr lvl="4"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5pPr>
            <a:lvl6pPr lvl="5"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6pPr>
            <a:lvl7pPr lvl="6"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7pPr>
            <a:lvl8pPr lvl="7"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8pPr>
            <a:lvl9pPr lvl="8"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9pPr>
          </a:lstStyle>
          <a:p>
            <a:endParaRPr/>
          </a:p>
        </p:txBody>
      </p:sp>
      <p:sp>
        <p:nvSpPr>
          <p:cNvPr id="3673" name="Google Shape;3673;p319"/>
          <p:cNvSpPr txBox="1">
            <a:spLocks noGrp="1"/>
          </p:cNvSpPr>
          <p:nvPr>
            <p:ph type="subTitle" idx="8"/>
          </p:nvPr>
        </p:nvSpPr>
        <p:spPr>
          <a:xfrm>
            <a:off x="1563469" y="2091075"/>
            <a:ext cx="2634000" cy="795600"/>
          </a:xfrm>
          <a:prstGeom prst="rect">
            <a:avLst/>
          </a:prstGeom>
        </p:spPr>
        <p:txBody>
          <a:bodyPr spcFirstLastPara="1" wrap="square" lIns="0" tIns="0" rIns="0" bIns="0" anchor="t" anchorCtr="0">
            <a:noAutofit/>
          </a:bodyPr>
          <a:lstStyle>
            <a:lvl1pPr lvl="0" rtl="0">
              <a:spcBef>
                <a:spcPts val="0"/>
              </a:spcBef>
              <a:spcAft>
                <a:spcPts val="0"/>
              </a:spcAft>
              <a:buNone/>
              <a:defRPr sz="1100"/>
            </a:lvl1pPr>
            <a:lvl2pPr lvl="1" rtl="0">
              <a:spcBef>
                <a:spcPts val="400"/>
              </a:spcBef>
              <a:spcAft>
                <a:spcPts val="0"/>
              </a:spcAft>
              <a:buNone/>
              <a:defRPr sz="1100"/>
            </a:lvl2pPr>
            <a:lvl3pPr lvl="2" rtl="0">
              <a:spcBef>
                <a:spcPts val="400"/>
              </a:spcBef>
              <a:spcAft>
                <a:spcPts val="0"/>
              </a:spcAft>
              <a:buNone/>
              <a:defRPr sz="1100"/>
            </a:lvl3pPr>
            <a:lvl4pPr lvl="3" rtl="0">
              <a:spcBef>
                <a:spcPts val="400"/>
              </a:spcBef>
              <a:spcAft>
                <a:spcPts val="0"/>
              </a:spcAft>
              <a:buNone/>
              <a:defRPr sz="1100"/>
            </a:lvl4pPr>
            <a:lvl5pPr lvl="4" rtl="0">
              <a:spcBef>
                <a:spcPts val="400"/>
              </a:spcBef>
              <a:spcAft>
                <a:spcPts val="0"/>
              </a:spcAft>
              <a:buNone/>
              <a:defRPr sz="1100"/>
            </a:lvl5pPr>
            <a:lvl6pPr lvl="5" rtl="0">
              <a:spcBef>
                <a:spcPts val="400"/>
              </a:spcBef>
              <a:spcAft>
                <a:spcPts val="0"/>
              </a:spcAft>
              <a:buNone/>
              <a:defRPr sz="1100"/>
            </a:lvl6pPr>
            <a:lvl7pPr lvl="6" rtl="0">
              <a:spcBef>
                <a:spcPts val="400"/>
              </a:spcBef>
              <a:spcAft>
                <a:spcPts val="0"/>
              </a:spcAft>
              <a:buNone/>
              <a:defRPr sz="1100"/>
            </a:lvl7pPr>
            <a:lvl8pPr lvl="7" rtl="0">
              <a:spcBef>
                <a:spcPts val="400"/>
              </a:spcBef>
              <a:spcAft>
                <a:spcPts val="0"/>
              </a:spcAft>
              <a:buNone/>
              <a:defRPr sz="1100"/>
            </a:lvl8pPr>
            <a:lvl9pPr lvl="8" rtl="0">
              <a:spcBef>
                <a:spcPts val="400"/>
              </a:spcBef>
              <a:spcAft>
                <a:spcPts val="400"/>
              </a:spcAft>
              <a:buNone/>
              <a:defRPr sz="1100"/>
            </a:lvl9pPr>
          </a:lstStyle>
          <a:p>
            <a:endParaRPr/>
          </a:p>
        </p:txBody>
      </p:sp>
      <p:sp>
        <p:nvSpPr>
          <p:cNvPr id="3674" name="Google Shape;3674;p319"/>
          <p:cNvSpPr txBox="1">
            <a:spLocks noGrp="1"/>
          </p:cNvSpPr>
          <p:nvPr>
            <p:ph type="subTitle" idx="9"/>
          </p:nvPr>
        </p:nvSpPr>
        <p:spPr>
          <a:xfrm>
            <a:off x="1563450" y="1764713"/>
            <a:ext cx="2634000" cy="284400"/>
          </a:xfrm>
          <a:prstGeom prst="rect">
            <a:avLst/>
          </a:prstGeom>
        </p:spPr>
        <p:txBody>
          <a:bodyPr spcFirstLastPara="1" wrap="square" lIns="0" tIns="0" rIns="0" bIns="0" anchor="b" anchorCtr="0">
            <a:noAutofit/>
          </a:bodyPr>
          <a:lstStyle>
            <a:lvl1pPr lvl="0"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1pPr>
            <a:lvl2pPr lvl="1"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2pPr>
            <a:lvl3pPr lvl="2"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3pPr>
            <a:lvl4pPr lvl="3"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4pPr>
            <a:lvl5pPr lvl="4"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5pPr>
            <a:lvl6pPr lvl="5"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6pPr>
            <a:lvl7pPr lvl="6"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7pPr>
            <a:lvl8pPr lvl="7"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8pPr>
            <a:lvl9pPr lvl="8"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9pPr>
          </a:lstStyle>
          <a:p>
            <a:endParaRPr/>
          </a:p>
        </p:txBody>
      </p:sp>
      <p:sp>
        <p:nvSpPr>
          <p:cNvPr id="3675" name="Google Shape;3675;p319"/>
          <p:cNvSpPr txBox="1">
            <a:spLocks noGrp="1"/>
          </p:cNvSpPr>
          <p:nvPr>
            <p:ph type="subTitle" idx="13"/>
          </p:nvPr>
        </p:nvSpPr>
        <p:spPr>
          <a:xfrm>
            <a:off x="1563469" y="3325781"/>
            <a:ext cx="2634000" cy="795600"/>
          </a:xfrm>
          <a:prstGeom prst="rect">
            <a:avLst/>
          </a:prstGeom>
        </p:spPr>
        <p:txBody>
          <a:bodyPr spcFirstLastPara="1" wrap="square" lIns="0" tIns="0" rIns="0" bIns="0" anchor="t" anchorCtr="0">
            <a:noAutofit/>
          </a:bodyPr>
          <a:lstStyle>
            <a:lvl1pPr lvl="0" rtl="0">
              <a:spcBef>
                <a:spcPts val="0"/>
              </a:spcBef>
              <a:spcAft>
                <a:spcPts val="0"/>
              </a:spcAft>
              <a:buNone/>
              <a:defRPr sz="1100"/>
            </a:lvl1pPr>
            <a:lvl2pPr lvl="1" rtl="0">
              <a:spcBef>
                <a:spcPts val="400"/>
              </a:spcBef>
              <a:spcAft>
                <a:spcPts val="0"/>
              </a:spcAft>
              <a:buNone/>
              <a:defRPr sz="1100"/>
            </a:lvl2pPr>
            <a:lvl3pPr lvl="2" rtl="0">
              <a:spcBef>
                <a:spcPts val="400"/>
              </a:spcBef>
              <a:spcAft>
                <a:spcPts val="0"/>
              </a:spcAft>
              <a:buNone/>
              <a:defRPr sz="1100"/>
            </a:lvl3pPr>
            <a:lvl4pPr lvl="3" rtl="0">
              <a:spcBef>
                <a:spcPts val="400"/>
              </a:spcBef>
              <a:spcAft>
                <a:spcPts val="0"/>
              </a:spcAft>
              <a:buNone/>
              <a:defRPr sz="1100"/>
            </a:lvl4pPr>
            <a:lvl5pPr lvl="4" rtl="0">
              <a:spcBef>
                <a:spcPts val="400"/>
              </a:spcBef>
              <a:spcAft>
                <a:spcPts val="0"/>
              </a:spcAft>
              <a:buNone/>
              <a:defRPr sz="1100"/>
            </a:lvl5pPr>
            <a:lvl6pPr lvl="5" rtl="0">
              <a:spcBef>
                <a:spcPts val="400"/>
              </a:spcBef>
              <a:spcAft>
                <a:spcPts val="0"/>
              </a:spcAft>
              <a:buNone/>
              <a:defRPr sz="1100"/>
            </a:lvl6pPr>
            <a:lvl7pPr lvl="6" rtl="0">
              <a:spcBef>
                <a:spcPts val="400"/>
              </a:spcBef>
              <a:spcAft>
                <a:spcPts val="0"/>
              </a:spcAft>
              <a:buNone/>
              <a:defRPr sz="1100"/>
            </a:lvl7pPr>
            <a:lvl8pPr lvl="7" rtl="0">
              <a:spcBef>
                <a:spcPts val="400"/>
              </a:spcBef>
              <a:spcAft>
                <a:spcPts val="0"/>
              </a:spcAft>
              <a:buNone/>
              <a:defRPr sz="1100"/>
            </a:lvl8pPr>
            <a:lvl9pPr lvl="8" rtl="0">
              <a:spcBef>
                <a:spcPts val="400"/>
              </a:spcBef>
              <a:spcAft>
                <a:spcPts val="400"/>
              </a:spcAft>
              <a:buNone/>
              <a:defRPr sz="1100"/>
            </a:lvl9pPr>
          </a:lstStyle>
          <a:p>
            <a:endParaRPr/>
          </a:p>
        </p:txBody>
      </p:sp>
      <p:sp>
        <p:nvSpPr>
          <p:cNvPr id="3676" name="Google Shape;3676;p319"/>
          <p:cNvSpPr txBox="1">
            <a:spLocks noGrp="1"/>
          </p:cNvSpPr>
          <p:nvPr>
            <p:ph type="subTitle" idx="14"/>
          </p:nvPr>
        </p:nvSpPr>
        <p:spPr>
          <a:xfrm>
            <a:off x="1563450" y="2999419"/>
            <a:ext cx="2634000" cy="284400"/>
          </a:xfrm>
          <a:prstGeom prst="rect">
            <a:avLst/>
          </a:prstGeom>
        </p:spPr>
        <p:txBody>
          <a:bodyPr spcFirstLastPara="1" wrap="square" lIns="0" tIns="0" rIns="0" bIns="0" anchor="b" anchorCtr="0">
            <a:noAutofit/>
          </a:bodyPr>
          <a:lstStyle>
            <a:lvl1pPr lvl="0"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1pPr>
            <a:lvl2pPr lvl="1"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2pPr>
            <a:lvl3pPr lvl="2"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3pPr>
            <a:lvl4pPr lvl="3"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4pPr>
            <a:lvl5pPr lvl="4"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5pPr>
            <a:lvl6pPr lvl="5"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6pPr>
            <a:lvl7pPr lvl="6"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7pPr>
            <a:lvl8pPr lvl="7"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8pPr>
            <a:lvl9pPr lvl="8"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9pPr>
          </a:lstStyle>
          <a:p>
            <a:endParaRPr/>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matchingName="Interior four column">
  <p:cSld name="CUSTOM_4_5">
    <p:spTree>
      <p:nvGrpSpPr>
        <p:cNvPr id="1" name="Shape 3677"/>
        <p:cNvGrpSpPr/>
        <p:nvPr/>
      </p:nvGrpSpPr>
      <p:grpSpPr>
        <a:xfrm>
          <a:off x="0" y="0"/>
          <a:ext cx="0" cy="0"/>
          <a:chOff x="0" y="0"/>
          <a:chExt cx="0" cy="0"/>
        </a:xfrm>
      </p:grpSpPr>
      <p:sp>
        <p:nvSpPr>
          <p:cNvPr id="3678" name="Google Shape;3678;p320"/>
          <p:cNvSpPr txBox="1">
            <a:spLocks noGrp="1"/>
          </p:cNvSpPr>
          <p:nvPr>
            <p:ph type="subTitle" idx="1"/>
          </p:nvPr>
        </p:nvSpPr>
        <p:spPr>
          <a:xfrm>
            <a:off x="335831" y="41580"/>
            <a:ext cx="3861600" cy="612300"/>
          </a:xfrm>
          <a:prstGeom prst="rect">
            <a:avLst/>
          </a:prstGeom>
        </p:spPr>
        <p:txBody>
          <a:bodyPr spcFirstLastPara="1" wrap="square" lIns="329175" tIns="68575" rIns="68575" bIns="68575" anchor="ctr" anchorCtr="0">
            <a:noAutofit/>
          </a:bodyPr>
          <a:lstStyle>
            <a:lvl1pPr lvl="0"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a:endParaRPr/>
          </a:p>
        </p:txBody>
      </p:sp>
      <p:sp>
        <p:nvSpPr>
          <p:cNvPr id="3679" name="Google Shape;3679;p320"/>
          <p:cNvSpPr txBox="1">
            <a:spLocks noGrp="1"/>
          </p:cNvSpPr>
          <p:nvPr>
            <p:ph type="title"/>
          </p:nvPr>
        </p:nvSpPr>
        <p:spPr>
          <a:xfrm>
            <a:off x="663788" y="653813"/>
            <a:ext cx="7816500" cy="414900"/>
          </a:xfrm>
          <a:prstGeom prst="rect">
            <a:avLst/>
          </a:prstGeom>
        </p:spPr>
        <p:txBody>
          <a:bodyPr spcFirstLastPara="1" wrap="square" lIns="0" tIns="0" rIns="0" bIns="0" anchor="t" anchorCtr="0">
            <a:noAutofit/>
          </a:bodyPr>
          <a:lstStyle>
            <a:lvl1pPr lvl="0" algn="ctr" rtl="0">
              <a:lnSpc>
                <a:spcPct val="130000"/>
              </a:lnSpc>
              <a:spcBef>
                <a:spcPts val="0"/>
              </a:spcBef>
              <a:spcAft>
                <a:spcPts val="0"/>
              </a:spcAft>
              <a:buNone/>
              <a:defRPr sz="2000"/>
            </a:lvl1pPr>
            <a:lvl2pPr lvl="1" algn="ctr" rtl="0">
              <a:lnSpc>
                <a:spcPct val="130000"/>
              </a:lnSpc>
              <a:spcBef>
                <a:spcPts val="0"/>
              </a:spcBef>
              <a:spcAft>
                <a:spcPts val="0"/>
              </a:spcAft>
              <a:buNone/>
              <a:defRPr sz="2000"/>
            </a:lvl2pPr>
            <a:lvl3pPr lvl="2" algn="ctr" rtl="0">
              <a:lnSpc>
                <a:spcPct val="130000"/>
              </a:lnSpc>
              <a:spcBef>
                <a:spcPts val="0"/>
              </a:spcBef>
              <a:spcAft>
                <a:spcPts val="0"/>
              </a:spcAft>
              <a:buNone/>
              <a:defRPr sz="2000"/>
            </a:lvl3pPr>
            <a:lvl4pPr lvl="3" algn="ctr" rtl="0">
              <a:lnSpc>
                <a:spcPct val="130000"/>
              </a:lnSpc>
              <a:spcBef>
                <a:spcPts val="0"/>
              </a:spcBef>
              <a:spcAft>
                <a:spcPts val="0"/>
              </a:spcAft>
              <a:buNone/>
              <a:defRPr sz="2000"/>
            </a:lvl4pPr>
            <a:lvl5pPr lvl="4" algn="ctr" rtl="0">
              <a:lnSpc>
                <a:spcPct val="130000"/>
              </a:lnSpc>
              <a:spcBef>
                <a:spcPts val="0"/>
              </a:spcBef>
              <a:spcAft>
                <a:spcPts val="0"/>
              </a:spcAft>
              <a:buNone/>
              <a:defRPr sz="2000"/>
            </a:lvl5pPr>
            <a:lvl6pPr lvl="5" algn="ctr" rtl="0">
              <a:lnSpc>
                <a:spcPct val="130000"/>
              </a:lnSpc>
              <a:spcBef>
                <a:spcPts val="0"/>
              </a:spcBef>
              <a:spcAft>
                <a:spcPts val="0"/>
              </a:spcAft>
              <a:buNone/>
              <a:defRPr sz="2000"/>
            </a:lvl6pPr>
            <a:lvl7pPr lvl="6" algn="ctr" rtl="0">
              <a:lnSpc>
                <a:spcPct val="130000"/>
              </a:lnSpc>
              <a:spcBef>
                <a:spcPts val="0"/>
              </a:spcBef>
              <a:spcAft>
                <a:spcPts val="0"/>
              </a:spcAft>
              <a:buNone/>
              <a:defRPr sz="2000"/>
            </a:lvl7pPr>
            <a:lvl8pPr lvl="7" algn="ctr" rtl="0">
              <a:lnSpc>
                <a:spcPct val="130000"/>
              </a:lnSpc>
              <a:spcBef>
                <a:spcPts val="0"/>
              </a:spcBef>
              <a:spcAft>
                <a:spcPts val="0"/>
              </a:spcAft>
              <a:buNone/>
              <a:defRPr sz="2000"/>
            </a:lvl8pPr>
            <a:lvl9pPr lvl="8" algn="ctr" rtl="0">
              <a:lnSpc>
                <a:spcPct val="130000"/>
              </a:lnSpc>
              <a:spcBef>
                <a:spcPts val="0"/>
              </a:spcBef>
              <a:spcAft>
                <a:spcPts val="0"/>
              </a:spcAft>
              <a:buNone/>
              <a:defRPr sz="2000"/>
            </a:lvl9pPr>
          </a:lstStyle>
          <a:p>
            <a:endParaRPr/>
          </a:p>
        </p:txBody>
      </p:sp>
      <p:cxnSp>
        <p:nvCxnSpPr>
          <p:cNvPr id="3680" name="Google Shape;3680;p320"/>
          <p:cNvCxnSpPr/>
          <p:nvPr/>
        </p:nvCxnSpPr>
        <p:spPr>
          <a:xfrm rot="10800000">
            <a:off x="335831" y="150"/>
            <a:ext cx="0" cy="664800"/>
          </a:xfrm>
          <a:prstGeom prst="straightConnector1">
            <a:avLst/>
          </a:prstGeom>
          <a:noFill/>
          <a:ln w="9525" cap="flat" cmpd="sng">
            <a:solidFill>
              <a:schemeClr val="accent1"/>
            </a:solidFill>
            <a:prstDash val="solid"/>
            <a:round/>
            <a:headEnd type="none" w="med" len="med"/>
            <a:tailEnd type="none" w="med" len="med"/>
          </a:ln>
        </p:spPr>
      </p:cxnSp>
      <p:cxnSp>
        <p:nvCxnSpPr>
          <p:cNvPr id="3681" name="Google Shape;3681;p320"/>
          <p:cNvCxnSpPr/>
          <p:nvPr/>
        </p:nvCxnSpPr>
        <p:spPr>
          <a:xfrm rot="10800000">
            <a:off x="335825" y="4801200"/>
            <a:ext cx="0" cy="342300"/>
          </a:xfrm>
          <a:prstGeom prst="straightConnector1">
            <a:avLst/>
          </a:prstGeom>
          <a:noFill/>
          <a:ln w="9525" cap="flat" cmpd="sng">
            <a:solidFill>
              <a:schemeClr val="accent1"/>
            </a:solidFill>
            <a:prstDash val="solid"/>
            <a:round/>
            <a:headEnd type="none" w="med" len="med"/>
            <a:tailEnd type="none" w="med" len="med"/>
          </a:ln>
        </p:spPr>
      </p:cxnSp>
      <p:sp>
        <p:nvSpPr>
          <p:cNvPr id="3682" name="Google Shape;3682;p320"/>
          <p:cNvSpPr txBox="1">
            <a:spLocks noGrp="1"/>
          </p:cNvSpPr>
          <p:nvPr>
            <p:ph type="sldNum" idx="12"/>
          </p:nvPr>
        </p:nvSpPr>
        <p:spPr>
          <a:xfrm>
            <a:off x="61481" y="4627167"/>
            <a:ext cx="548700" cy="107700"/>
          </a:xfrm>
          <a:prstGeom prst="rect">
            <a:avLst/>
          </a:prstGeom>
          <a:noFill/>
          <a:ln>
            <a:noFill/>
          </a:ln>
        </p:spPr>
        <p:txBody>
          <a:bodyPr spcFirstLastPara="1" wrap="square" lIns="0" tIns="0" rIns="0" bIns="0" anchor="b" anchorCtr="0">
            <a:noAutofit/>
          </a:bodyPr>
          <a:lstStyle>
            <a:lvl1pPr lvl="0" algn="ctr" rtl="0">
              <a:buNone/>
              <a:defRPr sz="600">
                <a:latin typeface="Red Hat Text Medium"/>
                <a:ea typeface="Red Hat Text Medium"/>
                <a:cs typeface="Red Hat Text Medium"/>
                <a:sym typeface="Red Hat Text Medium"/>
              </a:defRPr>
            </a:lvl1pPr>
            <a:lvl2pPr lvl="1" algn="ctr" rtl="0">
              <a:buNone/>
              <a:defRPr sz="600">
                <a:latin typeface="Red Hat Text Medium"/>
                <a:ea typeface="Red Hat Text Medium"/>
                <a:cs typeface="Red Hat Text Medium"/>
                <a:sym typeface="Red Hat Text Medium"/>
              </a:defRPr>
            </a:lvl2pPr>
            <a:lvl3pPr lvl="2" algn="ctr" rtl="0">
              <a:buNone/>
              <a:defRPr sz="600">
                <a:latin typeface="Red Hat Text Medium"/>
                <a:ea typeface="Red Hat Text Medium"/>
                <a:cs typeface="Red Hat Text Medium"/>
                <a:sym typeface="Red Hat Text Medium"/>
              </a:defRPr>
            </a:lvl3pPr>
            <a:lvl4pPr lvl="3" algn="ctr" rtl="0">
              <a:buNone/>
              <a:defRPr sz="600">
                <a:latin typeface="Red Hat Text Medium"/>
                <a:ea typeface="Red Hat Text Medium"/>
                <a:cs typeface="Red Hat Text Medium"/>
                <a:sym typeface="Red Hat Text Medium"/>
              </a:defRPr>
            </a:lvl4pPr>
            <a:lvl5pPr lvl="4" algn="ctr" rtl="0">
              <a:buNone/>
              <a:defRPr sz="600">
                <a:latin typeface="Red Hat Text Medium"/>
                <a:ea typeface="Red Hat Text Medium"/>
                <a:cs typeface="Red Hat Text Medium"/>
                <a:sym typeface="Red Hat Text Medium"/>
              </a:defRPr>
            </a:lvl5pPr>
            <a:lvl6pPr lvl="5" algn="ctr" rtl="0">
              <a:buNone/>
              <a:defRPr sz="600">
                <a:latin typeface="Red Hat Text Medium"/>
                <a:ea typeface="Red Hat Text Medium"/>
                <a:cs typeface="Red Hat Text Medium"/>
                <a:sym typeface="Red Hat Text Medium"/>
              </a:defRPr>
            </a:lvl6pPr>
            <a:lvl7pPr lvl="6" algn="ctr" rtl="0">
              <a:buNone/>
              <a:defRPr sz="600">
                <a:latin typeface="Red Hat Text Medium"/>
                <a:ea typeface="Red Hat Text Medium"/>
                <a:cs typeface="Red Hat Text Medium"/>
                <a:sym typeface="Red Hat Text Medium"/>
              </a:defRPr>
            </a:lvl7pPr>
            <a:lvl8pPr lvl="7" algn="ctr" rtl="0">
              <a:buNone/>
              <a:defRPr sz="600">
                <a:latin typeface="Red Hat Text Medium"/>
                <a:ea typeface="Red Hat Text Medium"/>
                <a:cs typeface="Red Hat Text Medium"/>
                <a:sym typeface="Red Hat Text Medium"/>
              </a:defRPr>
            </a:lvl8pPr>
            <a:lvl9pPr lvl="8" algn="ctr" rtl="0">
              <a:buNone/>
              <a:defRPr sz="6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pic>
        <p:nvPicPr>
          <p:cNvPr id="3683" name="Google Shape;3683;p320"/>
          <p:cNvPicPr preferRelativeResize="0"/>
          <p:nvPr/>
        </p:nvPicPr>
        <p:blipFill rotWithShape="1">
          <a:blip r:embed="rId2">
            <a:alphaModFix/>
          </a:blip>
          <a:srcRect t="327" b="317"/>
          <a:stretch/>
        </p:blipFill>
        <p:spPr>
          <a:xfrm>
            <a:off x="8033460" y="4734938"/>
            <a:ext cx="731888" cy="171091"/>
          </a:xfrm>
          <a:prstGeom prst="rect">
            <a:avLst/>
          </a:prstGeom>
          <a:noFill/>
          <a:ln>
            <a:noFill/>
          </a:ln>
        </p:spPr>
      </p:pic>
      <p:sp>
        <p:nvSpPr>
          <p:cNvPr id="3684" name="Google Shape;3684;p320"/>
          <p:cNvSpPr txBox="1">
            <a:spLocks noGrp="1"/>
          </p:cNvSpPr>
          <p:nvPr>
            <p:ph type="subTitle" idx="2"/>
          </p:nvPr>
        </p:nvSpPr>
        <p:spPr>
          <a:xfrm>
            <a:off x="663844" y="1068713"/>
            <a:ext cx="7816500" cy="529200"/>
          </a:xfrm>
          <a:prstGeom prst="rect">
            <a:avLst/>
          </a:prstGeom>
        </p:spPr>
        <p:txBody>
          <a:bodyPr spcFirstLastPara="1" wrap="square" lIns="0" tIns="0" rIns="0" bIns="0" anchor="t" anchorCtr="0">
            <a:noAutofit/>
          </a:bodyPr>
          <a:lstStyle>
            <a:lvl1pPr lvl="0" algn="ctr" rtl="0">
              <a:spcBef>
                <a:spcPts val="0"/>
              </a:spcBef>
              <a:spcAft>
                <a:spcPts val="0"/>
              </a:spcAft>
              <a:buNone/>
              <a:defRPr sz="1400">
                <a:solidFill>
                  <a:schemeClr val="accent1"/>
                </a:solidFill>
              </a:defRPr>
            </a:lvl1pPr>
            <a:lvl2pPr lvl="1" algn="ctr" rtl="0">
              <a:spcBef>
                <a:spcPts val="400"/>
              </a:spcBef>
              <a:spcAft>
                <a:spcPts val="0"/>
              </a:spcAft>
              <a:buNone/>
              <a:defRPr sz="1400">
                <a:solidFill>
                  <a:schemeClr val="accent1"/>
                </a:solidFill>
              </a:defRPr>
            </a:lvl2pPr>
            <a:lvl3pPr lvl="2" algn="ctr" rtl="0">
              <a:spcBef>
                <a:spcPts val="400"/>
              </a:spcBef>
              <a:spcAft>
                <a:spcPts val="0"/>
              </a:spcAft>
              <a:buNone/>
              <a:defRPr sz="1400">
                <a:solidFill>
                  <a:schemeClr val="accent1"/>
                </a:solidFill>
              </a:defRPr>
            </a:lvl3pPr>
            <a:lvl4pPr lvl="3" algn="ctr" rtl="0">
              <a:spcBef>
                <a:spcPts val="400"/>
              </a:spcBef>
              <a:spcAft>
                <a:spcPts val="0"/>
              </a:spcAft>
              <a:buNone/>
              <a:defRPr sz="1400">
                <a:solidFill>
                  <a:schemeClr val="accent1"/>
                </a:solidFill>
              </a:defRPr>
            </a:lvl4pPr>
            <a:lvl5pPr lvl="4" algn="ctr" rtl="0">
              <a:spcBef>
                <a:spcPts val="400"/>
              </a:spcBef>
              <a:spcAft>
                <a:spcPts val="0"/>
              </a:spcAft>
              <a:buNone/>
              <a:defRPr sz="1400">
                <a:solidFill>
                  <a:schemeClr val="accent1"/>
                </a:solidFill>
              </a:defRPr>
            </a:lvl5pPr>
            <a:lvl6pPr lvl="5" algn="ctr" rtl="0">
              <a:spcBef>
                <a:spcPts val="400"/>
              </a:spcBef>
              <a:spcAft>
                <a:spcPts val="0"/>
              </a:spcAft>
              <a:buNone/>
              <a:defRPr sz="1400">
                <a:solidFill>
                  <a:schemeClr val="accent1"/>
                </a:solidFill>
              </a:defRPr>
            </a:lvl6pPr>
            <a:lvl7pPr lvl="6" algn="ctr" rtl="0">
              <a:spcBef>
                <a:spcPts val="400"/>
              </a:spcBef>
              <a:spcAft>
                <a:spcPts val="0"/>
              </a:spcAft>
              <a:buNone/>
              <a:defRPr sz="1400">
                <a:solidFill>
                  <a:schemeClr val="accent1"/>
                </a:solidFill>
              </a:defRPr>
            </a:lvl7pPr>
            <a:lvl8pPr lvl="7" algn="ctr" rtl="0">
              <a:spcBef>
                <a:spcPts val="400"/>
              </a:spcBef>
              <a:spcAft>
                <a:spcPts val="0"/>
              </a:spcAft>
              <a:buNone/>
              <a:defRPr sz="1400">
                <a:solidFill>
                  <a:schemeClr val="accent1"/>
                </a:solidFill>
              </a:defRPr>
            </a:lvl8pPr>
            <a:lvl9pPr lvl="8" algn="ctr" rtl="0">
              <a:spcBef>
                <a:spcPts val="400"/>
              </a:spcBef>
              <a:spcAft>
                <a:spcPts val="400"/>
              </a:spcAft>
              <a:buNone/>
              <a:defRPr sz="1400">
                <a:solidFill>
                  <a:schemeClr val="accent1"/>
                </a:solidFill>
              </a:defRPr>
            </a:lvl9pPr>
          </a:lstStyle>
          <a:p>
            <a:endParaRPr/>
          </a:p>
        </p:txBody>
      </p:sp>
      <p:sp>
        <p:nvSpPr>
          <p:cNvPr id="3685" name="Google Shape;3685;p320"/>
          <p:cNvSpPr txBox="1">
            <a:spLocks noGrp="1"/>
          </p:cNvSpPr>
          <p:nvPr>
            <p:ph type="subTitle" idx="3"/>
          </p:nvPr>
        </p:nvSpPr>
        <p:spPr>
          <a:xfrm>
            <a:off x="663788" y="4627163"/>
            <a:ext cx="6001800" cy="420000"/>
          </a:xfrm>
          <a:prstGeom prst="rect">
            <a:avLst/>
          </a:prstGeom>
        </p:spPr>
        <p:txBody>
          <a:bodyPr spcFirstLastPara="1" wrap="square" lIns="0" tIns="0" rIns="0" bIns="0" anchor="b" anchorCtr="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a:endParaRPr/>
          </a:p>
        </p:txBody>
      </p:sp>
      <p:cxnSp>
        <p:nvCxnSpPr>
          <p:cNvPr id="3686" name="Google Shape;3686;p320"/>
          <p:cNvCxnSpPr/>
          <p:nvPr/>
        </p:nvCxnSpPr>
        <p:spPr>
          <a:xfrm>
            <a:off x="2562438" y="2758500"/>
            <a:ext cx="0" cy="1145700"/>
          </a:xfrm>
          <a:prstGeom prst="straightConnector1">
            <a:avLst/>
          </a:prstGeom>
          <a:noFill/>
          <a:ln w="9525" cap="flat" cmpd="sng">
            <a:solidFill>
              <a:schemeClr val="dk2"/>
            </a:solidFill>
            <a:prstDash val="dot"/>
            <a:round/>
            <a:headEnd type="none" w="med" len="med"/>
            <a:tailEnd type="none" w="med" len="med"/>
          </a:ln>
        </p:spPr>
      </p:cxnSp>
      <p:cxnSp>
        <p:nvCxnSpPr>
          <p:cNvPr id="3687" name="Google Shape;3687;p320"/>
          <p:cNvCxnSpPr/>
          <p:nvPr/>
        </p:nvCxnSpPr>
        <p:spPr>
          <a:xfrm>
            <a:off x="4572075" y="2758500"/>
            <a:ext cx="0" cy="1145700"/>
          </a:xfrm>
          <a:prstGeom prst="straightConnector1">
            <a:avLst/>
          </a:prstGeom>
          <a:noFill/>
          <a:ln w="9525" cap="flat" cmpd="sng">
            <a:solidFill>
              <a:schemeClr val="dk2"/>
            </a:solidFill>
            <a:prstDash val="dot"/>
            <a:round/>
            <a:headEnd type="none" w="med" len="med"/>
            <a:tailEnd type="none" w="med" len="med"/>
          </a:ln>
        </p:spPr>
      </p:cxnSp>
      <p:cxnSp>
        <p:nvCxnSpPr>
          <p:cNvPr id="3688" name="Google Shape;3688;p320"/>
          <p:cNvCxnSpPr/>
          <p:nvPr/>
        </p:nvCxnSpPr>
        <p:spPr>
          <a:xfrm>
            <a:off x="6581713" y="2758500"/>
            <a:ext cx="0" cy="1145700"/>
          </a:xfrm>
          <a:prstGeom prst="straightConnector1">
            <a:avLst/>
          </a:prstGeom>
          <a:noFill/>
          <a:ln w="9525" cap="flat" cmpd="sng">
            <a:solidFill>
              <a:schemeClr val="dk2"/>
            </a:solidFill>
            <a:prstDash val="dot"/>
            <a:round/>
            <a:headEnd type="none" w="med" len="med"/>
            <a:tailEnd type="none" w="med" len="med"/>
          </a:ln>
        </p:spPr>
      </p:cxnSp>
      <p:sp>
        <p:nvSpPr>
          <p:cNvPr id="3689" name="Google Shape;3689;p320"/>
          <p:cNvSpPr txBox="1">
            <a:spLocks noGrp="1"/>
          </p:cNvSpPr>
          <p:nvPr>
            <p:ph type="subTitle" idx="4"/>
          </p:nvPr>
        </p:nvSpPr>
        <p:spPr>
          <a:xfrm>
            <a:off x="663806" y="3044625"/>
            <a:ext cx="1787700" cy="795600"/>
          </a:xfrm>
          <a:prstGeom prst="rect">
            <a:avLst/>
          </a:prstGeom>
        </p:spPr>
        <p:txBody>
          <a:bodyPr spcFirstLastPara="1" wrap="square" lIns="0" tIns="0" rIns="0" bIns="0" anchor="t" anchorCtr="0">
            <a:noAutofit/>
          </a:bodyPr>
          <a:lstStyle>
            <a:lvl1pPr lvl="0" algn="ctr" rtl="0">
              <a:spcBef>
                <a:spcPts val="0"/>
              </a:spcBef>
              <a:spcAft>
                <a:spcPts val="0"/>
              </a:spcAft>
              <a:buNone/>
              <a:defRPr sz="1100"/>
            </a:lvl1pPr>
            <a:lvl2pPr lvl="1" algn="ctr" rtl="0">
              <a:spcBef>
                <a:spcPts val="400"/>
              </a:spcBef>
              <a:spcAft>
                <a:spcPts val="0"/>
              </a:spcAft>
              <a:buNone/>
              <a:defRPr sz="1100"/>
            </a:lvl2pPr>
            <a:lvl3pPr lvl="2" algn="ctr" rtl="0">
              <a:spcBef>
                <a:spcPts val="400"/>
              </a:spcBef>
              <a:spcAft>
                <a:spcPts val="0"/>
              </a:spcAft>
              <a:buNone/>
              <a:defRPr sz="1100"/>
            </a:lvl3pPr>
            <a:lvl4pPr lvl="3" algn="ctr" rtl="0">
              <a:spcBef>
                <a:spcPts val="400"/>
              </a:spcBef>
              <a:spcAft>
                <a:spcPts val="0"/>
              </a:spcAft>
              <a:buNone/>
              <a:defRPr sz="1100"/>
            </a:lvl4pPr>
            <a:lvl5pPr lvl="4" algn="ctr" rtl="0">
              <a:spcBef>
                <a:spcPts val="400"/>
              </a:spcBef>
              <a:spcAft>
                <a:spcPts val="0"/>
              </a:spcAft>
              <a:buNone/>
              <a:defRPr sz="1100"/>
            </a:lvl5pPr>
            <a:lvl6pPr lvl="5" algn="ctr" rtl="0">
              <a:spcBef>
                <a:spcPts val="400"/>
              </a:spcBef>
              <a:spcAft>
                <a:spcPts val="0"/>
              </a:spcAft>
              <a:buNone/>
              <a:defRPr sz="1100"/>
            </a:lvl6pPr>
            <a:lvl7pPr lvl="6" algn="ctr" rtl="0">
              <a:spcBef>
                <a:spcPts val="400"/>
              </a:spcBef>
              <a:spcAft>
                <a:spcPts val="0"/>
              </a:spcAft>
              <a:buNone/>
              <a:defRPr sz="1100"/>
            </a:lvl7pPr>
            <a:lvl8pPr lvl="7" algn="ctr" rtl="0">
              <a:spcBef>
                <a:spcPts val="400"/>
              </a:spcBef>
              <a:spcAft>
                <a:spcPts val="0"/>
              </a:spcAft>
              <a:buNone/>
              <a:defRPr sz="1100"/>
            </a:lvl8pPr>
            <a:lvl9pPr lvl="8" algn="ctr" rtl="0">
              <a:spcBef>
                <a:spcPts val="400"/>
              </a:spcBef>
              <a:spcAft>
                <a:spcPts val="400"/>
              </a:spcAft>
              <a:buNone/>
              <a:defRPr sz="1100"/>
            </a:lvl9pPr>
          </a:lstStyle>
          <a:p>
            <a:endParaRPr/>
          </a:p>
        </p:txBody>
      </p:sp>
      <p:sp>
        <p:nvSpPr>
          <p:cNvPr id="3690" name="Google Shape;3690;p320"/>
          <p:cNvSpPr txBox="1">
            <a:spLocks noGrp="1"/>
          </p:cNvSpPr>
          <p:nvPr>
            <p:ph type="subTitle" idx="5"/>
          </p:nvPr>
        </p:nvSpPr>
        <p:spPr>
          <a:xfrm>
            <a:off x="663788" y="2718263"/>
            <a:ext cx="1787700" cy="284400"/>
          </a:xfrm>
          <a:prstGeom prst="rect">
            <a:avLst/>
          </a:prstGeom>
        </p:spPr>
        <p:txBody>
          <a:bodyPr spcFirstLastPara="1" wrap="square" lIns="0" tIns="0" rIns="0" bIns="0" anchor="b" anchorCtr="0">
            <a:noAutofit/>
          </a:bodyPr>
          <a:lstStyle>
            <a:lvl1pPr lvl="0" algn="ctr"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1pPr>
            <a:lvl2pPr lvl="1" algn="ctr"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2pPr>
            <a:lvl3pPr lvl="2" algn="ctr"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3pPr>
            <a:lvl4pPr lvl="3" algn="ctr"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4pPr>
            <a:lvl5pPr lvl="4" algn="ctr"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5pPr>
            <a:lvl6pPr lvl="5" algn="ctr"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6pPr>
            <a:lvl7pPr lvl="6" algn="ctr"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7pPr>
            <a:lvl8pPr lvl="7" algn="ctr"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8pPr>
            <a:lvl9pPr lvl="8" algn="ctr"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9pPr>
          </a:lstStyle>
          <a:p>
            <a:endParaRPr/>
          </a:p>
        </p:txBody>
      </p:sp>
      <p:sp>
        <p:nvSpPr>
          <p:cNvPr id="3691" name="Google Shape;3691;p320"/>
          <p:cNvSpPr txBox="1">
            <a:spLocks noGrp="1"/>
          </p:cNvSpPr>
          <p:nvPr>
            <p:ph type="subTitle" idx="6"/>
          </p:nvPr>
        </p:nvSpPr>
        <p:spPr>
          <a:xfrm>
            <a:off x="6692719" y="3044625"/>
            <a:ext cx="1787700" cy="795600"/>
          </a:xfrm>
          <a:prstGeom prst="rect">
            <a:avLst/>
          </a:prstGeom>
        </p:spPr>
        <p:txBody>
          <a:bodyPr spcFirstLastPara="1" wrap="square" lIns="0" tIns="0" rIns="0" bIns="0" anchor="t" anchorCtr="0">
            <a:noAutofit/>
          </a:bodyPr>
          <a:lstStyle>
            <a:lvl1pPr lvl="0" algn="ctr" rtl="0">
              <a:spcBef>
                <a:spcPts val="0"/>
              </a:spcBef>
              <a:spcAft>
                <a:spcPts val="0"/>
              </a:spcAft>
              <a:buNone/>
              <a:defRPr sz="1100"/>
            </a:lvl1pPr>
            <a:lvl2pPr lvl="1" algn="ctr" rtl="0">
              <a:spcBef>
                <a:spcPts val="400"/>
              </a:spcBef>
              <a:spcAft>
                <a:spcPts val="0"/>
              </a:spcAft>
              <a:buNone/>
              <a:defRPr sz="1100"/>
            </a:lvl2pPr>
            <a:lvl3pPr lvl="2" algn="ctr" rtl="0">
              <a:spcBef>
                <a:spcPts val="400"/>
              </a:spcBef>
              <a:spcAft>
                <a:spcPts val="0"/>
              </a:spcAft>
              <a:buNone/>
              <a:defRPr sz="1100"/>
            </a:lvl3pPr>
            <a:lvl4pPr lvl="3" algn="ctr" rtl="0">
              <a:spcBef>
                <a:spcPts val="400"/>
              </a:spcBef>
              <a:spcAft>
                <a:spcPts val="0"/>
              </a:spcAft>
              <a:buNone/>
              <a:defRPr sz="1100"/>
            </a:lvl4pPr>
            <a:lvl5pPr lvl="4" algn="ctr" rtl="0">
              <a:spcBef>
                <a:spcPts val="400"/>
              </a:spcBef>
              <a:spcAft>
                <a:spcPts val="0"/>
              </a:spcAft>
              <a:buNone/>
              <a:defRPr sz="1100"/>
            </a:lvl5pPr>
            <a:lvl6pPr lvl="5" algn="ctr" rtl="0">
              <a:spcBef>
                <a:spcPts val="400"/>
              </a:spcBef>
              <a:spcAft>
                <a:spcPts val="0"/>
              </a:spcAft>
              <a:buNone/>
              <a:defRPr sz="1100"/>
            </a:lvl6pPr>
            <a:lvl7pPr lvl="6" algn="ctr" rtl="0">
              <a:spcBef>
                <a:spcPts val="400"/>
              </a:spcBef>
              <a:spcAft>
                <a:spcPts val="0"/>
              </a:spcAft>
              <a:buNone/>
              <a:defRPr sz="1100"/>
            </a:lvl7pPr>
            <a:lvl8pPr lvl="7" algn="ctr" rtl="0">
              <a:spcBef>
                <a:spcPts val="400"/>
              </a:spcBef>
              <a:spcAft>
                <a:spcPts val="0"/>
              </a:spcAft>
              <a:buNone/>
              <a:defRPr sz="1100"/>
            </a:lvl8pPr>
            <a:lvl9pPr lvl="8" algn="ctr" rtl="0">
              <a:spcBef>
                <a:spcPts val="400"/>
              </a:spcBef>
              <a:spcAft>
                <a:spcPts val="400"/>
              </a:spcAft>
              <a:buNone/>
              <a:defRPr sz="1100"/>
            </a:lvl9pPr>
          </a:lstStyle>
          <a:p>
            <a:endParaRPr/>
          </a:p>
        </p:txBody>
      </p:sp>
      <p:sp>
        <p:nvSpPr>
          <p:cNvPr id="3692" name="Google Shape;3692;p320"/>
          <p:cNvSpPr txBox="1">
            <a:spLocks noGrp="1"/>
          </p:cNvSpPr>
          <p:nvPr>
            <p:ph type="subTitle" idx="7"/>
          </p:nvPr>
        </p:nvSpPr>
        <p:spPr>
          <a:xfrm>
            <a:off x="6692700" y="2718263"/>
            <a:ext cx="1787700" cy="284400"/>
          </a:xfrm>
          <a:prstGeom prst="rect">
            <a:avLst/>
          </a:prstGeom>
        </p:spPr>
        <p:txBody>
          <a:bodyPr spcFirstLastPara="1" wrap="square" lIns="0" tIns="0" rIns="0" bIns="0" anchor="b" anchorCtr="0">
            <a:noAutofit/>
          </a:bodyPr>
          <a:lstStyle>
            <a:lvl1pPr lvl="0" algn="ctr"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1pPr>
            <a:lvl2pPr lvl="1" algn="ctr"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2pPr>
            <a:lvl3pPr lvl="2" algn="ctr"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3pPr>
            <a:lvl4pPr lvl="3" algn="ctr"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4pPr>
            <a:lvl5pPr lvl="4" algn="ctr"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5pPr>
            <a:lvl6pPr lvl="5" algn="ctr"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6pPr>
            <a:lvl7pPr lvl="6" algn="ctr"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7pPr>
            <a:lvl8pPr lvl="7" algn="ctr"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8pPr>
            <a:lvl9pPr lvl="8" algn="ctr"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9pPr>
          </a:lstStyle>
          <a:p>
            <a:endParaRPr/>
          </a:p>
        </p:txBody>
      </p:sp>
      <p:sp>
        <p:nvSpPr>
          <p:cNvPr id="3693" name="Google Shape;3693;p320"/>
          <p:cNvSpPr txBox="1">
            <a:spLocks noGrp="1"/>
          </p:cNvSpPr>
          <p:nvPr>
            <p:ph type="subTitle" idx="8"/>
          </p:nvPr>
        </p:nvSpPr>
        <p:spPr>
          <a:xfrm>
            <a:off x="4683081" y="3044625"/>
            <a:ext cx="1787700" cy="795600"/>
          </a:xfrm>
          <a:prstGeom prst="rect">
            <a:avLst/>
          </a:prstGeom>
        </p:spPr>
        <p:txBody>
          <a:bodyPr spcFirstLastPara="1" wrap="square" lIns="0" tIns="0" rIns="0" bIns="0" anchor="t" anchorCtr="0">
            <a:noAutofit/>
          </a:bodyPr>
          <a:lstStyle>
            <a:lvl1pPr lvl="0" algn="ctr" rtl="0">
              <a:spcBef>
                <a:spcPts val="0"/>
              </a:spcBef>
              <a:spcAft>
                <a:spcPts val="0"/>
              </a:spcAft>
              <a:buNone/>
              <a:defRPr sz="1100"/>
            </a:lvl1pPr>
            <a:lvl2pPr lvl="1" algn="ctr" rtl="0">
              <a:spcBef>
                <a:spcPts val="400"/>
              </a:spcBef>
              <a:spcAft>
                <a:spcPts val="0"/>
              </a:spcAft>
              <a:buNone/>
              <a:defRPr sz="1100"/>
            </a:lvl2pPr>
            <a:lvl3pPr lvl="2" algn="ctr" rtl="0">
              <a:spcBef>
                <a:spcPts val="400"/>
              </a:spcBef>
              <a:spcAft>
                <a:spcPts val="0"/>
              </a:spcAft>
              <a:buNone/>
              <a:defRPr sz="1100"/>
            </a:lvl3pPr>
            <a:lvl4pPr lvl="3" algn="ctr" rtl="0">
              <a:spcBef>
                <a:spcPts val="400"/>
              </a:spcBef>
              <a:spcAft>
                <a:spcPts val="0"/>
              </a:spcAft>
              <a:buNone/>
              <a:defRPr sz="1100"/>
            </a:lvl4pPr>
            <a:lvl5pPr lvl="4" algn="ctr" rtl="0">
              <a:spcBef>
                <a:spcPts val="400"/>
              </a:spcBef>
              <a:spcAft>
                <a:spcPts val="0"/>
              </a:spcAft>
              <a:buNone/>
              <a:defRPr sz="1100"/>
            </a:lvl5pPr>
            <a:lvl6pPr lvl="5" algn="ctr" rtl="0">
              <a:spcBef>
                <a:spcPts val="400"/>
              </a:spcBef>
              <a:spcAft>
                <a:spcPts val="0"/>
              </a:spcAft>
              <a:buNone/>
              <a:defRPr sz="1100"/>
            </a:lvl6pPr>
            <a:lvl7pPr lvl="6" algn="ctr" rtl="0">
              <a:spcBef>
                <a:spcPts val="400"/>
              </a:spcBef>
              <a:spcAft>
                <a:spcPts val="0"/>
              </a:spcAft>
              <a:buNone/>
              <a:defRPr sz="1100"/>
            </a:lvl7pPr>
            <a:lvl8pPr lvl="7" algn="ctr" rtl="0">
              <a:spcBef>
                <a:spcPts val="400"/>
              </a:spcBef>
              <a:spcAft>
                <a:spcPts val="0"/>
              </a:spcAft>
              <a:buNone/>
              <a:defRPr sz="1100"/>
            </a:lvl8pPr>
            <a:lvl9pPr lvl="8" algn="ctr" rtl="0">
              <a:spcBef>
                <a:spcPts val="400"/>
              </a:spcBef>
              <a:spcAft>
                <a:spcPts val="400"/>
              </a:spcAft>
              <a:buNone/>
              <a:defRPr sz="1100"/>
            </a:lvl9pPr>
          </a:lstStyle>
          <a:p>
            <a:endParaRPr/>
          </a:p>
        </p:txBody>
      </p:sp>
      <p:sp>
        <p:nvSpPr>
          <p:cNvPr id="3694" name="Google Shape;3694;p320"/>
          <p:cNvSpPr txBox="1">
            <a:spLocks noGrp="1"/>
          </p:cNvSpPr>
          <p:nvPr>
            <p:ph type="subTitle" idx="9"/>
          </p:nvPr>
        </p:nvSpPr>
        <p:spPr>
          <a:xfrm>
            <a:off x="4683063" y="2718263"/>
            <a:ext cx="1787700" cy="284400"/>
          </a:xfrm>
          <a:prstGeom prst="rect">
            <a:avLst/>
          </a:prstGeom>
        </p:spPr>
        <p:txBody>
          <a:bodyPr spcFirstLastPara="1" wrap="square" lIns="0" tIns="0" rIns="0" bIns="0" anchor="b" anchorCtr="0">
            <a:noAutofit/>
          </a:bodyPr>
          <a:lstStyle>
            <a:lvl1pPr lvl="0" algn="ctr"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1pPr>
            <a:lvl2pPr lvl="1" algn="ctr"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2pPr>
            <a:lvl3pPr lvl="2" algn="ctr"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3pPr>
            <a:lvl4pPr lvl="3" algn="ctr"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4pPr>
            <a:lvl5pPr lvl="4" algn="ctr"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5pPr>
            <a:lvl6pPr lvl="5" algn="ctr"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6pPr>
            <a:lvl7pPr lvl="6" algn="ctr"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7pPr>
            <a:lvl8pPr lvl="7" algn="ctr"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8pPr>
            <a:lvl9pPr lvl="8" algn="ctr"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9pPr>
          </a:lstStyle>
          <a:p>
            <a:endParaRPr/>
          </a:p>
        </p:txBody>
      </p:sp>
      <p:sp>
        <p:nvSpPr>
          <p:cNvPr id="3695" name="Google Shape;3695;p320"/>
          <p:cNvSpPr txBox="1">
            <a:spLocks noGrp="1"/>
          </p:cNvSpPr>
          <p:nvPr>
            <p:ph type="subTitle" idx="13"/>
          </p:nvPr>
        </p:nvSpPr>
        <p:spPr>
          <a:xfrm>
            <a:off x="2673444" y="3044625"/>
            <a:ext cx="1787700" cy="795600"/>
          </a:xfrm>
          <a:prstGeom prst="rect">
            <a:avLst/>
          </a:prstGeom>
        </p:spPr>
        <p:txBody>
          <a:bodyPr spcFirstLastPara="1" wrap="square" lIns="0" tIns="0" rIns="0" bIns="0" anchor="t" anchorCtr="0">
            <a:noAutofit/>
          </a:bodyPr>
          <a:lstStyle>
            <a:lvl1pPr lvl="0" algn="ctr" rtl="0">
              <a:spcBef>
                <a:spcPts val="0"/>
              </a:spcBef>
              <a:spcAft>
                <a:spcPts val="0"/>
              </a:spcAft>
              <a:buNone/>
              <a:defRPr sz="1100"/>
            </a:lvl1pPr>
            <a:lvl2pPr lvl="1" algn="ctr" rtl="0">
              <a:spcBef>
                <a:spcPts val="400"/>
              </a:spcBef>
              <a:spcAft>
                <a:spcPts val="0"/>
              </a:spcAft>
              <a:buNone/>
              <a:defRPr sz="1100"/>
            </a:lvl2pPr>
            <a:lvl3pPr lvl="2" algn="ctr" rtl="0">
              <a:spcBef>
                <a:spcPts val="400"/>
              </a:spcBef>
              <a:spcAft>
                <a:spcPts val="0"/>
              </a:spcAft>
              <a:buNone/>
              <a:defRPr sz="1100"/>
            </a:lvl3pPr>
            <a:lvl4pPr lvl="3" algn="ctr" rtl="0">
              <a:spcBef>
                <a:spcPts val="400"/>
              </a:spcBef>
              <a:spcAft>
                <a:spcPts val="0"/>
              </a:spcAft>
              <a:buNone/>
              <a:defRPr sz="1100"/>
            </a:lvl4pPr>
            <a:lvl5pPr lvl="4" algn="ctr" rtl="0">
              <a:spcBef>
                <a:spcPts val="400"/>
              </a:spcBef>
              <a:spcAft>
                <a:spcPts val="0"/>
              </a:spcAft>
              <a:buNone/>
              <a:defRPr sz="1100"/>
            </a:lvl5pPr>
            <a:lvl6pPr lvl="5" algn="ctr" rtl="0">
              <a:spcBef>
                <a:spcPts val="400"/>
              </a:spcBef>
              <a:spcAft>
                <a:spcPts val="0"/>
              </a:spcAft>
              <a:buNone/>
              <a:defRPr sz="1100"/>
            </a:lvl6pPr>
            <a:lvl7pPr lvl="6" algn="ctr" rtl="0">
              <a:spcBef>
                <a:spcPts val="400"/>
              </a:spcBef>
              <a:spcAft>
                <a:spcPts val="0"/>
              </a:spcAft>
              <a:buNone/>
              <a:defRPr sz="1100"/>
            </a:lvl7pPr>
            <a:lvl8pPr lvl="7" algn="ctr" rtl="0">
              <a:spcBef>
                <a:spcPts val="400"/>
              </a:spcBef>
              <a:spcAft>
                <a:spcPts val="0"/>
              </a:spcAft>
              <a:buNone/>
              <a:defRPr sz="1100"/>
            </a:lvl8pPr>
            <a:lvl9pPr lvl="8" algn="ctr" rtl="0">
              <a:spcBef>
                <a:spcPts val="400"/>
              </a:spcBef>
              <a:spcAft>
                <a:spcPts val="400"/>
              </a:spcAft>
              <a:buNone/>
              <a:defRPr sz="1100"/>
            </a:lvl9pPr>
          </a:lstStyle>
          <a:p>
            <a:endParaRPr/>
          </a:p>
        </p:txBody>
      </p:sp>
      <p:sp>
        <p:nvSpPr>
          <p:cNvPr id="3696" name="Google Shape;3696;p320"/>
          <p:cNvSpPr txBox="1">
            <a:spLocks noGrp="1"/>
          </p:cNvSpPr>
          <p:nvPr>
            <p:ph type="subTitle" idx="14"/>
          </p:nvPr>
        </p:nvSpPr>
        <p:spPr>
          <a:xfrm>
            <a:off x="2673425" y="2718263"/>
            <a:ext cx="1787700" cy="284400"/>
          </a:xfrm>
          <a:prstGeom prst="rect">
            <a:avLst/>
          </a:prstGeom>
        </p:spPr>
        <p:txBody>
          <a:bodyPr spcFirstLastPara="1" wrap="square" lIns="0" tIns="0" rIns="0" bIns="0" anchor="b" anchorCtr="0">
            <a:noAutofit/>
          </a:bodyPr>
          <a:lstStyle>
            <a:lvl1pPr lvl="0" algn="ctr"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1pPr>
            <a:lvl2pPr lvl="1" algn="ctr"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2pPr>
            <a:lvl3pPr lvl="2" algn="ctr"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3pPr>
            <a:lvl4pPr lvl="3" algn="ctr"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4pPr>
            <a:lvl5pPr lvl="4" algn="ctr"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5pPr>
            <a:lvl6pPr lvl="5" algn="ctr"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6pPr>
            <a:lvl7pPr lvl="6" algn="ctr"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7pPr>
            <a:lvl8pPr lvl="7" algn="ctr"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8pPr>
            <a:lvl9pPr lvl="8" algn="ctr"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9pPr>
          </a:lstStyle>
          <a:p>
            <a:endParaRP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matchingName="Interior title left">
  <p:cSld name="CUSTOM_4_4">
    <p:spTree>
      <p:nvGrpSpPr>
        <p:cNvPr id="1" name="Shape 3697"/>
        <p:cNvGrpSpPr/>
        <p:nvPr/>
      </p:nvGrpSpPr>
      <p:grpSpPr>
        <a:xfrm>
          <a:off x="0" y="0"/>
          <a:ext cx="0" cy="0"/>
          <a:chOff x="0" y="0"/>
          <a:chExt cx="0" cy="0"/>
        </a:xfrm>
      </p:grpSpPr>
      <p:sp>
        <p:nvSpPr>
          <p:cNvPr id="3698" name="Google Shape;3698;p321"/>
          <p:cNvSpPr txBox="1">
            <a:spLocks noGrp="1"/>
          </p:cNvSpPr>
          <p:nvPr>
            <p:ph type="subTitle" idx="1"/>
          </p:nvPr>
        </p:nvSpPr>
        <p:spPr>
          <a:xfrm>
            <a:off x="663788" y="2519025"/>
            <a:ext cx="2469000" cy="1485600"/>
          </a:xfrm>
          <a:prstGeom prst="rect">
            <a:avLst/>
          </a:prstGeom>
        </p:spPr>
        <p:txBody>
          <a:bodyPr spcFirstLastPara="1" wrap="square" lIns="0" tIns="0" rIns="0" bIns="0" anchor="t" anchorCtr="0">
            <a:noAutofit/>
          </a:bodyPr>
          <a:lstStyle>
            <a:lvl1pPr lvl="0" rtl="0">
              <a:lnSpc>
                <a:spcPct val="150000"/>
              </a:lnSpc>
              <a:spcBef>
                <a:spcPts val="0"/>
              </a:spcBef>
              <a:spcAft>
                <a:spcPts val="0"/>
              </a:spcAft>
              <a:buNone/>
              <a:defRPr>
                <a:solidFill>
                  <a:schemeClr val="accent1"/>
                </a:solidFill>
              </a:defRPr>
            </a:lvl1pPr>
            <a:lvl2pPr lvl="1" rtl="0">
              <a:lnSpc>
                <a:spcPct val="150000"/>
              </a:lnSpc>
              <a:spcBef>
                <a:spcPts val="400"/>
              </a:spcBef>
              <a:spcAft>
                <a:spcPts val="0"/>
              </a:spcAft>
              <a:buNone/>
              <a:defRPr>
                <a:solidFill>
                  <a:schemeClr val="accent1"/>
                </a:solidFill>
              </a:defRPr>
            </a:lvl2pPr>
            <a:lvl3pPr lvl="2" rtl="0">
              <a:lnSpc>
                <a:spcPct val="150000"/>
              </a:lnSpc>
              <a:spcBef>
                <a:spcPts val="400"/>
              </a:spcBef>
              <a:spcAft>
                <a:spcPts val="0"/>
              </a:spcAft>
              <a:buNone/>
              <a:defRPr>
                <a:solidFill>
                  <a:schemeClr val="accent1"/>
                </a:solidFill>
              </a:defRPr>
            </a:lvl3pPr>
            <a:lvl4pPr lvl="3" rtl="0">
              <a:lnSpc>
                <a:spcPct val="150000"/>
              </a:lnSpc>
              <a:spcBef>
                <a:spcPts val="400"/>
              </a:spcBef>
              <a:spcAft>
                <a:spcPts val="0"/>
              </a:spcAft>
              <a:buNone/>
              <a:defRPr>
                <a:solidFill>
                  <a:schemeClr val="accent1"/>
                </a:solidFill>
              </a:defRPr>
            </a:lvl4pPr>
            <a:lvl5pPr lvl="4" rtl="0">
              <a:lnSpc>
                <a:spcPct val="150000"/>
              </a:lnSpc>
              <a:spcBef>
                <a:spcPts val="400"/>
              </a:spcBef>
              <a:spcAft>
                <a:spcPts val="0"/>
              </a:spcAft>
              <a:buNone/>
              <a:defRPr>
                <a:solidFill>
                  <a:schemeClr val="accent1"/>
                </a:solidFill>
              </a:defRPr>
            </a:lvl5pPr>
            <a:lvl6pPr lvl="5" rtl="0">
              <a:lnSpc>
                <a:spcPct val="150000"/>
              </a:lnSpc>
              <a:spcBef>
                <a:spcPts val="400"/>
              </a:spcBef>
              <a:spcAft>
                <a:spcPts val="0"/>
              </a:spcAft>
              <a:buNone/>
              <a:defRPr>
                <a:solidFill>
                  <a:schemeClr val="accent1"/>
                </a:solidFill>
              </a:defRPr>
            </a:lvl6pPr>
            <a:lvl7pPr lvl="6" rtl="0">
              <a:lnSpc>
                <a:spcPct val="150000"/>
              </a:lnSpc>
              <a:spcBef>
                <a:spcPts val="400"/>
              </a:spcBef>
              <a:spcAft>
                <a:spcPts val="0"/>
              </a:spcAft>
              <a:buNone/>
              <a:defRPr>
                <a:solidFill>
                  <a:schemeClr val="accent1"/>
                </a:solidFill>
              </a:defRPr>
            </a:lvl7pPr>
            <a:lvl8pPr lvl="7" rtl="0">
              <a:lnSpc>
                <a:spcPct val="150000"/>
              </a:lnSpc>
              <a:spcBef>
                <a:spcPts val="400"/>
              </a:spcBef>
              <a:spcAft>
                <a:spcPts val="0"/>
              </a:spcAft>
              <a:buNone/>
              <a:defRPr>
                <a:solidFill>
                  <a:schemeClr val="accent1"/>
                </a:solidFill>
              </a:defRPr>
            </a:lvl8pPr>
            <a:lvl9pPr lvl="8" rtl="0">
              <a:lnSpc>
                <a:spcPct val="150000"/>
              </a:lnSpc>
              <a:spcBef>
                <a:spcPts val="400"/>
              </a:spcBef>
              <a:spcAft>
                <a:spcPts val="400"/>
              </a:spcAft>
              <a:buNone/>
              <a:defRPr>
                <a:solidFill>
                  <a:schemeClr val="accent1"/>
                </a:solidFill>
              </a:defRPr>
            </a:lvl9pPr>
          </a:lstStyle>
          <a:p>
            <a:endParaRPr/>
          </a:p>
        </p:txBody>
      </p:sp>
      <p:sp>
        <p:nvSpPr>
          <p:cNvPr id="3699" name="Google Shape;3699;p321"/>
          <p:cNvSpPr txBox="1">
            <a:spLocks noGrp="1"/>
          </p:cNvSpPr>
          <p:nvPr>
            <p:ph type="title"/>
          </p:nvPr>
        </p:nvSpPr>
        <p:spPr>
          <a:xfrm>
            <a:off x="663788" y="930525"/>
            <a:ext cx="3086100" cy="1485600"/>
          </a:xfrm>
          <a:prstGeom prst="rect">
            <a:avLst/>
          </a:prstGeom>
        </p:spPr>
        <p:txBody>
          <a:bodyPr spcFirstLastPara="1" wrap="square" lIns="0" tIns="0" rIns="0" bIns="0" anchor="t" anchorCtr="0">
            <a:noAutofit/>
          </a:bodyPr>
          <a:lstStyle>
            <a:lvl1pPr lvl="0" rtl="0">
              <a:lnSpc>
                <a:spcPct val="140000"/>
              </a:lnSpc>
              <a:spcBef>
                <a:spcPts val="0"/>
              </a:spcBef>
              <a:spcAft>
                <a:spcPts val="0"/>
              </a:spcAft>
              <a:buNone/>
              <a:defRPr sz="1800"/>
            </a:lvl1pPr>
            <a:lvl2pPr lvl="1" rtl="0">
              <a:lnSpc>
                <a:spcPct val="140000"/>
              </a:lnSpc>
              <a:spcBef>
                <a:spcPts val="0"/>
              </a:spcBef>
              <a:spcAft>
                <a:spcPts val="0"/>
              </a:spcAft>
              <a:buNone/>
              <a:defRPr sz="1800"/>
            </a:lvl2pPr>
            <a:lvl3pPr lvl="2" rtl="0">
              <a:lnSpc>
                <a:spcPct val="140000"/>
              </a:lnSpc>
              <a:spcBef>
                <a:spcPts val="0"/>
              </a:spcBef>
              <a:spcAft>
                <a:spcPts val="0"/>
              </a:spcAft>
              <a:buNone/>
              <a:defRPr sz="1800"/>
            </a:lvl3pPr>
            <a:lvl4pPr lvl="3" rtl="0">
              <a:lnSpc>
                <a:spcPct val="140000"/>
              </a:lnSpc>
              <a:spcBef>
                <a:spcPts val="0"/>
              </a:spcBef>
              <a:spcAft>
                <a:spcPts val="0"/>
              </a:spcAft>
              <a:buNone/>
              <a:defRPr sz="1800"/>
            </a:lvl4pPr>
            <a:lvl5pPr lvl="4" rtl="0">
              <a:lnSpc>
                <a:spcPct val="140000"/>
              </a:lnSpc>
              <a:spcBef>
                <a:spcPts val="0"/>
              </a:spcBef>
              <a:spcAft>
                <a:spcPts val="0"/>
              </a:spcAft>
              <a:buNone/>
              <a:defRPr sz="1800"/>
            </a:lvl5pPr>
            <a:lvl6pPr lvl="5" rtl="0">
              <a:lnSpc>
                <a:spcPct val="140000"/>
              </a:lnSpc>
              <a:spcBef>
                <a:spcPts val="0"/>
              </a:spcBef>
              <a:spcAft>
                <a:spcPts val="0"/>
              </a:spcAft>
              <a:buNone/>
              <a:defRPr sz="1800"/>
            </a:lvl6pPr>
            <a:lvl7pPr lvl="6" rtl="0">
              <a:lnSpc>
                <a:spcPct val="140000"/>
              </a:lnSpc>
              <a:spcBef>
                <a:spcPts val="0"/>
              </a:spcBef>
              <a:spcAft>
                <a:spcPts val="0"/>
              </a:spcAft>
              <a:buNone/>
              <a:defRPr sz="1800"/>
            </a:lvl7pPr>
            <a:lvl8pPr lvl="7" rtl="0">
              <a:lnSpc>
                <a:spcPct val="140000"/>
              </a:lnSpc>
              <a:spcBef>
                <a:spcPts val="0"/>
              </a:spcBef>
              <a:spcAft>
                <a:spcPts val="0"/>
              </a:spcAft>
              <a:buNone/>
              <a:defRPr sz="1800"/>
            </a:lvl8pPr>
            <a:lvl9pPr lvl="8" rtl="0">
              <a:lnSpc>
                <a:spcPct val="140000"/>
              </a:lnSpc>
              <a:spcBef>
                <a:spcPts val="0"/>
              </a:spcBef>
              <a:spcAft>
                <a:spcPts val="0"/>
              </a:spcAft>
              <a:buNone/>
              <a:defRPr sz="1800"/>
            </a:lvl9pPr>
          </a:lstStyle>
          <a:p>
            <a:endParaRPr/>
          </a:p>
        </p:txBody>
      </p:sp>
      <p:sp>
        <p:nvSpPr>
          <p:cNvPr id="3700" name="Google Shape;3700;p321"/>
          <p:cNvSpPr txBox="1">
            <a:spLocks noGrp="1"/>
          </p:cNvSpPr>
          <p:nvPr>
            <p:ph type="subTitle" idx="2"/>
          </p:nvPr>
        </p:nvSpPr>
        <p:spPr>
          <a:xfrm>
            <a:off x="335831" y="41580"/>
            <a:ext cx="3861600" cy="612300"/>
          </a:xfrm>
          <a:prstGeom prst="rect">
            <a:avLst/>
          </a:prstGeom>
        </p:spPr>
        <p:txBody>
          <a:bodyPr spcFirstLastPara="1" wrap="square" lIns="329175" tIns="68575" rIns="68575" bIns="68575" anchor="ctr" anchorCtr="0">
            <a:noAutofit/>
          </a:bodyPr>
          <a:lstStyle>
            <a:lvl1pPr lvl="0"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a:endParaRPr/>
          </a:p>
        </p:txBody>
      </p:sp>
      <p:cxnSp>
        <p:nvCxnSpPr>
          <p:cNvPr id="3701" name="Google Shape;3701;p321"/>
          <p:cNvCxnSpPr/>
          <p:nvPr/>
        </p:nvCxnSpPr>
        <p:spPr>
          <a:xfrm rot="10800000">
            <a:off x="335831" y="150"/>
            <a:ext cx="0" cy="664800"/>
          </a:xfrm>
          <a:prstGeom prst="straightConnector1">
            <a:avLst/>
          </a:prstGeom>
          <a:noFill/>
          <a:ln w="9525" cap="flat" cmpd="sng">
            <a:solidFill>
              <a:schemeClr val="accent1"/>
            </a:solidFill>
            <a:prstDash val="solid"/>
            <a:round/>
            <a:headEnd type="none" w="med" len="med"/>
            <a:tailEnd type="none" w="med" len="med"/>
          </a:ln>
        </p:spPr>
      </p:cxnSp>
      <p:cxnSp>
        <p:nvCxnSpPr>
          <p:cNvPr id="3702" name="Google Shape;3702;p321"/>
          <p:cNvCxnSpPr/>
          <p:nvPr/>
        </p:nvCxnSpPr>
        <p:spPr>
          <a:xfrm rot="10800000">
            <a:off x="335825" y="4801200"/>
            <a:ext cx="0" cy="342300"/>
          </a:xfrm>
          <a:prstGeom prst="straightConnector1">
            <a:avLst/>
          </a:prstGeom>
          <a:noFill/>
          <a:ln w="9525" cap="flat" cmpd="sng">
            <a:solidFill>
              <a:schemeClr val="accent1"/>
            </a:solidFill>
            <a:prstDash val="solid"/>
            <a:round/>
            <a:headEnd type="none" w="med" len="med"/>
            <a:tailEnd type="none" w="med" len="med"/>
          </a:ln>
        </p:spPr>
      </p:cxnSp>
      <p:sp>
        <p:nvSpPr>
          <p:cNvPr id="3703" name="Google Shape;3703;p321"/>
          <p:cNvSpPr txBox="1">
            <a:spLocks noGrp="1"/>
          </p:cNvSpPr>
          <p:nvPr>
            <p:ph type="sldNum" idx="12"/>
          </p:nvPr>
        </p:nvSpPr>
        <p:spPr>
          <a:xfrm>
            <a:off x="61481" y="4627167"/>
            <a:ext cx="548700" cy="107700"/>
          </a:xfrm>
          <a:prstGeom prst="rect">
            <a:avLst/>
          </a:prstGeom>
          <a:noFill/>
          <a:ln>
            <a:noFill/>
          </a:ln>
        </p:spPr>
        <p:txBody>
          <a:bodyPr spcFirstLastPara="1" wrap="square" lIns="0" tIns="0" rIns="0" bIns="0" anchor="b" anchorCtr="0">
            <a:noAutofit/>
          </a:bodyPr>
          <a:lstStyle>
            <a:lvl1pPr lvl="0" algn="ctr" rtl="0">
              <a:buNone/>
              <a:defRPr sz="600">
                <a:latin typeface="Red Hat Text Medium"/>
                <a:ea typeface="Red Hat Text Medium"/>
                <a:cs typeface="Red Hat Text Medium"/>
                <a:sym typeface="Red Hat Text Medium"/>
              </a:defRPr>
            </a:lvl1pPr>
            <a:lvl2pPr lvl="1" algn="ctr" rtl="0">
              <a:buNone/>
              <a:defRPr sz="600">
                <a:latin typeface="Red Hat Text Medium"/>
                <a:ea typeface="Red Hat Text Medium"/>
                <a:cs typeface="Red Hat Text Medium"/>
                <a:sym typeface="Red Hat Text Medium"/>
              </a:defRPr>
            </a:lvl2pPr>
            <a:lvl3pPr lvl="2" algn="ctr" rtl="0">
              <a:buNone/>
              <a:defRPr sz="600">
                <a:latin typeface="Red Hat Text Medium"/>
                <a:ea typeface="Red Hat Text Medium"/>
                <a:cs typeface="Red Hat Text Medium"/>
                <a:sym typeface="Red Hat Text Medium"/>
              </a:defRPr>
            </a:lvl3pPr>
            <a:lvl4pPr lvl="3" algn="ctr" rtl="0">
              <a:buNone/>
              <a:defRPr sz="600">
                <a:latin typeface="Red Hat Text Medium"/>
                <a:ea typeface="Red Hat Text Medium"/>
                <a:cs typeface="Red Hat Text Medium"/>
                <a:sym typeface="Red Hat Text Medium"/>
              </a:defRPr>
            </a:lvl4pPr>
            <a:lvl5pPr lvl="4" algn="ctr" rtl="0">
              <a:buNone/>
              <a:defRPr sz="600">
                <a:latin typeface="Red Hat Text Medium"/>
                <a:ea typeface="Red Hat Text Medium"/>
                <a:cs typeface="Red Hat Text Medium"/>
                <a:sym typeface="Red Hat Text Medium"/>
              </a:defRPr>
            </a:lvl5pPr>
            <a:lvl6pPr lvl="5" algn="ctr" rtl="0">
              <a:buNone/>
              <a:defRPr sz="600">
                <a:latin typeface="Red Hat Text Medium"/>
                <a:ea typeface="Red Hat Text Medium"/>
                <a:cs typeface="Red Hat Text Medium"/>
                <a:sym typeface="Red Hat Text Medium"/>
              </a:defRPr>
            </a:lvl6pPr>
            <a:lvl7pPr lvl="6" algn="ctr" rtl="0">
              <a:buNone/>
              <a:defRPr sz="600">
                <a:latin typeface="Red Hat Text Medium"/>
                <a:ea typeface="Red Hat Text Medium"/>
                <a:cs typeface="Red Hat Text Medium"/>
                <a:sym typeface="Red Hat Text Medium"/>
              </a:defRPr>
            </a:lvl7pPr>
            <a:lvl8pPr lvl="7" algn="ctr" rtl="0">
              <a:buNone/>
              <a:defRPr sz="600">
                <a:latin typeface="Red Hat Text Medium"/>
                <a:ea typeface="Red Hat Text Medium"/>
                <a:cs typeface="Red Hat Text Medium"/>
                <a:sym typeface="Red Hat Text Medium"/>
              </a:defRPr>
            </a:lvl8pPr>
            <a:lvl9pPr lvl="8" algn="ctr" rtl="0">
              <a:buNone/>
              <a:defRPr sz="6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pic>
        <p:nvPicPr>
          <p:cNvPr id="3704" name="Google Shape;3704;p321"/>
          <p:cNvPicPr preferRelativeResize="0"/>
          <p:nvPr/>
        </p:nvPicPr>
        <p:blipFill rotWithShape="1">
          <a:blip r:embed="rId2">
            <a:alphaModFix/>
          </a:blip>
          <a:srcRect t="327" b="317"/>
          <a:stretch/>
        </p:blipFill>
        <p:spPr>
          <a:xfrm>
            <a:off x="8033460" y="4734938"/>
            <a:ext cx="731888" cy="171091"/>
          </a:xfrm>
          <a:prstGeom prst="rect">
            <a:avLst/>
          </a:prstGeom>
          <a:noFill/>
          <a:ln>
            <a:noFill/>
          </a:ln>
        </p:spPr>
      </p:pic>
      <p:sp>
        <p:nvSpPr>
          <p:cNvPr id="3705" name="Google Shape;3705;p321"/>
          <p:cNvSpPr txBox="1">
            <a:spLocks noGrp="1"/>
          </p:cNvSpPr>
          <p:nvPr>
            <p:ph type="subTitle" idx="3"/>
          </p:nvPr>
        </p:nvSpPr>
        <p:spPr>
          <a:xfrm>
            <a:off x="663788" y="4627163"/>
            <a:ext cx="6001800" cy="420000"/>
          </a:xfrm>
          <a:prstGeom prst="rect">
            <a:avLst/>
          </a:prstGeom>
        </p:spPr>
        <p:txBody>
          <a:bodyPr spcFirstLastPara="1" wrap="square" lIns="0" tIns="0" rIns="0" bIns="0" anchor="b" anchorCtr="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a:endParaRPr/>
          </a:p>
        </p:txBody>
      </p:sp>
      <p:sp>
        <p:nvSpPr>
          <p:cNvPr id="3706" name="Google Shape;3706;p321"/>
          <p:cNvSpPr txBox="1">
            <a:spLocks noGrp="1"/>
          </p:cNvSpPr>
          <p:nvPr>
            <p:ph type="subTitle" idx="4"/>
          </p:nvPr>
        </p:nvSpPr>
        <p:spPr>
          <a:xfrm>
            <a:off x="5143013" y="1233038"/>
            <a:ext cx="3495600" cy="664800"/>
          </a:xfrm>
          <a:prstGeom prst="rect">
            <a:avLst/>
          </a:prstGeom>
        </p:spPr>
        <p:txBody>
          <a:bodyPr spcFirstLastPara="1" wrap="square" lIns="0" tIns="0" rIns="0" bIns="0" anchor="t" anchorCtr="0">
            <a:noAutofit/>
          </a:bodyPr>
          <a:lstStyle>
            <a:lvl1pPr lvl="0" rtl="0">
              <a:spcBef>
                <a:spcPts val="0"/>
              </a:spcBef>
              <a:spcAft>
                <a:spcPts val="0"/>
              </a:spcAft>
              <a:buNone/>
              <a:defRPr sz="1100"/>
            </a:lvl1pPr>
            <a:lvl2pPr lvl="1" rtl="0">
              <a:spcBef>
                <a:spcPts val="400"/>
              </a:spcBef>
              <a:spcAft>
                <a:spcPts val="0"/>
              </a:spcAft>
              <a:buNone/>
              <a:defRPr sz="1100"/>
            </a:lvl2pPr>
            <a:lvl3pPr lvl="2" rtl="0">
              <a:spcBef>
                <a:spcPts val="400"/>
              </a:spcBef>
              <a:spcAft>
                <a:spcPts val="0"/>
              </a:spcAft>
              <a:buNone/>
              <a:defRPr sz="1100"/>
            </a:lvl3pPr>
            <a:lvl4pPr lvl="3" rtl="0">
              <a:spcBef>
                <a:spcPts val="400"/>
              </a:spcBef>
              <a:spcAft>
                <a:spcPts val="0"/>
              </a:spcAft>
              <a:buNone/>
              <a:defRPr sz="1100"/>
            </a:lvl4pPr>
            <a:lvl5pPr lvl="4" rtl="0">
              <a:spcBef>
                <a:spcPts val="400"/>
              </a:spcBef>
              <a:spcAft>
                <a:spcPts val="0"/>
              </a:spcAft>
              <a:buNone/>
              <a:defRPr sz="1100"/>
            </a:lvl5pPr>
            <a:lvl6pPr lvl="5" rtl="0">
              <a:spcBef>
                <a:spcPts val="400"/>
              </a:spcBef>
              <a:spcAft>
                <a:spcPts val="0"/>
              </a:spcAft>
              <a:buNone/>
              <a:defRPr sz="1100"/>
            </a:lvl6pPr>
            <a:lvl7pPr lvl="6" rtl="0">
              <a:spcBef>
                <a:spcPts val="400"/>
              </a:spcBef>
              <a:spcAft>
                <a:spcPts val="0"/>
              </a:spcAft>
              <a:buNone/>
              <a:defRPr sz="1100"/>
            </a:lvl7pPr>
            <a:lvl8pPr lvl="7" rtl="0">
              <a:spcBef>
                <a:spcPts val="400"/>
              </a:spcBef>
              <a:spcAft>
                <a:spcPts val="0"/>
              </a:spcAft>
              <a:buNone/>
              <a:defRPr sz="1100"/>
            </a:lvl8pPr>
            <a:lvl9pPr lvl="8" rtl="0">
              <a:spcBef>
                <a:spcPts val="400"/>
              </a:spcBef>
              <a:spcAft>
                <a:spcPts val="400"/>
              </a:spcAft>
              <a:buNone/>
              <a:defRPr sz="1100"/>
            </a:lvl9pPr>
          </a:lstStyle>
          <a:p>
            <a:endParaRPr/>
          </a:p>
        </p:txBody>
      </p:sp>
      <p:sp>
        <p:nvSpPr>
          <p:cNvPr id="3707" name="Google Shape;3707;p321"/>
          <p:cNvSpPr txBox="1">
            <a:spLocks noGrp="1"/>
          </p:cNvSpPr>
          <p:nvPr>
            <p:ph type="subTitle" idx="5"/>
          </p:nvPr>
        </p:nvSpPr>
        <p:spPr>
          <a:xfrm>
            <a:off x="5143013" y="930525"/>
            <a:ext cx="3495600" cy="260700"/>
          </a:xfrm>
          <a:prstGeom prst="rect">
            <a:avLst/>
          </a:prstGeom>
        </p:spPr>
        <p:txBody>
          <a:bodyPr spcFirstLastPara="1" wrap="square" lIns="0" tIns="0" rIns="0" bIns="0" anchor="b" anchorCtr="0">
            <a:noAutofit/>
          </a:bodyPr>
          <a:lstStyle>
            <a:lvl1pPr lvl="0"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1pPr>
            <a:lvl2pPr lvl="1"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2pPr>
            <a:lvl3pPr lvl="2"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3pPr>
            <a:lvl4pPr lvl="3"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4pPr>
            <a:lvl5pPr lvl="4"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5pPr>
            <a:lvl6pPr lvl="5"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6pPr>
            <a:lvl7pPr lvl="6"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7pPr>
            <a:lvl8pPr lvl="7"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8pPr>
            <a:lvl9pPr lvl="8"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9pPr>
          </a:lstStyle>
          <a:p>
            <a:endParaRPr/>
          </a:p>
        </p:txBody>
      </p:sp>
      <p:sp>
        <p:nvSpPr>
          <p:cNvPr id="3708" name="Google Shape;3708;p321"/>
          <p:cNvSpPr txBox="1">
            <a:spLocks noGrp="1"/>
          </p:cNvSpPr>
          <p:nvPr>
            <p:ph type="subTitle" idx="6"/>
          </p:nvPr>
        </p:nvSpPr>
        <p:spPr>
          <a:xfrm>
            <a:off x="5143013" y="2373094"/>
            <a:ext cx="3495600" cy="664800"/>
          </a:xfrm>
          <a:prstGeom prst="rect">
            <a:avLst/>
          </a:prstGeom>
        </p:spPr>
        <p:txBody>
          <a:bodyPr spcFirstLastPara="1" wrap="square" lIns="0" tIns="0" rIns="0" bIns="0" anchor="t" anchorCtr="0">
            <a:noAutofit/>
          </a:bodyPr>
          <a:lstStyle>
            <a:lvl1pPr lvl="0" rtl="0">
              <a:spcBef>
                <a:spcPts val="0"/>
              </a:spcBef>
              <a:spcAft>
                <a:spcPts val="0"/>
              </a:spcAft>
              <a:buNone/>
              <a:defRPr sz="1100"/>
            </a:lvl1pPr>
            <a:lvl2pPr lvl="1" rtl="0">
              <a:spcBef>
                <a:spcPts val="400"/>
              </a:spcBef>
              <a:spcAft>
                <a:spcPts val="0"/>
              </a:spcAft>
              <a:buNone/>
              <a:defRPr sz="1100"/>
            </a:lvl2pPr>
            <a:lvl3pPr lvl="2" rtl="0">
              <a:spcBef>
                <a:spcPts val="400"/>
              </a:spcBef>
              <a:spcAft>
                <a:spcPts val="0"/>
              </a:spcAft>
              <a:buNone/>
              <a:defRPr sz="1100"/>
            </a:lvl3pPr>
            <a:lvl4pPr lvl="3" rtl="0">
              <a:spcBef>
                <a:spcPts val="400"/>
              </a:spcBef>
              <a:spcAft>
                <a:spcPts val="0"/>
              </a:spcAft>
              <a:buNone/>
              <a:defRPr sz="1100"/>
            </a:lvl4pPr>
            <a:lvl5pPr lvl="4" rtl="0">
              <a:spcBef>
                <a:spcPts val="400"/>
              </a:spcBef>
              <a:spcAft>
                <a:spcPts val="0"/>
              </a:spcAft>
              <a:buNone/>
              <a:defRPr sz="1100"/>
            </a:lvl5pPr>
            <a:lvl6pPr lvl="5" rtl="0">
              <a:spcBef>
                <a:spcPts val="400"/>
              </a:spcBef>
              <a:spcAft>
                <a:spcPts val="0"/>
              </a:spcAft>
              <a:buNone/>
              <a:defRPr sz="1100"/>
            </a:lvl6pPr>
            <a:lvl7pPr lvl="6" rtl="0">
              <a:spcBef>
                <a:spcPts val="400"/>
              </a:spcBef>
              <a:spcAft>
                <a:spcPts val="0"/>
              </a:spcAft>
              <a:buNone/>
              <a:defRPr sz="1100"/>
            </a:lvl7pPr>
            <a:lvl8pPr lvl="7" rtl="0">
              <a:spcBef>
                <a:spcPts val="400"/>
              </a:spcBef>
              <a:spcAft>
                <a:spcPts val="0"/>
              </a:spcAft>
              <a:buNone/>
              <a:defRPr sz="1100"/>
            </a:lvl8pPr>
            <a:lvl9pPr lvl="8" rtl="0">
              <a:spcBef>
                <a:spcPts val="400"/>
              </a:spcBef>
              <a:spcAft>
                <a:spcPts val="400"/>
              </a:spcAft>
              <a:buNone/>
              <a:defRPr sz="1100"/>
            </a:lvl9pPr>
          </a:lstStyle>
          <a:p>
            <a:endParaRPr/>
          </a:p>
        </p:txBody>
      </p:sp>
      <p:sp>
        <p:nvSpPr>
          <p:cNvPr id="3709" name="Google Shape;3709;p321"/>
          <p:cNvSpPr txBox="1">
            <a:spLocks noGrp="1"/>
          </p:cNvSpPr>
          <p:nvPr>
            <p:ph type="subTitle" idx="7"/>
          </p:nvPr>
        </p:nvSpPr>
        <p:spPr>
          <a:xfrm>
            <a:off x="5143013" y="2070581"/>
            <a:ext cx="3495600" cy="260700"/>
          </a:xfrm>
          <a:prstGeom prst="rect">
            <a:avLst/>
          </a:prstGeom>
        </p:spPr>
        <p:txBody>
          <a:bodyPr spcFirstLastPara="1" wrap="square" lIns="0" tIns="0" rIns="0" bIns="0" anchor="b" anchorCtr="0">
            <a:noAutofit/>
          </a:bodyPr>
          <a:lstStyle>
            <a:lvl1pPr lvl="0"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1pPr>
            <a:lvl2pPr lvl="1"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2pPr>
            <a:lvl3pPr lvl="2"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3pPr>
            <a:lvl4pPr lvl="3"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4pPr>
            <a:lvl5pPr lvl="4"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5pPr>
            <a:lvl6pPr lvl="5"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6pPr>
            <a:lvl7pPr lvl="6"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7pPr>
            <a:lvl8pPr lvl="7"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8pPr>
            <a:lvl9pPr lvl="8"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9pPr>
          </a:lstStyle>
          <a:p>
            <a:endParaRPr/>
          </a:p>
        </p:txBody>
      </p:sp>
      <p:sp>
        <p:nvSpPr>
          <p:cNvPr id="3710" name="Google Shape;3710;p321"/>
          <p:cNvSpPr txBox="1">
            <a:spLocks noGrp="1"/>
          </p:cNvSpPr>
          <p:nvPr>
            <p:ph type="subTitle" idx="8"/>
          </p:nvPr>
        </p:nvSpPr>
        <p:spPr>
          <a:xfrm>
            <a:off x="5143013" y="3513150"/>
            <a:ext cx="3495600" cy="664800"/>
          </a:xfrm>
          <a:prstGeom prst="rect">
            <a:avLst/>
          </a:prstGeom>
        </p:spPr>
        <p:txBody>
          <a:bodyPr spcFirstLastPara="1" wrap="square" lIns="0" tIns="0" rIns="0" bIns="0" anchor="t" anchorCtr="0">
            <a:noAutofit/>
          </a:bodyPr>
          <a:lstStyle>
            <a:lvl1pPr lvl="0" rtl="0">
              <a:spcBef>
                <a:spcPts val="0"/>
              </a:spcBef>
              <a:spcAft>
                <a:spcPts val="0"/>
              </a:spcAft>
              <a:buNone/>
              <a:defRPr sz="1100"/>
            </a:lvl1pPr>
            <a:lvl2pPr lvl="1" rtl="0">
              <a:spcBef>
                <a:spcPts val="400"/>
              </a:spcBef>
              <a:spcAft>
                <a:spcPts val="0"/>
              </a:spcAft>
              <a:buNone/>
              <a:defRPr sz="1100"/>
            </a:lvl2pPr>
            <a:lvl3pPr lvl="2" rtl="0">
              <a:spcBef>
                <a:spcPts val="400"/>
              </a:spcBef>
              <a:spcAft>
                <a:spcPts val="0"/>
              </a:spcAft>
              <a:buNone/>
              <a:defRPr sz="1100"/>
            </a:lvl3pPr>
            <a:lvl4pPr lvl="3" rtl="0">
              <a:spcBef>
                <a:spcPts val="400"/>
              </a:spcBef>
              <a:spcAft>
                <a:spcPts val="0"/>
              </a:spcAft>
              <a:buNone/>
              <a:defRPr sz="1100"/>
            </a:lvl4pPr>
            <a:lvl5pPr lvl="4" rtl="0">
              <a:spcBef>
                <a:spcPts val="400"/>
              </a:spcBef>
              <a:spcAft>
                <a:spcPts val="0"/>
              </a:spcAft>
              <a:buNone/>
              <a:defRPr sz="1100"/>
            </a:lvl5pPr>
            <a:lvl6pPr lvl="5" rtl="0">
              <a:spcBef>
                <a:spcPts val="400"/>
              </a:spcBef>
              <a:spcAft>
                <a:spcPts val="0"/>
              </a:spcAft>
              <a:buNone/>
              <a:defRPr sz="1100"/>
            </a:lvl6pPr>
            <a:lvl7pPr lvl="6" rtl="0">
              <a:spcBef>
                <a:spcPts val="400"/>
              </a:spcBef>
              <a:spcAft>
                <a:spcPts val="0"/>
              </a:spcAft>
              <a:buNone/>
              <a:defRPr sz="1100"/>
            </a:lvl7pPr>
            <a:lvl8pPr lvl="7" rtl="0">
              <a:spcBef>
                <a:spcPts val="400"/>
              </a:spcBef>
              <a:spcAft>
                <a:spcPts val="0"/>
              </a:spcAft>
              <a:buNone/>
              <a:defRPr sz="1100"/>
            </a:lvl8pPr>
            <a:lvl9pPr lvl="8" rtl="0">
              <a:spcBef>
                <a:spcPts val="400"/>
              </a:spcBef>
              <a:spcAft>
                <a:spcPts val="400"/>
              </a:spcAft>
              <a:buNone/>
              <a:defRPr sz="1100"/>
            </a:lvl9pPr>
          </a:lstStyle>
          <a:p>
            <a:endParaRPr/>
          </a:p>
        </p:txBody>
      </p:sp>
      <p:sp>
        <p:nvSpPr>
          <p:cNvPr id="3711" name="Google Shape;3711;p321"/>
          <p:cNvSpPr txBox="1">
            <a:spLocks noGrp="1"/>
          </p:cNvSpPr>
          <p:nvPr>
            <p:ph type="subTitle" idx="9"/>
          </p:nvPr>
        </p:nvSpPr>
        <p:spPr>
          <a:xfrm>
            <a:off x="5143013" y="3210638"/>
            <a:ext cx="3495600" cy="260700"/>
          </a:xfrm>
          <a:prstGeom prst="rect">
            <a:avLst/>
          </a:prstGeom>
        </p:spPr>
        <p:txBody>
          <a:bodyPr spcFirstLastPara="1" wrap="square" lIns="0" tIns="0" rIns="0" bIns="0" anchor="b" anchorCtr="0">
            <a:noAutofit/>
          </a:bodyPr>
          <a:lstStyle>
            <a:lvl1pPr lvl="0"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1pPr>
            <a:lvl2pPr lvl="1"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2pPr>
            <a:lvl3pPr lvl="2"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3pPr>
            <a:lvl4pPr lvl="3"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4pPr>
            <a:lvl5pPr lvl="4"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5pPr>
            <a:lvl6pPr lvl="5"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6pPr>
            <a:lvl7pPr lvl="6"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7pPr>
            <a:lvl8pPr lvl="7"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8pPr>
            <a:lvl9pPr lvl="8"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9pPr>
          </a:lstStyle>
          <a:p>
            <a:endParaRP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matchingName="Interior three column">
  <p:cSld name="CUSTOM_4_3">
    <p:spTree>
      <p:nvGrpSpPr>
        <p:cNvPr id="1" name="Shape 3712"/>
        <p:cNvGrpSpPr/>
        <p:nvPr/>
      </p:nvGrpSpPr>
      <p:grpSpPr>
        <a:xfrm>
          <a:off x="0" y="0"/>
          <a:ext cx="0" cy="0"/>
          <a:chOff x="0" y="0"/>
          <a:chExt cx="0" cy="0"/>
        </a:xfrm>
      </p:grpSpPr>
      <p:sp>
        <p:nvSpPr>
          <p:cNvPr id="3713" name="Google Shape;3713;p322"/>
          <p:cNvSpPr txBox="1">
            <a:spLocks noGrp="1"/>
          </p:cNvSpPr>
          <p:nvPr>
            <p:ph type="subTitle" idx="1"/>
          </p:nvPr>
        </p:nvSpPr>
        <p:spPr>
          <a:xfrm>
            <a:off x="335831" y="41580"/>
            <a:ext cx="3861600" cy="612300"/>
          </a:xfrm>
          <a:prstGeom prst="rect">
            <a:avLst/>
          </a:prstGeom>
        </p:spPr>
        <p:txBody>
          <a:bodyPr spcFirstLastPara="1" wrap="square" lIns="329175" tIns="68575" rIns="68575" bIns="68575" anchor="ctr" anchorCtr="0">
            <a:noAutofit/>
          </a:bodyPr>
          <a:lstStyle>
            <a:lvl1pPr lvl="0"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a:endParaRPr/>
          </a:p>
        </p:txBody>
      </p:sp>
      <p:sp>
        <p:nvSpPr>
          <p:cNvPr id="3714" name="Google Shape;3714;p322"/>
          <p:cNvSpPr txBox="1">
            <a:spLocks noGrp="1"/>
          </p:cNvSpPr>
          <p:nvPr>
            <p:ph type="title"/>
          </p:nvPr>
        </p:nvSpPr>
        <p:spPr>
          <a:xfrm>
            <a:off x="663788" y="653813"/>
            <a:ext cx="7816500" cy="414900"/>
          </a:xfrm>
          <a:prstGeom prst="rect">
            <a:avLst/>
          </a:prstGeom>
        </p:spPr>
        <p:txBody>
          <a:bodyPr spcFirstLastPara="1" wrap="square" lIns="0" tIns="0" rIns="0" bIns="0" anchor="t" anchorCtr="0">
            <a:noAutofit/>
          </a:bodyPr>
          <a:lstStyle>
            <a:lvl1pPr lvl="0" algn="ctr" rtl="0">
              <a:lnSpc>
                <a:spcPct val="130000"/>
              </a:lnSpc>
              <a:spcBef>
                <a:spcPts val="0"/>
              </a:spcBef>
              <a:spcAft>
                <a:spcPts val="0"/>
              </a:spcAft>
              <a:buNone/>
              <a:defRPr sz="2000"/>
            </a:lvl1pPr>
            <a:lvl2pPr lvl="1" algn="ctr" rtl="0">
              <a:lnSpc>
                <a:spcPct val="130000"/>
              </a:lnSpc>
              <a:spcBef>
                <a:spcPts val="0"/>
              </a:spcBef>
              <a:spcAft>
                <a:spcPts val="0"/>
              </a:spcAft>
              <a:buNone/>
              <a:defRPr sz="2000"/>
            </a:lvl2pPr>
            <a:lvl3pPr lvl="2" algn="ctr" rtl="0">
              <a:lnSpc>
                <a:spcPct val="130000"/>
              </a:lnSpc>
              <a:spcBef>
                <a:spcPts val="0"/>
              </a:spcBef>
              <a:spcAft>
                <a:spcPts val="0"/>
              </a:spcAft>
              <a:buNone/>
              <a:defRPr sz="2000"/>
            </a:lvl3pPr>
            <a:lvl4pPr lvl="3" algn="ctr" rtl="0">
              <a:lnSpc>
                <a:spcPct val="130000"/>
              </a:lnSpc>
              <a:spcBef>
                <a:spcPts val="0"/>
              </a:spcBef>
              <a:spcAft>
                <a:spcPts val="0"/>
              </a:spcAft>
              <a:buNone/>
              <a:defRPr sz="2000"/>
            </a:lvl4pPr>
            <a:lvl5pPr lvl="4" algn="ctr" rtl="0">
              <a:lnSpc>
                <a:spcPct val="130000"/>
              </a:lnSpc>
              <a:spcBef>
                <a:spcPts val="0"/>
              </a:spcBef>
              <a:spcAft>
                <a:spcPts val="0"/>
              </a:spcAft>
              <a:buNone/>
              <a:defRPr sz="2000"/>
            </a:lvl5pPr>
            <a:lvl6pPr lvl="5" algn="ctr" rtl="0">
              <a:lnSpc>
                <a:spcPct val="130000"/>
              </a:lnSpc>
              <a:spcBef>
                <a:spcPts val="0"/>
              </a:spcBef>
              <a:spcAft>
                <a:spcPts val="0"/>
              </a:spcAft>
              <a:buNone/>
              <a:defRPr sz="2000"/>
            </a:lvl6pPr>
            <a:lvl7pPr lvl="6" algn="ctr" rtl="0">
              <a:lnSpc>
                <a:spcPct val="130000"/>
              </a:lnSpc>
              <a:spcBef>
                <a:spcPts val="0"/>
              </a:spcBef>
              <a:spcAft>
                <a:spcPts val="0"/>
              </a:spcAft>
              <a:buNone/>
              <a:defRPr sz="2000"/>
            </a:lvl7pPr>
            <a:lvl8pPr lvl="7" algn="ctr" rtl="0">
              <a:lnSpc>
                <a:spcPct val="130000"/>
              </a:lnSpc>
              <a:spcBef>
                <a:spcPts val="0"/>
              </a:spcBef>
              <a:spcAft>
                <a:spcPts val="0"/>
              </a:spcAft>
              <a:buNone/>
              <a:defRPr sz="2000"/>
            </a:lvl8pPr>
            <a:lvl9pPr lvl="8" algn="ctr" rtl="0">
              <a:lnSpc>
                <a:spcPct val="130000"/>
              </a:lnSpc>
              <a:spcBef>
                <a:spcPts val="0"/>
              </a:spcBef>
              <a:spcAft>
                <a:spcPts val="0"/>
              </a:spcAft>
              <a:buNone/>
              <a:defRPr sz="2000"/>
            </a:lvl9pPr>
          </a:lstStyle>
          <a:p>
            <a:endParaRPr/>
          </a:p>
        </p:txBody>
      </p:sp>
      <p:cxnSp>
        <p:nvCxnSpPr>
          <p:cNvPr id="3715" name="Google Shape;3715;p322"/>
          <p:cNvCxnSpPr/>
          <p:nvPr/>
        </p:nvCxnSpPr>
        <p:spPr>
          <a:xfrm rot="10800000">
            <a:off x="335831" y="150"/>
            <a:ext cx="0" cy="664800"/>
          </a:xfrm>
          <a:prstGeom prst="straightConnector1">
            <a:avLst/>
          </a:prstGeom>
          <a:noFill/>
          <a:ln w="9525" cap="flat" cmpd="sng">
            <a:solidFill>
              <a:schemeClr val="accent1"/>
            </a:solidFill>
            <a:prstDash val="solid"/>
            <a:round/>
            <a:headEnd type="none" w="med" len="med"/>
            <a:tailEnd type="none" w="med" len="med"/>
          </a:ln>
        </p:spPr>
      </p:cxnSp>
      <p:cxnSp>
        <p:nvCxnSpPr>
          <p:cNvPr id="3716" name="Google Shape;3716;p322"/>
          <p:cNvCxnSpPr/>
          <p:nvPr/>
        </p:nvCxnSpPr>
        <p:spPr>
          <a:xfrm rot="10800000">
            <a:off x="335825" y="4801200"/>
            <a:ext cx="0" cy="342300"/>
          </a:xfrm>
          <a:prstGeom prst="straightConnector1">
            <a:avLst/>
          </a:prstGeom>
          <a:noFill/>
          <a:ln w="9525" cap="flat" cmpd="sng">
            <a:solidFill>
              <a:schemeClr val="accent1"/>
            </a:solidFill>
            <a:prstDash val="solid"/>
            <a:round/>
            <a:headEnd type="none" w="med" len="med"/>
            <a:tailEnd type="none" w="med" len="med"/>
          </a:ln>
        </p:spPr>
      </p:cxnSp>
      <p:sp>
        <p:nvSpPr>
          <p:cNvPr id="3717" name="Google Shape;3717;p322"/>
          <p:cNvSpPr txBox="1">
            <a:spLocks noGrp="1"/>
          </p:cNvSpPr>
          <p:nvPr>
            <p:ph type="sldNum" idx="12"/>
          </p:nvPr>
        </p:nvSpPr>
        <p:spPr>
          <a:xfrm>
            <a:off x="61481" y="4627167"/>
            <a:ext cx="548700" cy="107700"/>
          </a:xfrm>
          <a:prstGeom prst="rect">
            <a:avLst/>
          </a:prstGeom>
          <a:noFill/>
          <a:ln>
            <a:noFill/>
          </a:ln>
        </p:spPr>
        <p:txBody>
          <a:bodyPr spcFirstLastPara="1" wrap="square" lIns="0" tIns="0" rIns="0" bIns="0" anchor="b" anchorCtr="0">
            <a:noAutofit/>
          </a:bodyPr>
          <a:lstStyle>
            <a:lvl1pPr lvl="0" algn="ctr" rtl="0">
              <a:buNone/>
              <a:defRPr sz="600">
                <a:latin typeface="Red Hat Text Medium"/>
                <a:ea typeface="Red Hat Text Medium"/>
                <a:cs typeface="Red Hat Text Medium"/>
                <a:sym typeface="Red Hat Text Medium"/>
              </a:defRPr>
            </a:lvl1pPr>
            <a:lvl2pPr lvl="1" algn="ctr" rtl="0">
              <a:buNone/>
              <a:defRPr sz="600">
                <a:latin typeface="Red Hat Text Medium"/>
                <a:ea typeface="Red Hat Text Medium"/>
                <a:cs typeface="Red Hat Text Medium"/>
                <a:sym typeface="Red Hat Text Medium"/>
              </a:defRPr>
            </a:lvl2pPr>
            <a:lvl3pPr lvl="2" algn="ctr" rtl="0">
              <a:buNone/>
              <a:defRPr sz="600">
                <a:latin typeface="Red Hat Text Medium"/>
                <a:ea typeface="Red Hat Text Medium"/>
                <a:cs typeface="Red Hat Text Medium"/>
                <a:sym typeface="Red Hat Text Medium"/>
              </a:defRPr>
            </a:lvl3pPr>
            <a:lvl4pPr lvl="3" algn="ctr" rtl="0">
              <a:buNone/>
              <a:defRPr sz="600">
                <a:latin typeface="Red Hat Text Medium"/>
                <a:ea typeface="Red Hat Text Medium"/>
                <a:cs typeface="Red Hat Text Medium"/>
                <a:sym typeface="Red Hat Text Medium"/>
              </a:defRPr>
            </a:lvl4pPr>
            <a:lvl5pPr lvl="4" algn="ctr" rtl="0">
              <a:buNone/>
              <a:defRPr sz="600">
                <a:latin typeface="Red Hat Text Medium"/>
                <a:ea typeface="Red Hat Text Medium"/>
                <a:cs typeface="Red Hat Text Medium"/>
                <a:sym typeface="Red Hat Text Medium"/>
              </a:defRPr>
            </a:lvl5pPr>
            <a:lvl6pPr lvl="5" algn="ctr" rtl="0">
              <a:buNone/>
              <a:defRPr sz="600">
                <a:latin typeface="Red Hat Text Medium"/>
                <a:ea typeface="Red Hat Text Medium"/>
                <a:cs typeface="Red Hat Text Medium"/>
                <a:sym typeface="Red Hat Text Medium"/>
              </a:defRPr>
            </a:lvl6pPr>
            <a:lvl7pPr lvl="6" algn="ctr" rtl="0">
              <a:buNone/>
              <a:defRPr sz="600">
                <a:latin typeface="Red Hat Text Medium"/>
                <a:ea typeface="Red Hat Text Medium"/>
                <a:cs typeface="Red Hat Text Medium"/>
                <a:sym typeface="Red Hat Text Medium"/>
              </a:defRPr>
            </a:lvl7pPr>
            <a:lvl8pPr lvl="7" algn="ctr" rtl="0">
              <a:buNone/>
              <a:defRPr sz="600">
                <a:latin typeface="Red Hat Text Medium"/>
                <a:ea typeface="Red Hat Text Medium"/>
                <a:cs typeface="Red Hat Text Medium"/>
                <a:sym typeface="Red Hat Text Medium"/>
              </a:defRPr>
            </a:lvl8pPr>
            <a:lvl9pPr lvl="8" algn="ctr" rtl="0">
              <a:buNone/>
              <a:defRPr sz="6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pic>
        <p:nvPicPr>
          <p:cNvPr id="3718" name="Google Shape;3718;p322"/>
          <p:cNvPicPr preferRelativeResize="0"/>
          <p:nvPr/>
        </p:nvPicPr>
        <p:blipFill rotWithShape="1">
          <a:blip r:embed="rId2">
            <a:alphaModFix/>
          </a:blip>
          <a:srcRect t="327" b="317"/>
          <a:stretch/>
        </p:blipFill>
        <p:spPr>
          <a:xfrm>
            <a:off x="8033460" y="4734938"/>
            <a:ext cx="731888" cy="171091"/>
          </a:xfrm>
          <a:prstGeom prst="rect">
            <a:avLst/>
          </a:prstGeom>
          <a:noFill/>
          <a:ln>
            <a:noFill/>
          </a:ln>
        </p:spPr>
      </p:pic>
      <p:sp>
        <p:nvSpPr>
          <p:cNvPr id="3719" name="Google Shape;3719;p322"/>
          <p:cNvSpPr txBox="1">
            <a:spLocks noGrp="1"/>
          </p:cNvSpPr>
          <p:nvPr>
            <p:ph type="subTitle" idx="2"/>
          </p:nvPr>
        </p:nvSpPr>
        <p:spPr>
          <a:xfrm>
            <a:off x="663844" y="1068713"/>
            <a:ext cx="7816500" cy="529200"/>
          </a:xfrm>
          <a:prstGeom prst="rect">
            <a:avLst/>
          </a:prstGeom>
        </p:spPr>
        <p:txBody>
          <a:bodyPr spcFirstLastPara="1" wrap="square" lIns="0" tIns="0" rIns="0" bIns="0" anchor="t" anchorCtr="0">
            <a:noAutofit/>
          </a:bodyPr>
          <a:lstStyle>
            <a:lvl1pPr lvl="0" algn="ctr" rtl="0">
              <a:spcBef>
                <a:spcPts val="0"/>
              </a:spcBef>
              <a:spcAft>
                <a:spcPts val="0"/>
              </a:spcAft>
              <a:buNone/>
              <a:defRPr sz="1400">
                <a:solidFill>
                  <a:schemeClr val="accent1"/>
                </a:solidFill>
              </a:defRPr>
            </a:lvl1pPr>
            <a:lvl2pPr lvl="1" algn="ctr" rtl="0">
              <a:spcBef>
                <a:spcPts val="400"/>
              </a:spcBef>
              <a:spcAft>
                <a:spcPts val="0"/>
              </a:spcAft>
              <a:buNone/>
              <a:defRPr sz="1400">
                <a:solidFill>
                  <a:schemeClr val="accent1"/>
                </a:solidFill>
              </a:defRPr>
            </a:lvl2pPr>
            <a:lvl3pPr lvl="2" algn="ctr" rtl="0">
              <a:spcBef>
                <a:spcPts val="400"/>
              </a:spcBef>
              <a:spcAft>
                <a:spcPts val="0"/>
              </a:spcAft>
              <a:buNone/>
              <a:defRPr sz="1400">
                <a:solidFill>
                  <a:schemeClr val="accent1"/>
                </a:solidFill>
              </a:defRPr>
            </a:lvl3pPr>
            <a:lvl4pPr lvl="3" algn="ctr" rtl="0">
              <a:spcBef>
                <a:spcPts val="400"/>
              </a:spcBef>
              <a:spcAft>
                <a:spcPts val="0"/>
              </a:spcAft>
              <a:buNone/>
              <a:defRPr sz="1400">
                <a:solidFill>
                  <a:schemeClr val="accent1"/>
                </a:solidFill>
              </a:defRPr>
            </a:lvl4pPr>
            <a:lvl5pPr lvl="4" algn="ctr" rtl="0">
              <a:spcBef>
                <a:spcPts val="400"/>
              </a:spcBef>
              <a:spcAft>
                <a:spcPts val="0"/>
              </a:spcAft>
              <a:buNone/>
              <a:defRPr sz="1400">
                <a:solidFill>
                  <a:schemeClr val="accent1"/>
                </a:solidFill>
              </a:defRPr>
            </a:lvl5pPr>
            <a:lvl6pPr lvl="5" algn="ctr" rtl="0">
              <a:spcBef>
                <a:spcPts val="400"/>
              </a:spcBef>
              <a:spcAft>
                <a:spcPts val="0"/>
              </a:spcAft>
              <a:buNone/>
              <a:defRPr sz="1400">
                <a:solidFill>
                  <a:schemeClr val="accent1"/>
                </a:solidFill>
              </a:defRPr>
            </a:lvl6pPr>
            <a:lvl7pPr lvl="6" algn="ctr" rtl="0">
              <a:spcBef>
                <a:spcPts val="400"/>
              </a:spcBef>
              <a:spcAft>
                <a:spcPts val="0"/>
              </a:spcAft>
              <a:buNone/>
              <a:defRPr sz="1400">
                <a:solidFill>
                  <a:schemeClr val="accent1"/>
                </a:solidFill>
              </a:defRPr>
            </a:lvl7pPr>
            <a:lvl8pPr lvl="7" algn="ctr" rtl="0">
              <a:spcBef>
                <a:spcPts val="400"/>
              </a:spcBef>
              <a:spcAft>
                <a:spcPts val="0"/>
              </a:spcAft>
              <a:buNone/>
              <a:defRPr sz="1400">
                <a:solidFill>
                  <a:schemeClr val="accent1"/>
                </a:solidFill>
              </a:defRPr>
            </a:lvl8pPr>
            <a:lvl9pPr lvl="8" algn="ctr" rtl="0">
              <a:spcBef>
                <a:spcPts val="400"/>
              </a:spcBef>
              <a:spcAft>
                <a:spcPts val="400"/>
              </a:spcAft>
              <a:buNone/>
              <a:defRPr sz="1400">
                <a:solidFill>
                  <a:schemeClr val="accent1"/>
                </a:solidFill>
              </a:defRPr>
            </a:lvl9pPr>
          </a:lstStyle>
          <a:p>
            <a:endParaRPr/>
          </a:p>
        </p:txBody>
      </p:sp>
      <p:sp>
        <p:nvSpPr>
          <p:cNvPr id="3720" name="Google Shape;3720;p322"/>
          <p:cNvSpPr txBox="1">
            <a:spLocks noGrp="1"/>
          </p:cNvSpPr>
          <p:nvPr>
            <p:ph type="subTitle" idx="3"/>
          </p:nvPr>
        </p:nvSpPr>
        <p:spPr>
          <a:xfrm>
            <a:off x="663788" y="4627163"/>
            <a:ext cx="6001800" cy="420000"/>
          </a:xfrm>
          <a:prstGeom prst="rect">
            <a:avLst/>
          </a:prstGeom>
        </p:spPr>
        <p:txBody>
          <a:bodyPr spcFirstLastPara="1" wrap="square" lIns="0" tIns="0" rIns="0" bIns="0" anchor="b" anchorCtr="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a:endParaRPr/>
          </a:p>
        </p:txBody>
      </p:sp>
      <p:cxnSp>
        <p:nvCxnSpPr>
          <p:cNvPr id="3721" name="Google Shape;3721;p322"/>
          <p:cNvCxnSpPr/>
          <p:nvPr/>
        </p:nvCxnSpPr>
        <p:spPr>
          <a:xfrm>
            <a:off x="3229613" y="3172294"/>
            <a:ext cx="0" cy="1168200"/>
          </a:xfrm>
          <a:prstGeom prst="straightConnector1">
            <a:avLst/>
          </a:prstGeom>
          <a:noFill/>
          <a:ln w="9525" cap="flat" cmpd="sng">
            <a:solidFill>
              <a:schemeClr val="dk2"/>
            </a:solidFill>
            <a:prstDash val="dot"/>
            <a:round/>
            <a:headEnd type="none" w="med" len="med"/>
            <a:tailEnd type="none" w="med" len="med"/>
          </a:ln>
        </p:spPr>
      </p:cxnSp>
      <p:cxnSp>
        <p:nvCxnSpPr>
          <p:cNvPr id="3722" name="Google Shape;3722;p322"/>
          <p:cNvCxnSpPr/>
          <p:nvPr/>
        </p:nvCxnSpPr>
        <p:spPr>
          <a:xfrm>
            <a:off x="5914388" y="3172294"/>
            <a:ext cx="0" cy="1168200"/>
          </a:xfrm>
          <a:prstGeom prst="straightConnector1">
            <a:avLst/>
          </a:prstGeom>
          <a:noFill/>
          <a:ln w="9525" cap="flat" cmpd="sng">
            <a:solidFill>
              <a:schemeClr val="dk2"/>
            </a:solidFill>
            <a:prstDash val="dot"/>
            <a:round/>
            <a:headEnd type="none" w="med" len="med"/>
            <a:tailEnd type="none" w="med" len="med"/>
          </a:ln>
        </p:spPr>
      </p:cxnSp>
      <p:sp>
        <p:nvSpPr>
          <p:cNvPr id="3723" name="Google Shape;3723;p322"/>
          <p:cNvSpPr txBox="1">
            <a:spLocks noGrp="1"/>
          </p:cNvSpPr>
          <p:nvPr>
            <p:ph type="subTitle" idx="4"/>
          </p:nvPr>
        </p:nvSpPr>
        <p:spPr>
          <a:xfrm>
            <a:off x="3351225" y="3172294"/>
            <a:ext cx="2441400" cy="241500"/>
          </a:xfrm>
          <a:prstGeom prst="rect">
            <a:avLst/>
          </a:prstGeom>
        </p:spPr>
        <p:txBody>
          <a:bodyPr spcFirstLastPara="1" wrap="square" lIns="0" tIns="0" rIns="0" bIns="0" anchor="b" anchorCtr="0">
            <a:noAutofit/>
          </a:bodyPr>
          <a:lstStyle>
            <a:lvl1pPr lvl="0" algn="ctr"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1pPr>
            <a:lvl2pPr lvl="1" algn="ctr"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2pPr>
            <a:lvl3pPr lvl="2" algn="ctr"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3pPr>
            <a:lvl4pPr lvl="3" algn="ctr"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4pPr>
            <a:lvl5pPr lvl="4" algn="ctr"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5pPr>
            <a:lvl6pPr lvl="5" algn="ctr"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6pPr>
            <a:lvl7pPr lvl="6" algn="ctr"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7pPr>
            <a:lvl8pPr lvl="7" algn="ctr"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8pPr>
            <a:lvl9pPr lvl="8" algn="ctr"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9pPr>
          </a:lstStyle>
          <a:p>
            <a:endParaRPr/>
          </a:p>
        </p:txBody>
      </p:sp>
      <p:sp>
        <p:nvSpPr>
          <p:cNvPr id="3724" name="Google Shape;3724;p322"/>
          <p:cNvSpPr txBox="1">
            <a:spLocks noGrp="1"/>
          </p:cNvSpPr>
          <p:nvPr>
            <p:ph type="subTitle" idx="5"/>
          </p:nvPr>
        </p:nvSpPr>
        <p:spPr>
          <a:xfrm>
            <a:off x="3351300" y="3539213"/>
            <a:ext cx="2441400" cy="686400"/>
          </a:xfrm>
          <a:prstGeom prst="rect">
            <a:avLst/>
          </a:prstGeom>
        </p:spPr>
        <p:txBody>
          <a:bodyPr spcFirstLastPara="1" wrap="square" lIns="0" tIns="0" rIns="0" bIns="0" anchor="t" anchorCtr="0">
            <a:noAutofit/>
          </a:bodyPr>
          <a:lstStyle>
            <a:lvl1pPr lvl="0" algn="ctr" rtl="0">
              <a:spcBef>
                <a:spcPts val="0"/>
              </a:spcBef>
              <a:spcAft>
                <a:spcPts val="0"/>
              </a:spcAft>
              <a:buNone/>
              <a:defRPr sz="1100"/>
            </a:lvl1pPr>
            <a:lvl2pPr lvl="1" algn="ctr" rtl="0">
              <a:spcBef>
                <a:spcPts val="400"/>
              </a:spcBef>
              <a:spcAft>
                <a:spcPts val="0"/>
              </a:spcAft>
              <a:buNone/>
              <a:defRPr sz="1100"/>
            </a:lvl2pPr>
            <a:lvl3pPr lvl="2" algn="ctr" rtl="0">
              <a:spcBef>
                <a:spcPts val="400"/>
              </a:spcBef>
              <a:spcAft>
                <a:spcPts val="0"/>
              </a:spcAft>
              <a:buNone/>
              <a:defRPr sz="1100"/>
            </a:lvl3pPr>
            <a:lvl4pPr lvl="3" algn="ctr" rtl="0">
              <a:spcBef>
                <a:spcPts val="400"/>
              </a:spcBef>
              <a:spcAft>
                <a:spcPts val="0"/>
              </a:spcAft>
              <a:buNone/>
              <a:defRPr sz="1100"/>
            </a:lvl4pPr>
            <a:lvl5pPr lvl="4" algn="ctr" rtl="0">
              <a:spcBef>
                <a:spcPts val="400"/>
              </a:spcBef>
              <a:spcAft>
                <a:spcPts val="0"/>
              </a:spcAft>
              <a:buNone/>
              <a:defRPr sz="1100"/>
            </a:lvl5pPr>
            <a:lvl6pPr lvl="5" algn="ctr" rtl="0">
              <a:spcBef>
                <a:spcPts val="400"/>
              </a:spcBef>
              <a:spcAft>
                <a:spcPts val="0"/>
              </a:spcAft>
              <a:buNone/>
              <a:defRPr sz="1100"/>
            </a:lvl6pPr>
            <a:lvl7pPr lvl="6" algn="ctr" rtl="0">
              <a:spcBef>
                <a:spcPts val="400"/>
              </a:spcBef>
              <a:spcAft>
                <a:spcPts val="0"/>
              </a:spcAft>
              <a:buNone/>
              <a:defRPr sz="1100"/>
            </a:lvl7pPr>
            <a:lvl8pPr lvl="7" algn="ctr" rtl="0">
              <a:spcBef>
                <a:spcPts val="400"/>
              </a:spcBef>
              <a:spcAft>
                <a:spcPts val="0"/>
              </a:spcAft>
              <a:buNone/>
              <a:defRPr sz="1100"/>
            </a:lvl8pPr>
            <a:lvl9pPr lvl="8" algn="ctr" rtl="0">
              <a:spcBef>
                <a:spcPts val="400"/>
              </a:spcBef>
              <a:spcAft>
                <a:spcPts val="400"/>
              </a:spcAft>
              <a:buNone/>
              <a:defRPr sz="1100"/>
            </a:lvl9pPr>
          </a:lstStyle>
          <a:p>
            <a:endParaRPr/>
          </a:p>
        </p:txBody>
      </p:sp>
      <p:sp>
        <p:nvSpPr>
          <p:cNvPr id="3725" name="Google Shape;3725;p322"/>
          <p:cNvSpPr txBox="1">
            <a:spLocks noGrp="1"/>
          </p:cNvSpPr>
          <p:nvPr>
            <p:ph type="subTitle" idx="6"/>
          </p:nvPr>
        </p:nvSpPr>
        <p:spPr>
          <a:xfrm>
            <a:off x="6036000" y="3172294"/>
            <a:ext cx="2441400" cy="241500"/>
          </a:xfrm>
          <a:prstGeom prst="rect">
            <a:avLst/>
          </a:prstGeom>
        </p:spPr>
        <p:txBody>
          <a:bodyPr spcFirstLastPara="1" wrap="square" lIns="0" tIns="0" rIns="0" bIns="0" anchor="b" anchorCtr="0">
            <a:noAutofit/>
          </a:bodyPr>
          <a:lstStyle>
            <a:lvl1pPr lvl="0" algn="ctr"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1pPr>
            <a:lvl2pPr lvl="1" algn="ctr"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2pPr>
            <a:lvl3pPr lvl="2" algn="ctr"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3pPr>
            <a:lvl4pPr lvl="3" algn="ctr"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4pPr>
            <a:lvl5pPr lvl="4" algn="ctr"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5pPr>
            <a:lvl6pPr lvl="5" algn="ctr"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6pPr>
            <a:lvl7pPr lvl="6" algn="ctr"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7pPr>
            <a:lvl8pPr lvl="7" algn="ctr"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8pPr>
            <a:lvl9pPr lvl="8" algn="ctr"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9pPr>
          </a:lstStyle>
          <a:p>
            <a:endParaRPr/>
          </a:p>
        </p:txBody>
      </p:sp>
      <p:sp>
        <p:nvSpPr>
          <p:cNvPr id="3726" name="Google Shape;3726;p322"/>
          <p:cNvSpPr txBox="1">
            <a:spLocks noGrp="1"/>
          </p:cNvSpPr>
          <p:nvPr>
            <p:ph type="subTitle" idx="7"/>
          </p:nvPr>
        </p:nvSpPr>
        <p:spPr>
          <a:xfrm>
            <a:off x="6036075" y="3539213"/>
            <a:ext cx="2441400" cy="686400"/>
          </a:xfrm>
          <a:prstGeom prst="rect">
            <a:avLst/>
          </a:prstGeom>
        </p:spPr>
        <p:txBody>
          <a:bodyPr spcFirstLastPara="1" wrap="square" lIns="0" tIns="0" rIns="0" bIns="0" anchor="t" anchorCtr="0">
            <a:noAutofit/>
          </a:bodyPr>
          <a:lstStyle>
            <a:lvl1pPr lvl="0" algn="ctr" rtl="0">
              <a:spcBef>
                <a:spcPts val="0"/>
              </a:spcBef>
              <a:spcAft>
                <a:spcPts val="0"/>
              </a:spcAft>
              <a:buNone/>
              <a:defRPr sz="1100"/>
            </a:lvl1pPr>
            <a:lvl2pPr lvl="1" algn="ctr" rtl="0">
              <a:spcBef>
                <a:spcPts val="400"/>
              </a:spcBef>
              <a:spcAft>
                <a:spcPts val="0"/>
              </a:spcAft>
              <a:buNone/>
              <a:defRPr sz="1100"/>
            </a:lvl2pPr>
            <a:lvl3pPr lvl="2" algn="ctr" rtl="0">
              <a:spcBef>
                <a:spcPts val="400"/>
              </a:spcBef>
              <a:spcAft>
                <a:spcPts val="0"/>
              </a:spcAft>
              <a:buNone/>
              <a:defRPr sz="1100"/>
            </a:lvl3pPr>
            <a:lvl4pPr lvl="3" algn="ctr" rtl="0">
              <a:spcBef>
                <a:spcPts val="400"/>
              </a:spcBef>
              <a:spcAft>
                <a:spcPts val="0"/>
              </a:spcAft>
              <a:buNone/>
              <a:defRPr sz="1100"/>
            </a:lvl4pPr>
            <a:lvl5pPr lvl="4" algn="ctr" rtl="0">
              <a:spcBef>
                <a:spcPts val="400"/>
              </a:spcBef>
              <a:spcAft>
                <a:spcPts val="0"/>
              </a:spcAft>
              <a:buNone/>
              <a:defRPr sz="1100"/>
            </a:lvl5pPr>
            <a:lvl6pPr lvl="5" algn="ctr" rtl="0">
              <a:spcBef>
                <a:spcPts val="400"/>
              </a:spcBef>
              <a:spcAft>
                <a:spcPts val="0"/>
              </a:spcAft>
              <a:buNone/>
              <a:defRPr sz="1100"/>
            </a:lvl6pPr>
            <a:lvl7pPr lvl="6" algn="ctr" rtl="0">
              <a:spcBef>
                <a:spcPts val="400"/>
              </a:spcBef>
              <a:spcAft>
                <a:spcPts val="0"/>
              </a:spcAft>
              <a:buNone/>
              <a:defRPr sz="1100"/>
            </a:lvl7pPr>
            <a:lvl8pPr lvl="7" algn="ctr" rtl="0">
              <a:spcBef>
                <a:spcPts val="400"/>
              </a:spcBef>
              <a:spcAft>
                <a:spcPts val="0"/>
              </a:spcAft>
              <a:buNone/>
              <a:defRPr sz="1100"/>
            </a:lvl8pPr>
            <a:lvl9pPr lvl="8" algn="ctr" rtl="0">
              <a:spcBef>
                <a:spcPts val="400"/>
              </a:spcBef>
              <a:spcAft>
                <a:spcPts val="400"/>
              </a:spcAft>
              <a:buNone/>
              <a:defRPr sz="1100"/>
            </a:lvl9pPr>
          </a:lstStyle>
          <a:p>
            <a:endParaRPr/>
          </a:p>
        </p:txBody>
      </p:sp>
      <p:sp>
        <p:nvSpPr>
          <p:cNvPr id="3727" name="Google Shape;3727;p322"/>
          <p:cNvSpPr txBox="1">
            <a:spLocks noGrp="1"/>
          </p:cNvSpPr>
          <p:nvPr>
            <p:ph type="subTitle" idx="8"/>
          </p:nvPr>
        </p:nvSpPr>
        <p:spPr>
          <a:xfrm>
            <a:off x="666450" y="3172294"/>
            <a:ext cx="2441400" cy="241500"/>
          </a:xfrm>
          <a:prstGeom prst="rect">
            <a:avLst/>
          </a:prstGeom>
        </p:spPr>
        <p:txBody>
          <a:bodyPr spcFirstLastPara="1" wrap="square" lIns="0" tIns="0" rIns="0" bIns="0" anchor="b" anchorCtr="0">
            <a:noAutofit/>
          </a:bodyPr>
          <a:lstStyle>
            <a:lvl1pPr lvl="0" algn="ctr"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1pPr>
            <a:lvl2pPr lvl="1" algn="ctr"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2pPr>
            <a:lvl3pPr lvl="2" algn="ctr"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3pPr>
            <a:lvl4pPr lvl="3" algn="ctr"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4pPr>
            <a:lvl5pPr lvl="4" algn="ctr"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5pPr>
            <a:lvl6pPr lvl="5" algn="ctr"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6pPr>
            <a:lvl7pPr lvl="6" algn="ctr"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7pPr>
            <a:lvl8pPr lvl="7" algn="ctr"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8pPr>
            <a:lvl9pPr lvl="8" algn="ctr"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9pPr>
          </a:lstStyle>
          <a:p>
            <a:endParaRPr/>
          </a:p>
        </p:txBody>
      </p:sp>
      <p:sp>
        <p:nvSpPr>
          <p:cNvPr id="3728" name="Google Shape;3728;p322"/>
          <p:cNvSpPr txBox="1">
            <a:spLocks noGrp="1"/>
          </p:cNvSpPr>
          <p:nvPr>
            <p:ph type="subTitle" idx="9"/>
          </p:nvPr>
        </p:nvSpPr>
        <p:spPr>
          <a:xfrm>
            <a:off x="666525" y="3539213"/>
            <a:ext cx="2441400" cy="686400"/>
          </a:xfrm>
          <a:prstGeom prst="rect">
            <a:avLst/>
          </a:prstGeom>
        </p:spPr>
        <p:txBody>
          <a:bodyPr spcFirstLastPara="1" wrap="square" lIns="0" tIns="0" rIns="0" bIns="0" anchor="t" anchorCtr="0">
            <a:noAutofit/>
          </a:bodyPr>
          <a:lstStyle>
            <a:lvl1pPr lvl="0" algn="ctr" rtl="0">
              <a:spcBef>
                <a:spcPts val="0"/>
              </a:spcBef>
              <a:spcAft>
                <a:spcPts val="0"/>
              </a:spcAft>
              <a:buNone/>
              <a:defRPr sz="1100"/>
            </a:lvl1pPr>
            <a:lvl2pPr lvl="1" algn="ctr" rtl="0">
              <a:spcBef>
                <a:spcPts val="400"/>
              </a:spcBef>
              <a:spcAft>
                <a:spcPts val="0"/>
              </a:spcAft>
              <a:buNone/>
              <a:defRPr sz="1100"/>
            </a:lvl2pPr>
            <a:lvl3pPr lvl="2" algn="ctr" rtl="0">
              <a:spcBef>
                <a:spcPts val="400"/>
              </a:spcBef>
              <a:spcAft>
                <a:spcPts val="0"/>
              </a:spcAft>
              <a:buNone/>
              <a:defRPr sz="1100"/>
            </a:lvl3pPr>
            <a:lvl4pPr lvl="3" algn="ctr" rtl="0">
              <a:spcBef>
                <a:spcPts val="400"/>
              </a:spcBef>
              <a:spcAft>
                <a:spcPts val="0"/>
              </a:spcAft>
              <a:buNone/>
              <a:defRPr sz="1100"/>
            </a:lvl4pPr>
            <a:lvl5pPr lvl="4" algn="ctr" rtl="0">
              <a:spcBef>
                <a:spcPts val="400"/>
              </a:spcBef>
              <a:spcAft>
                <a:spcPts val="0"/>
              </a:spcAft>
              <a:buNone/>
              <a:defRPr sz="1100"/>
            </a:lvl5pPr>
            <a:lvl6pPr lvl="5" algn="ctr" rtl="0">
              <a:spcBef>
                <a:spcPts val="400"/>
              </a:spcBef>
              <a:spcAft>
                <a:spcPts val="0"/>
              </a:spcAft>
              <a:buNone/>
              <a:defRPr sz="1100"/>
            </a:lvl6pPr>
            <a:lvl7pPr lvl="6" algn="ctr" rtl="0">
              <a:spcBef>
                <a:spcPts val="400"/>
              </a:spcBef>
              <a:spcAft>
                <a:spcPts val="0"/>
              </a:spcAft>
              <a:buNone/>
              <a:defRPr sz="1100"/>
            </a:lvl7pPr>
            <a:lvl8pPr lvl="7" algn="ctr" rtl="0">
              <a:spcBef>
                <a:spcPts val="400"/>
              </a:spcBef>
              <a:spcAft>
                <a:spcPts val="0"/>
              </a:spcAft>
              <a:buNone/>
              <a:defRPr sz="1100"/>
            </a:lvl8pPr>
            <a:lvl9pPr lvl="8" algn="ctr" rtl="0">
              <a:spcBef>
                <a:spcPts val="400"/>
              </a:spcBef>
              <a:spcAft>
                <a:spcPts val="400"/>
              </a:spcAft>
              <a:buNone/>
              <a:defRPr sz="1100"/>
            </a:lvl9pPr>
          </a:lstStyle>
          <a:p>
            <a:endParaRP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matchingName="Interior image left">
  <p:cSld name="CUSTOM_4_2">
    <p:spTree>
      <p:nvGrpSpPr>
        <p:cNvPr id="1" name="Shape 3729"/>
        <p:cNvGrpSpPr/>
        <p:nvPr/>
      </p:nvGrpSpPr>
      <p:grpSpPr>
        <a:xfrm>
          <a:off x="0" y="0"/>
          <a:ext cx="0" cy="0"/>
          <a:chOff x="0" y="0"/>
          <a:chExt cx="0" cy="0"/>
        </a:xfrm>
      </p:grpSpPr>
      <p:sp>
        <p:nvSpPr>
          <p:cNvPr id="3730" name="Google Shape;3730;p323"/>
          <p:cNvSpPr txBox="1">
            <a:spLocks noGrp="1"/>
          </p:cNvSpPr>
          <p:nvPr>
            <p:ph type="subTitle" idx="1"/>
          </p:nvPr>
        </p:nvSpPr>
        <p:spPr>
          <a:xfrm>
            <a:off x="335831" y="41580"/>
            <a:ext cx="3861600" cy="612300"/>
          </a:xfrm>
          <a:prstGeom prst="rect">
            <a:avLst/>
          </a:prstGeom>
        </p:spPr>
        <p:txBody>
          <a:bodyPr spcFirstLastPara="1" wrap="square" lIns="329175" tIns="68575" rIns="68575" bIns="68575" anchor="ctr" anchorCtr="0">
            <a:noAutofit/>
          </a:bodyPr>
          <a:lstStyle>
            <a:lvl1pPr lvl="0"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a:endParaRPr/>
          </a:p>
        </p:txBody>
      </p:sp>
      <p:sp>
        <p:nvSpPr>
          <p:cNvPr id="3731" name="Google Shape;3731;p323"/>
          <p:cNvSpPr txBox="1">
            <a:spLocks noGrp="1"/>
          </p:cNvSpPr>
          <p:nvPr>
            <p:ph type="title"/>
          </p:nvPr>
        </p:nvSpPr>
        <p:spPr>
          <a:xfrm>
            <a:off x="663788" y="653813"/>
            <a:ext cx="7816500" cy="414900"/>
          </a:xfrm>
          <a:prstGeom prst="rect">
            <a:avLst/>
          </a:prstGeom>
        </p:spPr>
        <p:txBody>
          <a:bodyPr spcFirstLastPara="1" wrap="square" lIns="0" tIns="0" rIns="0" bIns="0" anchor="t" anchorCtr="0">
            <a:noAutofit/>
          </a:bodyPr>
          <a:lstStyle>
            <a:lvl1pPr lvl="0" algn="ctr" rtl="0">
              <a:lnSpc>
                <a:spcPct val="130000"/>
              </a:lnSpc>
              <a:spcBef>
                <a:spcPts val="0"/>
              </a:spcBef>
              <a:spcAft>
                <a:spcPts val="0"/>
              </a:spcAft>
              <a:buNone/>
              <a:defRPr sz="2000"/>
            </a:lvl1pPr>
            <a:lvl2pPr lvl="1" algn="ctr" rtl="0">
              <a:lnSpc>
                <a:spcPct val="130000"/>
              </a:lnSpc>
              <a:spcBef>
                <a:spcPts val="0"/>
              </a:spcBef>
              <a:spcAft>
                <a:spcPts val="0"/>
              </a:spcAft>
              <a:buNone/>
              <a:defRPr sz="2000"/>
            </a:lvl2pPr>
            <a:lvl3pPr lvl="2" algn="ctr" rtl="0">
              <a:lnSpc>
                <a:spcPct val="130000"/>
              </a:lnSpc>
              <a:spcBef>
                <a:spcPts val="0"/>
              </a:spcBef>
              <a:spcAft>
                <a:spcPts val="0"/>
              </a:spcAft>
              <a:buNone/>
              <a:defRPr sz="2000"/>
            </a:lvl3pPr>
            <a:lvl4pPr lvl="3" algn="ctr" rtl="0">
              <a:lnSpc>
                <a:spcPct val="130000"/>
              </a:lnSpc>
              <a:spcBef>
                <a:spcPts val="0"/>
              </a:spcBef>
              <a:spcAft>
                <a:spcPts val="0"/>
              </a:spcAft>
              <a:buNone/>
              <a:defRPr sz="2000"/>
            </a:lvl4pPr>
            <a:lvl5pPr lvl="4" algn="ctr" rtl="0">
              <a:lnSpc>
                <a:spcPct val="130000"/>
              </a:lnSpc>
              <a:spcBef>
                <a:spcPts val="0"/>
              </a:spcBef>
              <a:spcAft>
                <a:spcPts val="0"/>
              </a:spcAft>
              <a:buNone/>
              <a:defRPr sz="2000"/>
            </a:lvl5pPr>
            <a:lvl6pPr lvl="5" algn="ctr" rtl="0">
              <a:lnSpc>
                <a:spcPct val="130000"/>
              </a:lnSpc>
              <a:spcBef>
                <a:spcPts val="0"/>
              </a:spcBef>
              <a:spcAft>
                <a:spcPts val="0"/>
              </a:spcAft>
              <a:buNone/>
              <a:defRPr sz="2000"/>
            </a:lvl6pPr>
            <a:lvl7pPr lvl="6" algn="ctr" rtl="0">
              <a:lnSpc>
                <a:spcPct val="130000"/>
              </a:lnSpc>
              <a:spcBef>
                <a:spcPts val="0"/>
              </a:spcBef>
              <a:spcAft>
                <a:spcPts val="0"/>
              </a:spcAft>
              <a:buNone/>
              <a:defRPr sz="2000"/>
            </a:lvl7pPr>
            <a:lvl8pPr lvl="7" algn="ctr" rtl="0">
              <a:lnSpc>
                <a:spcPct val="130000"/>
              </a:lnSpc>
              <a:spcBef>
                <a:spcPts val="0"/>
              </a:spcBef>
              <a:spcAft>
                <a:spcPts val="0"/>
              </a:spcAft>
              <a:buNone/>
              <a:defRPr sz="2000"/>
            </a:lvl8pPr>
            <a:lvl9pPr lvl="8" algn="ctr" rtl="0">
              <a:lnSpc>
                <a:spcPct val="130000"/>
              </a:lnSpc>
              <a:spcBef>
                <a:spcPts val="0"/>
              </a:spcBef>
              <a:spcAft>
                <a:spcPts val="0"/>
              </a:spcAft>
              <a:buNone/>
              <a:defRPr sz="2000"/>
            </a:lvl9pPr>
          </a:lstStyle>
          <a:p>
            <a:endParaRPr/>
          </a:p>
        </p:txBody>
      </p:sp>
      <p:cxnSp>
        <p:nvCxnSpPr>
          <p:cNvPr id="3732" name="Google Shape;3732;p323"/>
          <p:cNvCxnSpPr/>
          <p:nvPr/>
        </p:nvCxnSpPr>
        <p:spPr>
          <a:xfrm rot="10800000">
            <a:off x="335831" y="150"/>
            <a:ext cx="0" cy="664800"/>
          </a:xfrm>
          <a:prstGeom prst="straightConnector1">
            <a:avLst/>
          </a:prstGeom>
          <a:noFill/>
          <a:ln w="9525" cap="flat" cmpd="sng">
            <a:solidFill>
              <a:schemeClr val="accent1"/>
            </a:solidFill>
            <a:prstDash val="solid"/>
            <a:round/>
            <a:headEnd type="none" w="med" len="med"/>
            <a:tailEnd type="none" w="med" len="med"/>
          </a:ln>
        </p:spPr>
      </p:cxnSp>
      <p:cxnSp>
        <p:nvCxnSpPr>
          <p:cNvPr id="3733" name="Google Shape;3733;p323"/>
          <p:cNvCxnSpPr/>
          <p:nvPr/>
        </p:nvCxnSpPr>
        <p:spPr>
          <a:xfrm rot="10800000">
            <a:off x="335825" y="4801200"/>
            <a:ext cx="0" cy="342300"/>
          </a:xfrm>
          <a:prstGeom prst="straightConnector1">
            <a:avLst/>
          </a:prstGeom>
          <a:noFill/>
          <a:ln w="9525" cap="flat" cmpd="sng">
            <a:solidFill>
              <a:schemeClr val="accent1"/>
            </a:solidFill>
            <a:prstDash val="solid"/>
            <a:round/>
            <a:headEnd type="none" w="med" len="med"/>
            <a:tailEnd type="none" w="med" len="med"/>
          </a:ln>
        </p:spPr>
      </p:cxnSp>
      <p:sp>
        <p:nvSpPr>
          <p:cNvPr id="3734" name="Google Shape;3734;p323"/>
          <p:cNvSpPr txBox="1">
            <a:spLocks noGrp="1"/>
          </p:cNvSpPr>
          <p:nvPr>
            <p:ph type="sldNum" idx="12"/>
          </p:nvPr>
        </p:nvSpPr>
        <p:spPr>
          <a:xfrm>
            <a:off x="61481" y="4627167"/>
            <a:ext cx="548700" cy="107700"/>
          </a:xfrm>
          <a:prstGeom prst="rect">
            <a:avLst/>
          </a:prstGeom>
          <a:noFill/>
          <a:ln>
            <a:noFill/>
          </a:ln>
        </p:spPr>
        <p:txBody>
          <a:bodyPr spcFirstLastPara="1" wrap="square" lIns="0" tIns="0" rIns="0" bIns="0" anchor="b" anchorCtr="0">
            <a:noAutofit/>
          </a:bodyPr>
          <a:lstStyle>
            <a:lvl1pPr lvl="0" algn="ctr" rtl="0">
              <a:buNone/>
              <a:defRPr sz="600">
                <a:latin typeface="Red Hat Text Medium"/>
                <a:ea typeface="Red Hat Text Medium"/>
                <a:cs typeface="Red Hat Text Medium"/>
                <a:sym typeface="Red Hat Text Medium"/>
              </a:defRPr>
            </a:lvl1pPr>
            <a:lvl2pPr lvl="1" algn="ctr" rtl="0">
              <a:buNone/>
              <a:defRPr sz="600">
                <a:latin typeface="Red Hat Text Medium"/>
                <a:ea typeface="Red Hat Text Medium"/>
                <a:cs typeface="Red Hat Text Medium"/>
                <a:sym typeface="Red Hat Text Medium"/>
              </a:defRPr>
            </a:lvl2pPr>
            <a:lvl3pPr lvl="2" algn="ctr" rtl="0">
              <a:buNone/>
              <a:defRPr sz="600">
                <a:latin typeface="Red Hat Text Medium"/>
                <a:ea typeface="Red Hat Text Medium"/>
                <a:cs typeface="Red Hat Text Medium"/>
                <a:sym typeface="Red Hat Text Medium"/>
              </a:defRPr>
            </a:lvl3pPr>
            <a:lvl4pPr lvl="3" algn="ctr" rtl="0">
              <a:buNone/>
              <a:defRPr sz="600">
                <a:latin typeface="Red Hat Text Medium"/>
                <a:ea typeface="Red Hat Text Medium"/>
                <a:cs typeface="Red Hat Text Medium"/>
                <a:sym typeface="Red Hat Text Medium"/>
              </a:defRPr>
            </a:lvl4pPr>
            <a:lvl5pPr lvl="4" algn="ctr" rtl="0">
              <a:buNone/>
              <a:defRPr sz="600">
                <a:latin typeface="Red Hat Text Medium"/>
                <a:ea typeface="Red Hat Text Medium"/>
                <a:cs typeface="Red Hat Text Medium"/>
                <a:sym typeface="Red Hat Text Medium"/>
              </a:defRPr>
            </a:lvl5pPr>
            <a:lvl6pPr lvl="5" algn="ctr" rtl="0">
              <a:buNone/>
              <a:defRPr sz="600">
                <a:latin typeface="Red Hat Text Medium"/>
                <a:ea typeface="Red Hat Text Medium"/>
                <a:cs typeface="Red Hat Text Medium"/>
                <a:sym typeface="Red Hat Text Medium"/>
              </a:defRPr>
            </a:lvl6pPr>
            <a:lvl7pPr lvl="6" algn="ctr" rtl="0">
              <a:buNone/>
              <a:defRPr sz="600">
                <a:latin typeface="Red Hat Text Medium"/>
                <a:ea typeface="Red Hat Text Medium"/>
                <a:cs typeface="Red Hat Text Medium"/>
                <a:sym typeface="Red Hat Text Medium"/>
              </a:defRPr>
            </a:lvl7pPr>
            <a:lvl8pPr lvl="7" algn="ctr" rtl="0">
              <a:buNone/>
              <a:defRPr sz="600">
                <a:latin typeface="Red Hat Text Medium"/>
                <a:ea typeface="Red Hat Text Medium"/>
                <a:cs typeface="Red Hat Text Medium"/>
                <a:sym typeface="Red Hat Text Medium"/>
              </a:defRPr>
            </a:lvl8pPr>
            <a:lvl9pPr lvl="8" algn="ctr" rtl="0">
              <a:buNone/>
              <a:defRPr sz="6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pic>
        <p:nvPicPr>
          <p:cNvPr id="3735" name="Google Shape;3735;p323"/>
          <p:cNvPicPr preferRelativeResize="0"/>
          <p:nvPr/>
        </p:nvPicPr>
        <p:blipFill rotWithShape="1">
          <a:blip r:embed="rId2">
            <a:alphaModFix/>
          </a:blip>
          <a:srcRect t="327" b="317"/>
          <a:stretch/>
        </p:blipFill>
        <p:spPr>
          <a:xfrm>
            <a:off x="8033460" y="4734938"/>
            <a:ext cx="731888" cy="171091"/>
          </a:xfrm>
          <a:prstGeom prst="rect">
            <a:avLst/>
          </a:prstGeom>
          <a:noFill/>
          <a:ln>
            <a:noFill/>
          </a:ln>
        </p:spPr>
      </p:pic>
      <p:sp>
        <p:nvSpPr>
          <p:cNvPr id="3736" name="Google Shape;3736;p323"/>
          <p:cNvSpPr txBox="1">
            <a:spLocks noGrp="1"/>
          </p:cNvSpPr>
          <p:nvPr>
            <p:ph type="subTitle" idx="2"/>
          </p:nvPr>
        </p:nvSpPr>
        <p:spPr>
          <a:xfrm>
            <a:off x="663844" y="1068713"/>
            <a:ext cx="7816500" cy="529200"/>
          </a:xfrm>
          <a:prstGeom prst="rect">
            <a:avLst/>
          </a:prstGeom>
        </p:spPr>
        <p:txBody>
          <a:bodyPr spcFirstLastPara="1" wrap="square" lIns="0" tIns="0" rIns="0" bIns="0" anchor="t" anchorCtr="0">
            <a:noAutofit/>
          </a:bodyPr>
          <a:lstStyle>
            <a:lvl1pPr lvl="0" algn="ctr" rtl="0">
              <a:spcBef>
                <a:spcPts val="0"/>
              </a:spcBef>
              <a:spcAft>
                <a:spcPts val="0"/>
              </a:spcAft>
              <a:buNone/>
              <a:defRPr sz="1400">
                <a:solidFill>
                  <a:schemeClr val="accent1"/>
                </a:solidFill>
              </a:defRPr>
            </a:lvl1pPr>
            <a:lvl2pPr lvl="1" algn="ctr" rtl="0">
              <a:spcBef>
                <a:spcPts val="400"/>
              </a:spcBef>
              <a:spcAft>
                <a:spcPts val="0"/>
              </a:spcAft>
              <a:buNone/>
              <a:defRPr sz="1400">
                <a:solidFill>
                  <a:schemeClr val="accent1"/>
                </a:solidFill>
              </a:defRPr>
            </a:lvl2pPr>
            <a:lvl3pPr lvl="2" algn="ctr" rtl="0">
              <a:spcBef>
                <a:spcPts val="400"/>
              </a:spcBef>
              <a:spcAft>
                <a:spcPts val="0"/>
              </a:spcAft>
              <a:buNone/>
              <a:defRPr sz="1400">
                <a:solidFill>
                  <a:schemeClr val="accent1"/>
                </a:solidFill>
              </a:defRPr>
            </a:lvl3pPr>
            <a:lvl4pPr lvl="3" algn="ctr" rtl="0">
              <a:spcBef>
                <a:spcPts val="400"/>
              </a:spcBef>
              <a:spcAft>
                <a:spcPts val="0"/>
              </a:spcAft>
              <a:buNone/>
              <a:defRPr sz="1400">
                <a:solidFill>
                  <a:schemeClr val="accent1"/>
                </a:solidFill>
              </a:defRPr>
            </a:lvl4pPr>
            <a:lvl5pPr lvl="4" algn="ctr" rtl="0">
              <a:spcBef>
                <a:spcPts val="400"/>
              </a:spcBef>
              <a:spcAft>
                <a:spcPts val="0"/>
              </a:spcAft>
              <a:buNone/>
              <a:defRPr sz="1400">
                <a:solidFill>
                  <a:schemeClr val="accent1"/>
                </a:solidFill>
              </a:defRPr>
            </a:lvl5pPr>
            <a:lvl6pPr lvl="5" algn="ctr" rtl="0">
              <a:spcBef>
                <a:spcPts val="400"/>
              </a:spcBef>
              <a:spcAft>
                <a:spcPts val="0"/>
              </a:spcAft>
              <a:buNone/>
              <a:defRPr sz="1400">
                <a:solidFill>
                  <a:schemeClr val="accent1"/>
                </a:solidFill>
              </a:defRPr>
            </a:lvl6pPr>
            <a:lvl7pPr lvl="6" algn="ctr" rtl="0">
              <a:spcBef>
                <a:spcPts val="400"/>
              </a:spcBef>
              <a:spcAft>
                <a:spcPts val="0"/>
              </a:spcAft>
              <a:buNone/>
              <a:defRPr sz="1400">
                <a:solidFill>
                  <a:schemeClr val="accent1"/>
                </a:solidFill>
              </a:defRPr>
            </a:lvl7pPr>
            <a:lvl8pPr lvl="7" algn="ctr" rtl="0">
              <a:spcBef>
                <a:spcPts val="400"/>
              </a:spcBef>
              <a:spcAft>
                <a:spcPts val="0"/>
              </a:spcAft>
              <a:buNone/>
              <a:defRPr sz="1400">
                <a:solidFill>
                  <a:schemeClr val="accent1"/>
                </a:solidFill>
              </a:defRPr>
            </a:lvl8pPr>
            <a:lvl9pPr lvl="8" algn="ctr" rtl="0">
              <a:spcBef>
                <a:spcPts val="400"/>
              </a:spcBef>
              <a:spcAft>
                <a:spcPts val="400"/>
              </a:spcAft>
              <a:buNone/>
              <a:defRPr sz="1400">
                <a:solidFill>
                  <a:schemeClr val="accent1"/>
                </a:solidFill>
              </a:defRPr>
            </a:lvl9pPr>
          </a:lstStyle>
          <a:p>
            <a:endParaRPr/>
          </a:p>
        </p:txBody>
      </p:sp>
      <p:sp>
        <p:nvSpPr>
          <p:cNvPr id="3737" name="Google Shape;3737;p323"/>
          <p:cNvSpPr txBox="1">
            <a:spLocks noGrp="1"/>
          </p:cNvSpPr>
          <p:nvPr>
            <p:ph type="subTitle" idx="3"/>
          </p:nvPr>
        </p:nvSpPr>
        <p:spPr>
          <a:xfrm>
            <a:off x="663788" y="4627163"/>
            <a:ext cx="6001800" cy="420000"/>
          </a:xfrm>
          <a:prstGeom prst="rect">
            <a:avLst/>
          </a:prstGeom>
        </p:spPr>
        <p:txBody>
          <a:bodyPr spcFirstLastPara="1" wrap="square" lIns="0" tIns="0" rIns="0" bIns="0" anchor="b" anchorCtr="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a:endParaRPr/>
          </a:p>
        </p:txBody>
      </p:sp>
      <p:sp>
        <p:nvSpPr>
          <p:cNvPr id="3738" name="Google Shape;3738;p323"/>
          <p:cNvSpPr txBox="1">
            <a:spLocks noGrp="1"/>
          </p:cNvSpPr>
          <p:nvPr>
            <p:ph type="subTitle" idx="4"/>
          </p:nvPr>
        </p:nvSpPr>
        <p:spPr>
          <a:xfrm>
            <a:off x="4246556" y="1904438"/>
            <a:ext cx="4114800" cy="2376600"/>
          </a:xfrm>
          <a:prstGeom prst="rect">
            <a:avLst/>
          </a:prstGeom>
        </p:spPr>
        <p:txBody>
          <a:bodyPr spcFirstLastPara="1" wrap="square" lIns="0" tIns="0" rIns="0" bIns="0" anchor="t" anchorCtr="0">
            <a:noAutofit/>
          </a:bodyPr>
          <a:lstStyle>
            <a:lvl1pPr lvl="0" rtl="0">
              <a:lnSpc>
                <a:spcPct val="113000"/>
              </a:lnSpc>
              <a:spcBef>
                <a:spcPts val="0"/>
              </a:spcBef>
              <a:spcAft>
                <a:spcPts val="0"/>
              </a:spcAft>
              <a:buNone/>
              <a:defRPr/>
            </a:lvl1pPr>
            <a:lvl2pPr lvl="1" rtl="0">
              <a:lnSpc>
                <a:spcPct val="113000"/>
              </a:lnSpc>
              <a:spcBef>
                <a:spcPts val="1500"/>
              </a:spcBef>
              <a:spcAft>
                <a:spcPts val="0"/>
              </a:spcAft>
              <a:buNone/>
              <a:defRPr/>
            </a:lvl2pPr>
            <a:lvl3pPr lvl="2" rtl="0">
              <a:lnSpc>
                <a:spcPct val="113000"/>
              </a:lnSpc>
              <a:spcBef>
                <a:spcPts val="1500"/>
              </a:spcBef>
              <a:spcAft>
                <a:spcPts val="0"/>
              </a:spcAft>
              <a:buNone/>
              <a:defRPr/>
            </a:lvl3pPr>
            <a:lvl4pPr lvl="3" rtl="0">
              <a:lnSpc>
                <a:spcPct val="113000"/>
              </a:lnSpc>
              <a:spcBef>
                <a:spcPts val="1500"/>
              </a:spcBef>
              <a:spcAft>
                <a:spcPts val="0"/>
              </a:spcAft>
              <a:buNone/>
              <a:defRPr/>
            </a:lvl4pPr>
            <a:lvl5pPr lvl="4" rtl="0">
              <a:lnSpc>
                <a:spcPct val="113000"/>
              </a:lnSpc>
              <a:spcBef>
                <a:spcPts val="1500"/>
              </a:spcBef>
              <a:spcAft>
                <a:spcPts val="0"/>
              </a:spcAft>
              <a:buNone/>
              <a:defRPr/>
            </a:lvl5pPr>
            <a:lvl6pPr lvl="5" rtl="0">
              <a:lnSpc>
                <a:spcPct val="113000"/>
              </a:lnSpc>
              <a:spcBef>
                <a:spcPts val="1500"/>
              </a:spcBef>
              <a:spcAft>
                <a:spcPts val="0"/>
              </a:spcAft>
              <a:buNone/>
              <a:defRPr/>
            </a:lvl6pPr>
            <a:lvl7pPr lvl="6" rtl="0">
              <a:lnSpc>
                <a:spcPct val="113000"/>
              </a:lnSpc>
              <a:spcBef>
                <a:spcPts val="1500"/>
              </a:spcBef>
              <a:spcAft>
                <a:spcPts val="0"/>
              </a:spcAft>
              <a:buNone/>
              <a:defRPr/>
            </a:lvl7pPr>
            <a:lvl8pPr lvl="7" rtl="0">
              <a:lnSpc>
                <a:spcPct val="113000"/>
              </a:lnSpc>
              <a:spcBef>
                <a:spcPts val="1500"/>
              </a:spcBef>
              <a:spcAft>
                <a:spcPts val="0"/>
              </a:spcAft>
              <a:buNone/>
              <a:defRPr/>
            </a:lvl8pPr>
            <a:lvl9pPr lvl="8" rtl="0">
              <a:lnSpc>
                <a:spcPct val="113000"/>
              </a:lnSpc>
              <a:spcBef>
                <a:spcPts val="1500"/>
              </a:spcBef>
              <a:spcAft>
                <a:spcPts val="1500"/>
              </a:spcAft>
              <a:buNone/>
              <a:defRPr/>
            </a:lvl9pPr>
          </a:lstStyle>
          <a:p>
            <a:endParaRPr/>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matchingName="Interior large text alt1">
  <p:cSld name="CUSTOM_4_2_2">
    <p:spTree>
      <p:nvGrpSpPr>
        <p:cNvPr id="1" name="Shape 3739"/>
        <p:cNvGrpSpPr/>
        <p:nvPr/>
      </p:nvGrpSpPr>
      <p:grpSpPr>
        <a:xfrm>
          <a:off x="0" y="0"/>
          <a:ext cx="0" cy="0"/>
          <a:chOff x="0" y="0"/>
          <a:chExt cx="0" cy="0"/>
        </a:xfrm>
      </p:grpSpPr>
      <p:sp>
        <p:nvSpPr>
          <p:cNvPr id="3740" name="Google Shape;3740;p324"/>
          <p:cNvSpPr txBox="1">
            <a:spLocks noGrp="1"/>
          </p:cNvSpPr>
          <p:nvPr>
            <p:ph type="subTitle" idx="1"/>
          </p:nvPr>
        </p:nvSpPr>
        <p:spPr>
          <a:xfrm>
            <a:off x="335831" y="41580"/>
            <a:ext cx="3861600" cy="612300"/>
          </a:xfrm>
          <a:prstGeom prst="rect">
            <a:avLst/>
          </a:prstGeom>
        </p:spPr>
        <p:txBody>
          <a:bodyPr spcFirstLastPara="1" wrap="square" lIns="329175" tIns="68575" rIns="68575" bIns="68575" anchor="ctr" anchorCtr="0">
            <a:noAutofit/>
          </a:bodyPr>
          <a:lstStyle>
            <a:lvl1pPr lvl="0"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a:endParaRPr/>
          </a:p>
        </p:txBody>
      </p:sp>
      <p:sp>
        <p:nvSpPr>
          <p:cNvPr id="3741" name="Google Shape;3741;p324"/>
          <p:cNvSpPr txBox="1">
            <a:spLocks noGrp="1"/>
          </p:cNvSpPr>
          <p:nvPr>
            <p:ph type="title"/>
          </p:nvPr>
        </p:nvSpPr>
        <p:spPr>
          <a:xfrm>
            <a:off x="663788" y="653813"/>
            <a:ext cx="7816500" cy="414900"/>
          </a:xfrm>
          <a:prstGeom prst="rect">
            <a:avLst/>
          </a:prstGeom>
        </p:spPr>
        <p:txBody>
          <a:bodyPr spcFirstLastPara="1" wrap="square" lIns="0" tIns="0" rIns="0" bIns="0" anchor="t" anchorCtr="0">
            <a:noAutofit/>
          </a:bodyPr>
          <a:lstStyle>
            <a:lvl1pPr lvl="0" algn="ctr" rtl="0">
              <a:lnSpc>
                <a:spcPct val="130000"/>
              </a:lnSpc>
              <a:spcBef>
                <a:spcPts val="0"/>
              </a:spcBef>
              <a:spcAft>
                <a:spcPts val="0"/>
              </a:spcAft>
              <a:buNone/>
              <a:defRPr sz="2000"/>
            </a:lvl1pPr>
            <a:lvl2pPr lvl="1" algn="ctr" rtl="0">
              <a:lnSpc>
                <a:spcPct val="130000"/>
              </a:lnSpc>
              <a:spcBef>
                <a:spcPts val="0"/>
              </a:spcBef>
              <a:spcAft>
                <a:spcPts val="0"/>
              </a:spcAft>
              <a:buNone/>
              <a:defRPr sz="2000"/>
            </a:lvl2pPr>
            <a:lvl3pPr lvl="2" algn="ctr" rtl="0">
              <a:lnSpc>
                <a:spcPct val="130000"/>
              </a:lnSpc>
              <a:spcBef>
                <a:spcPts val="0"/>
              </a:spcBef>
              <a:spcAft>
                <a:spcPts val="0"/>
              </a:spcAft>
              <a:buNone/>
              <a:defRPr sz="2000"/>
            </a:lvl3pPr>
            <a:lvl4pPr lvl="3" algn="ctr" rtl="0">
              <a:lnSpc>
                <a:spcPct val="130000"/>
              </a:lnSpc>
              <a:spcBef>
                <a:spcPts val="0"/>
              </a:spcBef>
              <a:spcAft>
                <a:spcPts val="0"/>
              </a:spcAft>
              <a:buNone/>
              <a:defRPr sz="2000"/>
            </a:lvl4pPr>
            <a:lvl5pPr lvl="4" algn="ctr" rtl="0">
              <a:lnSpc>
                <a:spcPct val="130000"/>
              </a:lnSpc>
              <a:spcBef>
                <a:spcPts val="0"/>
              </a:spcBef>
              <a:spcAft>
                <a:spcPts val="0"/>
              </a:spcAft>
              <a:buNone/>
              <a:defRPr sz="2000"/>
            </a:lvl5pPr>
            <a:lvl6pPr lvl="5" algn="ctr" rtl="0">
              <a:lnSpc>
                <a:spcPct val="130000"/>
              </a:lnSpc>
              <a:spcBef>
                <a:spcPts val="0"/>
              </a:spcBef>
              <a:spcAft>
                <a:spcPts val="0"/>
              </a:spcAft>
              <a:buNone/>
              <a:defRPr sz="2000"/>
            </a:lvl6pPr>
            <a:lvl7pPr lvl="6" algn="ctr" rtl="0">
              <a:lnSpc>
                <a:spcPct val="130000"/>
              </a:lnSpc>
              <a:spcBef>
                <a:spcPts val="0"/>
              </a:spcBef>
              <a:spcAft>
                <a:spcPts val="0"/>
              </a:spcAft>
              <a:buNone/>
              <a:defRPr sz="2000"/>
            </a:lvl7pPr>
            <a:lvl8pPr lvl="7" algn="ctr" rtl="0">
              <a:lnSpc>
                <a:spcPct val="130000"/>
              </a:lnSpc>
              <a:spcBef>
                <a:spcPts val="0"/>
              </a:spcBef>
              <a:spcAft>
                <a:spcPts val="0"/>
              </a:spcAft>
              <a:buNone/>
              <a:defRPr sz="2000"/>
            </a:lvl8pPr>
            <a:lvl9pPr lvl="8" algn="ctr" rtl="0">
              <a:lnSpc>
                <a:spcPct val="130000"/>
              </a:lnSpc>
              <a:spcBef>
                <a:spcPts val="0"/>
              </a:spcBef>
              <a:spcAft>
                <a:spcPts val="0"/>
              </a:spcAft>
              <a:buNone/>
              <a:defRPr sz="2000"/>
            </a:lvl9pPr>
          </a:lstStyle>
          <a:p>
            <a:endParaRPr/>
          </a:p>
        </p:txBody>
      </p:sp>
      <p:cxnSp>
        <p:nvCxnSpPr>
          <p:cNvPr id="3742" name="Google Shape;3742;p324"/>
          <p:cNvCxnSpPr/>
          <p:nvPr/>
        </p:nvCxnSpPr>
        <p:spPr>
          <a:xfrm rot="10800000">
            <a:off x="335831" y="150"/>
            <a:ext cx="0" cy="664800"/>
          </a:xfrm>
          <a:prstGeom prst="straightConnector1">
            <a:avLst/>
          </a:prstGeom>
          <a:noFill/>
          <a:ln w="9525" cap="flat" cmpd="sng">
            <a:solidFill>
              <a:schemeClr val="accent1"/>
            </a:solidFill>
            <a:prstDash val="solid"/>
            <a:round/>
            <a:headEnd type="none" w="med" len="med"/>
            <a:tailEnd type="none" w="med" len="med"/>
          </a:ln>
        </p:spPr>
      </p:cxnSp>
      <p:cxnSp>
        <p:nvCxnSpPr>
          <p:cNvPr id="3743" name="Google Shape;3743;p324"/>
          <p:cNvCxnSpPr/>
          <p:nvPr/>
        </p:nvCxnSpPr>
        <p:spPr>
          <a:xfrm rot="10800000">
            <a:off x="335825" y="4801200"/>
            <a:ext cx="0" cy="342300"/>
          </a:xfrm>
          <a:prstGeom prst="straightConnector1">
            <a:avLst/>
          </a:prstGeom>
          <a:noFill/>
          <a:ln w="9525" cap="flat" cmpd="sng">
            <a:solidFill>
              <a:schemeClr val="accent1"/>
            </a:solidFill>
            <a:prstDash val="solid"/>
            <a:round/>
            <a:headEnd type="none" w="med" len="med"/>
            <a:tailEnd type="none" w="med" len="med"/>
          </a:ln>
        </p:spPr>
      </p:cxnSp>
      <p:sp>
        <p:nvSpPr>
          <p:cNvPr id="3744" name="Google Shape;3744;p324"/>
          <p:cNvSpPr txBox="1">
            <a:spLocks noGrp="1"/>
          </p:cNvSpPr>
          <p:nvPr>
            <p:ph type="sldNum" idx="12"/>
          </p:nvPr>
        </p:nvSpPr>
        <p:spPr>
          <a:xfrm>
            <a:off x="61481" y="4627167"/>
            <a:ext cx="548700" cy="107700"/>
          </a:xfrm>
          <a:prstGeom prst="rect">
            <a:avLst/>
          </a:prstGeom>
          <a:noFill/>
          <a:ln>
            <a:noFill/>
          </a:ln>
        </p:spPr>
        <p:txBody>
          <a:bodyPr spcFirstLastPara="1" wrap="square" lIns="0" tIns="0" rIns="0" bIns="0" anchor="b" anchorCtr="0">
            <a:noAutofit/>
          </a:bodyPr>
          <a:lstStyle>
            <a:lvl1pPr lvl="0" algn="ctr" rtl="0">
              <a:buNone/>
              <a:defRPr sz="600">
                <a:latin typeface="Red Hat Text Medium"/>
                <a:ea typeface="Red Hat Text Medium"/>
                <a:cs typeface="Red Hat Text Medium"/>
                <a:sym typeface="Red Hat Text Medium"/>
              </a:defRPr>
            </a:lvl1pPr>
            <a:lvl2pPr lvl="1" algn="ctr" rtl="0">
              <a:buNone/>
              <a:defRPr sz="600">
                <a:latin typeface="Red Hat Text Medium"/>
                <a:ea typeface="Red Hat Text Medium"/>
                <a:cs typeface="Red Hat Text Medium"/>
                <a:sym typeface="Red Hat Text Medium"/>
              </a:defRPr>
            </a:lvl2pPr>
            <a:lvl3pPr lvl="2" algn="ctr" rtl="0">
              <a:buNone/>
              <a:defRPr sz="600">
                <a:latin typeface="Red Hat Text Medium"/>
                <a:ea typeface="Red Hat Text Medium"/>
                <a:cs typeface="Red Hat Text Medium"/>
                <a:sym typeface="Red Hat Text Medium"/>
              </a:defRPr>
            </a:lvl3pPr>
            <a:lvl4pPr lvl="3" algn="ctr" rtl="0">
              <a:buNone/>
              <a:defRPr sz="600">
                <a:latin typeface="Red Hat Text Medium"/>
                <a:ea typeface="Red Hat Text Medium"/>
                <a:cs typeface="Red Hat Text Medium"/>
                <a:sym typeface="Red Hat Text Medium"/>
              </a:defRPr>
            </a:lvl4pPr>
            <a:lvl5pPr lvl="4" algn="ctr" rtl="0">
              <a:buNone/>
              <a:defRPr sz="600">
                <a:latin typeface="Red Hat Text Medium"/>
                <a:ea typeface="Red Hat Text Medium"/>
                <a:cs typeface="Red Hat Text Medium"/>
                <a:sym typeface="Red Hat Text Medium"/>
              </a:defRPr>
            </a:lvl5pPr>
            <a:lvl6pPr lvl="5" algn="ctr" rtl="0">
              <a:buNone/>
              <a:defRPr sz="600">
                <a:latin typeface="Red Hat Text Medium"/>
                <a:ea typeface="Red Hat Text Medium"/>
                <a:cs typeface="Red Hat Text Medium"/>
                <a:sym typeface="Red Hat Text Medium"/>
              </a:defRPr>
            </a:lvl6pPr>
            <a:lvl7pPr lvl="6" algn="ctr" rtl="0">
              <a:buNone/>
              <a:defRPr sz="600">
                <a:latin typeface="Red Hat Text Medium"/>
                <a:ea typeface="Red Hat Text Medium"/>
                <a:cs typeface="Red Hat Text Medium"/>
                <a:sym typeface="Red Hat Text Medium"/>
              </a:defRPr>
            </a:lvl7pPr>
            <a:lvl8pPr lvl="7" algn="ctr" rtl="0">
              <a:buNone/>
              <a:defRPr sz="600">
                <a:latin typeface="Red Hat Text Medium"/>
                <a:ea typeface="Red Hat Text Medium"/>
                <a:cs typeface="Red Hat Text Medium"/>
                <a:sym typeface="Red Hat Text Medium"/>
              </a:defRPr>
            </a:lvl8pPr>
            <a:lvl9pPr lvl="8" algn="ctr" rtl="0">
              <a:buNone/>
              <a:defRPr sz="6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pic>
        <p:nvPicPr>
          <p:cNvPr id="3745" name="Google Shape;3745;p324"/>
          <p:cNvPicPr preferRelativeResize="0"/>
          <p:nvPr/>
        </p:nvPicPr>
        <p:blipFill rotWithShape="1">
          <a:blip r:embed="rId2">
            <a:alphaModFix/>
          </a:blip>
          <a:srcRect t="327" b="317"/>
          <a:stretch/>
        </p:blipFill>
        <p:spPr>
          <a:xfrm>
            <a:off x="8033460" y="4734938"/>
            <a:ext cx="731888" cy="171091"/>
          </a:xfrm>
          <a:prstGeom prst="rect">
            <a:avLst/>
          </a:prstGeom>
          <a:noFill/>
          <a:ln>
            <a:noFill/>
          </a:ln>
        </p:spPr>
      </p:pic>
      <p:sp>
        <p:nvSpPr>
          <p:cNvPr id="3746" name="Google Shape;3746;p324"/>
          <p:cNvSpPr txBox="1">
            <a:spLocks noGrp="1"/>
          </p:cNvSpPr>
          <p:nvPr>
            <p:ph type="subTitle" idx="2"/>
          </p:nvPr>
        </p:nvSpPr>
        <p:spPr>
          <a:xfrm>
            <a:off x="663788" y="4627163"/>
            <a:ext cx="6001800" cy="420000"/>
          </a:xfrm>
          <a:prstGeom prst="rect">
            <a:avLst/>
          </a:prstGeom>
        </p:spPr>
        <p:txBody>
          <a:bodyPr spcFirstLastPara="1" wrap="square" lIns="0" tIns="0" rIns="0" bIns="0" anchor="b" anchorCtr="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a:endParaRPr/>
          </a:p>
        </p:txBody>
      </p:sp>
      <p:sp>
        <p:nvSpPr>
          <p:cNvPr id="3747" name="Google Shape;3747;p324"/>
          <p:cNvSpPr txBox="1">
            <a:spLocks noGrp="1"/>
          </p:cNvSpPr>
          <p:nvPr>
            <p:ph type="subTitle" idx="3"/>
          </p:nvPr>
        </p:nvSpPr>
        <p:spPr>
          <a:xfrm>
            <a:off x="663844" y="1068713"/>
            <a:ext cx="7816500" cy="529200"/>
          </a:xfrm>
          <a:prstGeom prst="rect">
            <a:avLst/>
          </a:prstGeom>
        </p:spPr>
        <p:txBody>
          <a:bodyPr spcFirstLastPara="1" wrap="square" lIns="0" tIns="0" rIns="0" bIns="0" anchor="t" anchorCtr="0">
            <a:noAutofit/>
          </a:bodyPr>
          <a:lstStyle>
            <a:lvl1pPr lvl="0" algn="ctr" rtl="0">
              <a:spcBef>
                <a:spcPts val="0"/>
              </a:spcBef>
              <a:spcAft>
                <a:spcPts val="0"/>
              </a:spcAft>
              <a:buNone/>
              <a:defRPr sz="1400">
                <a:solidFill>
                  <a:schemeClr val="accent1"/>
                </a:solidFill>
              </a:defRPr>
            </a:lvl1pPr>
            <a:lvl2pPr lvl="1" algn="ctr" rtl="0">
              <a:spcBef>
                <a:spcPts val="400"/>
              </a:spcBef>
              <a:spcAft>
                <a:spcPts val="0"/>
              </a:spcAft>
              <a:buNone/>
              <a:defRPr sz="1400">
                <a:solidFill>
                  <a:schemeClr val="accent1"/>
                </a:solidFill>
              </a:defRPr>
            </a:lvl2pPr>
            <a:lvl3pPr lvl="2" algn="ctr" rtl="0">
              <a:spcBef>
                <a:spcPts val="400"/>
              </a:spcBef>
              <a:spcAft>
                <a:spcPts val="0"/>
              </a:spcAft>
              <a:buNone/>
              <a:defRPr sz="1400">
                <a:solidFill>
                  <a:schemeClr val="accent1"/>
                </a:solidFill>
              </a:defRPr>
            </a:lvl3pPr>
            <a:lvl4pPr lvl="3" algn="ctr" rtl="0">
              <a:spcBef>
                <a:spcPts val="400"/>
              </a:spcBef>
              <a:spcAft>
                <a:spcPts val="0"/>
              </a:spcAft>
              <a:buNone/>
              <a:defRPr sz="1400">
                <a:solidFill>
                  <a:schemeClr val="accent1"/>
                </a:solidFill>
              </a:defRPr>
            </a:lvl4pPr>
            <a:lvl5pPr lvl="4" algn="ctr" rtl="0">
              <a:spcBef>
                <a:spcPts val="400"/>
              </a:spcBef>
              <a:spcAft>
                <a:spcPts val="0"/>
              </a:spcAft>
              <a:buNone/>
              <a:defRPr sz="1400">
                <a:solidFill>
                  <a:schemeClr val="accent1"/>
                </a:solidFill>
              </a:defRPr>
            </a:lvl5pPr>
            <a:lvl6pPr lvl="5" algn="ctr" rtl="0">
              <a:spcBef>
                <a:spcPts val="400"/>
              </a:spcBef>
              <a:spcAft>
                <a:spcPts val="0"/>
              </a:spcAft>
              <a:buNone/>
              <a:defRPr sz="1400">
                <a:solidFill>
                  <a:schemeClr val="accent1"/>
                </a:solidFill>
              </a:defRPr>
            </a:lvl6pPr>
            <a:lvl7pPr lvl="6" algn="ctr" rtl="0">
              <a:spcBef>
                <a:spcPts val="400"/>
              </a:spcBef>
              <a:spcAft>
                <a:spcPts val="0"/>
              </a:spcAft>
              <a:buNone/>
              <a:defRPr sz="1400">
                <a:solidFill>
                  <a:schemeClr val="accent1"/>
                </a:solidFill>
              </a:defRPr>
            </a:lvl7pPr>
            <a:lvl8pPr lvl="7" algn="ctr" rtl="0">
              <a:spcBef>
                <a:spcPts val="400"/>
              </a:spcBef>
              <a:spcAft>
                <a:spcPts val="0"/>
              </a:spcAft>
              <a:buNone/>
              <a:defRPr sz="1400">
                <a:solidFill>
                  <a:schemeClr val="accent1"/>
                </a:solidFill>
              </a:defRPr>
            </a:lvl8pPr>
            <a:lvl9pPr lvl="8" algn="ctr" rtl="0">
              <a:spcBef>
                <a:spcPts val="400"/>
              </a:spcBef>
              <a:spcAft>
                <a:spcPts val="400"/>
              </a:spcAft>
              <a:buNone/>
              <a:defRPr sz="1400">
                <a:solidFill>
                  <a:schemeClr val="accent1"/>
                </a:solidFill>
              </a:defRPr>
            </a:lvl9pPr>
          </a:lstStyle>
          <a:p>
            <a:endParaRPr/>
          </a:p>
        </p:txBody>
      </p:sp>
      <p:sp>
        <p:nvSpPr>
          <p:cNvPr id="3748" name="Google Shape;3748;p324"/>
          <p:cNvSpPr txBox="1">
            <a:spLocks noGrp="1"/>
          </p:cNvSpPr>
          <p:nvPr>
            <p:ph type="subTitle" idx="4"/>
          </p:nvPr>
        </p:nvSpPr>
        <p:spPr>
          <a:xfrm>
            <a:off x="1565888" y="1812319"/>
            <a:ext cx="6033600" cy="978000"/>
          </a:xfrm>
          <a:prstGeom prst="rect">
            <a:avLst/>
          </a:prstGeom>
        </p:spPr>
        <p:txBody>
          <a:bodyPr spcFirstLastPara="1" wrap="square" lIns="0" tIns="0" rIns="0" bIns="0" anchor="t" anchorCtr="0">
            <a:noAutofit/>
          </a:bodyPr>
          <a:lstStyle>
            <a:lvl1pPr lvl="0" rtl="0">
              <a:spcBef>
                <a:spcPts val="0"/>
              </a:spcBef>
              <a:spcAft>
                <a:spcPts val="0"/>
              </a:spcAft>
              <a:buNone/>
              <a:defRPr>
                <a:solidFill>
                  <a:schemeClr val="accent1"/>
                </a:solidFill>
              </a:defRPr>
            </a:lvl1pPr>
            <a:lvl2pPr lvl="1" rtl="0">
              <a:spcBef>
                <a:spcPts val="400"/>
              </a:spcBef>
              <a:spcAft>
                <a:spcPts val="0"/>
              </a:spcAft>
              <a:buNone/>
              <a:defRPr>
                <a:solidFill>
                  <a:schemeClr val="accent1"/>
                </a:solidFill>
              </a:defRPr>
            </a:lvl2pPr>
            <a:lvl3pPr lvl="2" rtl="0">
              <a:spcBef>
                <a:spcPts val="400"/>
              </a:spcBef>
              <a:spcAft>
                <a:spcPts val="0"/>
              </a:spcAft>
              <a:buNone/>
              <a:defRPr>
                <a:solidFill>
                  <a:schemeClr val="accent1"/>
                </a:solidFill>
              </a:defRPr>
            </a:lvl3pPr>
            <a:lvl4pPr lvl="3" rtl="0">
              <a:spcBef>
                <a:spcPts val="400"/>
              </a:spcBef>
              <a:spcAft>
                <a:spcPts val="0"/>
              </a:spcAft>
              <a:buNone/>
              <a:defRPr>
                <a:solidFill>
                  <a:schemeClr val="accent1"/>
                </a:solidFill>
              </a:defRPr>
            </a:lvl4pPr>
            <a:lvl5pPr lvl="4" rtl="0">
              <a:spcBef>
                <a:spcPts val="400"/>
              </a:spcBef>
              <a:spcAft>
                <a:spcPts val="0"/>
              </a:spcAft>
              <a:buNone/>
              <a:defRPr>
                <a:solidFill>
                  <a:schemeClr val="accent1"/>
                </a:solidFill>
              </a:defRPr>
            </a:lvl5pPr>
            <a:lvl6pPr lvl="5" rtl="0">
              <a:spcBef>
                <a:spcPts val="400"/>
              </a:spcBef>
              <a:spcAft>
                <a:spcPts val="0"/>
              </a:spcAft>
              <a:buNone/>
              <a:defRPr>
                <a:solidFill>
                  <a:schemeClr val="accent1"/>
                </a:solidFill>
              </a:defRPr>
            </a:lvl6pPr>
            <a:lvl7pPr lvl="6" rtl="0">
              <a:spcBef>
                <a:spcPts val="400"/>
              </a:spcBef>
              <a:spcAft>
                <a:spcPts val="0"/>
              </a:spcAft>
              <a:buNone/>
              <a:defRPr>
                <a:solidFill>
                  <a:schemeClr val="accent1"/>
                </a:solidFill>
              </a:defRPr>
            </a:lvl7pPr>
            <a:lvl8pPr lvl="7" rtl="0">
              <a:spcBef>
                <a:spcPts val="400"/>
              </a:spcBef>
              <a:spcAft>
                <a:spcPts val="0"/>
              </a:spcAft>
              <a:buNone/>
              <a:defRPr>
                <a:solidFill>
                  <a:schemeClr val="accent1"/>
                </a:solidFill>
              </a:defRPr>
            </a:lvl8pPr>
            <a:lvl9pPr lvl="8" rtl="0">
              <a:spcBef>
                <a:spcPts val="400"/>
              </a:spcBef>
              <a:spcAft>
                <a:spcPts val="400"/>
              </a:spcAft>
              <a:buNone/>
              <a:defRPr>
                <a:solidFill>
                  <a:schemeClr val="accent1"/>
                </a:solidFill>
              </a:defRPr>
            </a:lvl9pPr>
          </a:lstStyle>
          <a:p>
            <a:endParaRPr/>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matchingName="Interior large text">
  <p:cSld name="CUSTOM_4_2_1">
    <p:spTree>
      <p:nvGrpSpPr>
        <p:cNvPr id="1" name="Shape 3749"/>
        <p:cNvGrpSpPr/>
        <p:nvPr/>
      </p:nvGrpSpPr>
      <p:grpSpPr>
        <a:xfrm>
          <a:off x="0" y="0"/>
          <a:ext cx="0" cy="0"/>
          <a:chOff x="0" y="0"/>
          <a:chExt cx="0" cy="0"/>
        </a:xfrm>
      </p:grpSpPr>
      <p:sp>
        <p:nvSpPr>
          <p:cNvPr id="3750" name="Google Shape;3750;p325"/>
          <p:cNvSpPr txBox="1">
            <a:spLocks noGrp="1"/>
          </p:cNvSpPr>
          <p:nvPr>
            <p:ph type="title"/>
          </p:nvPr>
        </p:nvSpPr>
        <p:spPr>
          <a:xfrm>
            <a:off x="2460281" y="1239806"/>
            <a:ext cx="5573100" cy="2949000"/>
          </a:xfrm>
          <a:prstGeom prst="rect">
            <a:avLst/>
          </a:prstGeom>
        </p:spPr>
        <p:txBody>
          <a:bodyPr spcFirstLastPara="1" wrap="square" lIns="0" tIns="0" rIns="0" bIns="0" anchor="ctr" anchorCtr="0">
            <a:noAutofit/>
          </a:bodyPr>
          <a:lstStyle>
            <a:lvl1pPr lvl="0" rtl="0">
              <a:lnSpc>
                <a:spcPct val="115000"/>
              </a:lnSpc>
              <a:spcBef>
                <a:spcPts val="0"/>
              </a:spcBef>
              <a:spcAft>
                <a:spcPts val="0"/>
              </a:spcAft>
              <a:buNone/>
              <a:defRPr sz="2000">
                <a:solidFill>
                  <a:schemeClr val="accent1"/>
                </a:solidFill>
                <a:latin typeface="Red Hat Text"/>
                <a:ea typeface="Red Hat Text"/>
                <a:cs typeface="Red Hat Text"/>
                <a:sym typeface="Red Hat Text"/>
              </a:defRPr>
            </a:lvl1pPr>
            <a:lvl2pPr lvl="1" rtl="0">
              <a:lnSpc>
                <a:spcPct val="115000"/>
              </a:lnSpc>
              <a:spcBef>
                <a:spcPts val="0"/>
              </a:spcBef>
              <a:spcAft>
                <a:spcPts val="0"/>
              </a:spcAft>
              <a:buNone/>
              <a:defRPr sz="2000">
                <a:solidFill>
                  <a:schemeClr val="accent1"/>
                </a:solidFill>
                <a:latin typeface="Red Hat Text"/>
                <a:ea typeface="Red Hat Text"/>
                <a:cs typeface="Red Hat Text"/>
                <a:sym typeface="Red Hat Text"/>
              </a:defRPr>
            </a:lvl2pPr>
            <a:lvl3pPr lvl="2" rtl="0">
              <a:lnSpc>
                <a:spcPct val="115000"/>
              </a:lnSpc>
              <a:spcBef>
                <a:spcPts val="0"/>
              </a:spcBef>
              <a:spcAft>
                <a:spcPts val="0"/>
              </a:spcAft>
              <a:buNone/>
              <a:defRPr sz="2000">
                <a:solidFill>
                  <a:schemeClr val="accent1"/>
                </a:solidFill>
                <a:latin typeface="Red Hat Text"/>
                <a:ea typeface="Red Hat Text"/>
                <a:cs typeface="Red Hat Text"/>
                <a:sym typeface="Red Hat Text"/>
              </a:defRPr>
            </a:lvl3pPr>
            <a:lvl4pPr lvl="3" rtl="0">
              <a:lnSpc>
                <a:spcPct val="115000"/>
              </a:lnSpc>
              <a:spcBef>
                <a:spcPts val="0"/>
              </a:spcBef>
              <a:spcAft>
                <a:spcPts val="0"/>
              </a:spcAft>
              <a:buNone/>
              <a:defRPr sz="2000">
                <a:solidFill>
                  <a:schemeClr val="accent1"/>
                </a:solidFill>
                <a:latin typeface="Red Hat Text"/>
                <a:ea typeface="Red Hat Text"/>
                <a:cs typeface="Red Hat Text"/>
                <a:sym typeface="Red Hat Text"/>
              </a:defRPr>
            </a:lvl4pPr>
            <a:lvl5pPr lvl="4" rtl="0">
              <a:lnSpc>
                <a:spcPct val="115000"/>
              </a:lnSpc>
              <a:spcBef>
                <a:spcPts val="0"/>
              </a:spcBef>
              <a:spcAft>
                <a:spcPts val="0"/>
              </a:spcAft>
              <a:buNone/>
              <a:defRPr sz="2000">
                <a:solidFill>
                  <a:schemeClr val="accent1"/>
                </a:solidFill>
                <a:latin typeface="Red Hat Text"/>
                <a:ea typeface="Red Hat Text"/>
                <a:cs typeface="Red Hat Text"/>
                <a:sym typeface="Red Hat Text"/>
              </a:defRPr>
            </a:lvl5pPr>
            <a:lvl6pPr lvl="5" rtl="0">
              <a:lnSpc>
                <a:spcPct val="115000"/>
              </a:lnSpc>
              <a:spcBef>
                <a:spcPts val="0"/>
              </a:spcBef>
              <a:spcAft>
                <a:spcPts val="0"/>
              </a:spcAft>
              <a:buNone/>
              <a:defRPr sz="2000">
                <a:solidFill>
                  <a:schemeClr val="accent1"/>
                </a:solidFill>
                <a:latin typeface="Red Hat Text"/>
                <a:ea typeface="Red Hat Text"/>
                <a:cs typeface="Red Hat Text"/>
                <a:sym typeface="Red Hat Text"/>
              </a:defRPr>
            </a:lvl6pPr>
            <a:lvl7pPr lvl="6" rtl="0">
              <a:lnSpc>
                <a:spcPct val="115000"/>
              </a:lnSpc>
              <a:spcBef>
                <a:spcPts val="0"/>
              </a:spcBef>
              <a:spcAft>
                <a:spcPts val="0"/>
              </a:spcAft>
              <a:buNone/>
              <a:defRPr sz="2000">
                <a:solidFill>
                  <a:schemeClr val="accent1"/>
                </a:solidFill>
                <a:latin typeface="Red Hat Text"/>
                <a:ea typeface="Red Hat Text"/>
                <a:cs typeface="Red Hat Text"/>
                <a:sym typeface="Red Hat Text"/>
              </a:defRPr>
            </a:lvl7pPr>
            <a:lvl8pPr lvl="7" rtl="0">
              <a:lnSpc>
                <a:spcPct val="115000"/>
              </a:lnSpc>
              <a:spcBef>
                <a:spcPts val="0"/>
              </a:spcBef>
              <a:spcAft>
                <a:spcPts val="0"/>
              </a:spcAft>
              <a:buNone/>
              <a:defRPr sz="2000">
                <a:solidFill>
                  <a:schemeClr val="accent1"/>
                </a:solidFill>
                <a:latin typeface="Red Hat Text"/>
                <a:ea typeface="Red Hat Text"/>
                <a:cs typeface="Red Hat Text"/>
                <a:sym typeface="Red Hat Text"/>
              </a:defRPr>
            </a:lvl8pPr>
            <a:lvl9pPr lvl="8" rtl="0">
              <a:lnSpc>
                <a:spcPct val="115000"/>
              </a:lnSpc>
              <a:spcBef>
                <a:spcPts val="0"/>
              </a:spcBef>
              <a:spcAft>
                <a:spcPts val="0"/>
              </a:spcAft>
              <a:buNone/>
              <a:defRPr sz="2000">
                <a:solidFill>
                  <a:schemeClr val="accent1"/>
                </a:solidFill>
                <a:latin typeface="Red Hat Text"/>
                <a:ea typeface="Red Hat Text"/>
                <a:cs typeface="Red Hat Text"/>
                <a:sym typeface="Red Hat Text"/>
              </a:defRPr>
            </a:lvl9pPr>
          </a:lstStyle>
          <a:p>
            <a:endParaRPr/>
          </a:p>
        </p:txBody>
      </p:sp>
      <p:sp>
        <p:nvSpPr>
          <p:cNvPr id="3751" name="Google Shape;3751;p325"/>
          <p:cNvSpPr txBox="1">
            <a:spLocks noGrp="1"/>
          </p:cNvSpPr>
          <p:nvPr>
            <p:ph type="subTitle" idx="1"/>
          </p:nvPr>
        </p:nvSpPr>
        <p:spPr>
          <a:xfrm>
            <a:off x="335831" y="41580"/>
            <a:ext cx="3861600" cy="612300"/>
          </a:xfrm>
          <a:prstGeom prst="rect">
            <a:avLst/>
          </a:prstGeom>
        </p:spPr>
        <p:txBody>
          <a:bodyPr spcFirstLastPara="1" wrap="square" lIns="329175" tIns="68575" rIns="68575" bIns="68575" anchor="ctr" anchorCtr="0">
            <a:noAutofit/>
          </a:bodyPr>
          <a:lstStyle>
            <a:lvl1pPr lvl="0"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a:endParaRPr/>
          </a:p>
        </p:txBody>
      </p:sp>
      <p:cxnSp>
        <p:nvCxnSpPr>
          <p:cNvPr id="3752" name="Google Shape;3752;p325"/>
          <p:cNvCxnSpPr/>
          <p:nvPr/>
        </p:nvCxnSpPr>
        <p:spPr>
          <a:xfrm rot="10800000">
            <a:off x="335831" y="150"/>
            <a:ext cx="0" cy="664800"/>
          </a:xfrm>
          <a:prstGeom prst="straightConnector1">
            <a:avLst/>
          </a:prstGeom>
          <a:noFill/>
          <a:ln w="9525" cap="flat" cmpd="sng">
            <a:solidFill>
              <a:schemeClr val="accent1"/>
            </a:solidFill>
            <a:prstDash val="solid"/>
            <a:round/>
            <a:headEnd type="none" w="med" len="med"/>
            <a:tailEnd type="none" w="med" len="med"/>
          </a:ln>
        </p:spPr>
      </p:cxnSp>
      <p:cxnSp>
        <p:nvCxnSpPr>
          <p:cNvPr id="3753" name="Google Shape;3753;p325"/>
          <p:cNvCxnSpPr/>
          <p:nvPr/>
        </p:nvCxnSpPr>
        <p:spPr>
          <a:xfrm rot="10800000">
            <a:off x="335825" y="4801200"/>
            <a:ext cx="0" cy="342300"/>
          </a:xfrm>
          <a:prstGeom prst="straightConnector1">
            <a:avLst/>
          </a:prstGeom>
          <a:noFill/>
          <a:ln w="9525" cap="flat" cmpd="sng">
            <a:solidFill>
              <a:schemeClr val="accent1"/>
            </a:solidFill>
            <a:prstDash val="solid"/>
            <a:round/>
            <a:headEnd type="none" w="med" len="med"/>
            <a:tailEnd type="none" w="med" len="med"/>
          </a:ln>
        </p:spPr>
      </p:cxnSp>
      <p:sp>
        <p:nvSpPr>
          <p:cNvPr id="3754" name="Google Shape;3754;p325"/>
          <p:cNvSpPr txBox="1">
            <a:spLocks noGrp="1"/>
          </p:cNvSpPr>
          <p:nvPr>
            <p:ph type="sldNum" idx="12"/>
          </p:nvPr>
        </p:nvSpPr>
        <p:spPr>
          <a:xfrm>
            <a:off x="61481" y="4627167"/>
            <a:ext cx="548700" cy="107700"/>
          </a:xfrm>
          <a:prstGeom prst="rect">
            <a:avLst/>
          </a:prstGeom>
          <a:noFill/>
          <a:ln>
            <a:noFill/>
          </a:ln>
        </p:spPr>
        <p:txBody>
          <a:bodyPr spcFirstLastPara="1" wrap="square" lIns="0" tIns="0" rIns="0" bIns="0" anchor="b" anchorCtr="0">
            <a:noAutofit/>
          </a:bodyPr>
          <a:lstStyle>
            <a:lvl1pPr lvl="0" algn="ctr" rtl="0">
              <a:buNone/>
              <a:defRPr sz="600">
                <a:latin typeface="Red Hat Text Medium"/>
                <a:ea typeface="Red Hat Text Medium"/>
                <a:cs typeface="Red Hat Text Medium"/>
                <a:sym typeface="Red Hat Text Medium"/>
              </a:defRPr>
            </a:lvl1pPr>
            <a:lvl2pPr lvl="1" algn="ctr" rtl="0">
              <a:buNone/>
              <a:defRPr sz="600">
                <a:latin typeface="Red Hat Text Medium"/>
                <a:ea typeface="Red Hat Text Medium"/>
                <a:cs typeface="Red Hat Text Medium"/>
                <a:sym typeface="Red Hat Text Medium"/>
              </a:defRPr>
            </a:lvl2pPr>
            <a:lvl3pPr lvl="2" algn="ctr" rtl="0">
              <a:buNone/>
              <a:defRPr sz="600">
                <a:latin typeface="Red Hat Text Medium"/>
                <a:ea typeface="Red Hat Text Medium"/>
                <a:cs typeface="Red Hat Text Medium"/>
                <a:sym typeface="Red Hat Text Medium"/>
              </a:defRPr>
            </a:lvl3pPr>
            <a:lvl4pPr lvl="3" algn="ctr" rtl="0">
              <a:buNone/>
              <a:defRPr sz="600">
                <a:latin typeface="Red Hat Text Medium"/>
                <a:ea typeface="Red Hat Text Medium"/>
                <a:cs typeface="Red Hat Text Medium"/>
                <a:sym typeface="Red Hat Text Medium"/>
              </a:defRPr>
            </a:lvl4pPr>
            <a:lvl5pPr lvl="4" algn="ctr" rtl="0">
              <a:buNone/>
              <a:defRPr sz="600">
                <a:latin typeface="Red Hat Text Medium"/>
                <a:ea typeface="Red Hat Text Medium"/>
                <a:cs typeface="Red Hat Text Medium"/>
                <a:sym typeface="Red Hat Text Medium"/>
              </a:defRPr>
            </a:lvl5pPr>
            <a:lvl6pPr lvl="5" algn="ctr" rtl="0">
              <a:buNone/>
              <a:defRPr sz="600">
                <a:latin typeface="Red Hat Text Medium"/>
                <a:ea typeface="Red Hat Text Medium"/>
                <a:cs typeface="Red Hat Text Medium"/>
                <a:sym typeface="Red Hat Text Medium"/>
              </a:defRPr>
            </a:lvl6pPr>
            <a:lvl7pPr lvl="6" algn="ctr" rtl="0">
              <a:buNone/>
              <a:defRPr sz="600">
                <a:latin typeface="Red Hat Text Medium"/>
                <a:ea typeface="Red Hat Text Medium"/>
                <a:cs typeface="Red Hat Text Medium"/>
                <a:sym typeface="Red Hat Text Medium"/>
              </a:defRPr>
            </a:lvl7pPr>
            <a:lvl8pPr lvl="7" algn="ctr" rtl="0">
              <a:buNone/>
              <a:defRPr sz="600">
                <a:latin typeface="Red Hat Text Medium"/>
                <a:ea typeface="Red Hat Text Medium"/>
                <a:cs typeface="Red Hat Text Medium"/>
                <a:sym typeface="Red Hat Text Medium"/>
              </a:defRPr>
            </a:lvl8pPr>
            <a:lvl9pPr lvl="8" algn="ctr" rtl="0">
              <a:buNone/>
              <a:defRPr sz="6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pic>
        <p:nvPicPr>
          <p:cNvPr id="3755" name="Google Shape;3755;p325"/>
          <p:cNvPicPr preferRelativeResize="0"/>
          <p:nvPr/>
        </p:nvPicPr>
        <p:blipFill rotWithShape="1">
          <a:blip r:embed="rId2">
            <a:alphaModFix/>
          </a:blip>
          <a:srcRect t="327" b="317"/>
          <a:stretch/>
        </p:blipFill>
        <p:spPr>
          <a:xfrm>
            <a:off x="8033460" y="4734938"/>
            <a:ext cx="731888" cy="171091"/>
          </a:xfrm>
          <a:prstGeom prst="rect">
            <a:avLst/>
          </a:prstGeom>
          <a:noFill/>
          <a:ln>
            <a:noFill/>
          </a:ln>
        </p:spPr>
      </p:pic>
      <p:sp>
        <p:nvSpPr>
          <p:cNvPr id="3756" name="Google Shape;3756;p325"/>
          <p:cNvSpPr txBox="1">
            <a:spLocks noGrp="1"/>
          </p:cNvSpPr>
          <p:nvPr>
            <p:ph type="subTitle" idx="2"/>
          </p:nvPr>
        </p:nvSpPr>
        <p:spPr>
          <a:xfrm>
            <a:off x="663788" y="4627163"/>
            <a:ext cx="6001800" cy="420000"/>
          </a:xfrm>
          <a:prstGeom prst="rect">
            <a:avLst/>
          </a:prstGeom>
        </p:spPr>
        <p:txBody>
          <a:bodyPr spcFirstLastPara="1" wrap="square" lIns="0" tIns="0" rIns="0" bIns="0" anchor="b" anchorCtr="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a:endParaRPr/>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matchingName="Interior agenda dark">
  <p:cSld name="CUSTOM_4_1">
    <p:bg>
      <p:bgPr>
        <a:solidFill>
          <a:srgbClr val="353535"/>
        </a:solidFill>
        <a:effectLst/>
      </p:bgPr>
    </p:bg>
    <p:spTree>
      <p:nvGrpSpPr>
        <p:cNvPr id="1" name="Shape 3757"/>
        <p:cNvGrpSpPr/>
        <p:nvPr/>
      </p:nvGrpSpPr>
      <p:grpSpPr>
        <a:xfrm>
          <a:off x="0" y="0"/>
          <a:ext cx="0" cy="0"/>
          <a:chOff x="0" y="0"/>
          <a:chExt cx="0" cy="0"/>
        </a:xfrm>
      </p:grpSpPr>
      <p:sp>
        <p:nvSpPr>
          <p:cNvPr id="3758" name="Google Shape;3758;p326"/>
          <p:cNvSpPr txBox="1">
            <a:spLocks noGrp="1"/>
          </p:cNvSpPr>
          <p:nvPr>
            <p:ph type="title"/>
          </p:nvPr>
        </p:nvSpPr>
        <p:spPr>
          <a:xfrm>
            <a:off x="663788" y="653812"/>
            <a:ext cx="7816500" cy="991500"/>
          </a:xfrm>
          <a:prstGeom prst="rect">
            <a:avLst/>
          </a:prstGeom>
        </p:spPr>
        <p:txBody>
          <a:bodyPr spcFirstLastPara="1" wrap="square" lIns="0" tIns="0" rIns="0" bIns="0" anchor="b" anchorCtr="0">
            <a:noAutofit/>
          </a:bodyPr>
          <a:lstStyle>
            <a:lvl1pPr lvl="0" rtl="0">
              <a:lnSpc>
                <a:spcPct val="115000"/>
              </a:lnSpc>
              <a:spcBef>
                <a:spcPts val="0"/>
              </a:spcBef>
              <a:spcAft>
                <a:spcPts val="0"/>
              </a:spcAft>
              <a:buNone/>
              <a:defRPr sz="2300">
                <a:solidFill>
                  <a:schemeClr val="lt1"/>
                </a:solidFill>
              </a:defRPr>
            </a:lvl1pPr>
            <a:lvl2pPr lvl="1" rtl="0">
              <a:lnSpc>
                <a:spcPct val="115000"/>
              </a:lnSpc>
              <a:spcBef>
                <a:spcPts val="0"/>
              </a:spcBef>
              <a:spcAft>
                <a:spcPts val="0"/>
              </a:spcAft>
              <a:buNone/>
              <a:defRPr sz="2000">
                <a:solidFill>
                  <a:schemeClr val="lt1"/>
                </a:solidFill>
              </a:defRPr>
            </a:lvl2pPr>
            <a:lvl3pPr lvl="2" rtl="0">
              <a:lnSpc>
                <a:spcPct val="115000"/>
              </a:lnSpc>
              <a:spcBef>
                <a:spcPts val="0"/>
              </a:spcBef>
              <a:spcAft>
                <a:spcPts val="0"/>
              </a:spcAft>
              <a:buNone/>
              <a:defRPr sz="2000">
                <a:solidFill>
                  <a:schemeClr val="lt1"/>
                </a:solidFill>
              </a:defRPr>
            </a:lvl3pPr>
            <a:lvl4pPr lvl="3" rtl="0">
              <a:lnSpc>
                <a:spcPct val="115000"/>
              </a:lnSpc>
              <a:spcBef>
                <a:spcPts val="0"/>
              </a:spcBef>
              <a:spcAft>
                <a:spcPts val="0"/>
              </a:spcAft>
              <a:buNone/>
              <a:defRPr sz="2000">
                <a:solidFill>
                  <a:schemeClr val="lt1"/>
                </a:solidFill>
              </a:defRPr>
            </a:lvl4pPr>
            <a:lvl5pPr lvl="4" rtl="0">
              <a:lnSpc>
                <a:spcPct val="115000"/>
              </a:lnSpc>
              <a:spcBef>
                <a:spcPts val="0"/>
              </a:spcBef>
              <a:spcAft>
                <a:spcPts val="0"/>
              </a:spcAft>
              <a:buNone/>
              <a:defRPr sz="2000">
                <a:solidFill>
                  <a:schemeClr val="lt1"/>
                </a:solidFill>
              </a:defRPr>
            </a:lvl5pPr>
            <a:lvl6pPr lvl="5" rtl="0">
              <a:lnSpc>
                <a:spcPct val="115000"/>
              </a:lnSpc>
              <a:spcBef>
                <a:spcPts val="0"/>
              </a:spcBef>
              <a:spcAft>
                <a:spcPts val="0"/>
              </a:spcAft>
              <a:buNone/>
              <a:defRPr sz="2000">
                <a:solidFill>
                  <a:schemeClr val="lt1"/>
                </a:solidFill>
              </a:defRPr>
            </a:lvl6pPr>
            <a:lvl7pPr lvl="6" rtl="0">
              <a:lnSpc>
                <a:spcPct val="115000"/>
              </a:lnSpc>
              <a:spcBef>
                <a:spcPts val="0"/>
              </a:spcBef>
              <a:spcAft>
                <a:spcPts val="0"/>
              </a:spcAft>
              <a:buNone/>
              <a:defRPr sz="2000">
                <a:solidFill>
                  <a:schemeClr val="lt1"/>
                </a:solidFill>
              </a:defRPr>
            </a:lvl7pPr>
            <a:lvl8pPr lvl="7" rtl="0">
              <a:lnSpc>
                <a:spcPct val="115000"/>
              </a:lnSpc>
              <a:spcBef>
                <a:spcPts val="0"/>
              </a:spcBef>
              <a:spcAft>
                <a:spcPts val="0"/>
              </a:spcAft>
              <a:buNone/>
              <a:defRPr sz="2000">
                <a:solidFill>
                  <a:schemeClr val="lt1"/>
                </a:solidFill>
              </a:defRPr>
            </a:lvl8pPr>
            <a:lvl9pPr lvl="8" rtl="0">
              <a:lnSpc>
                <a:spcPct val="115000"/>
              </a:lnSpc>
              <a:spcBef>
                <a:spcPts val="0"/>
              </a:spcBef>
              <a:spcAft>
                <a:spcPts val="0"/>
              </a:spcAft>
              <a:buNone/>
              <a:defRPr sz="2000">
                <a:solidFill>
                  <a:schemeClr val="lt1"/>
                </a:solidFill>
              </a:defRPr>
            </a:lvl9pPr>
          </a:lstStyle>
          <a:p>
            <a:endParaRPr/>
          </a:p>
        </p:txBody>
      </p:sp>
      <p:cxnSp>
        <p:nvCxnSpPr>
          <p:cNvPr id="3759" name="Google Shape;3759;p326"/>
          <p:cNvCxnSpPr/>
          <p:nvPr/>
        </p:nvCxnSpPr>
        <p:spPr>
          <a:xfrm rot="10800000">
            <a:off x="335831" y="150"/>
            <a:ext cx="0" cy="664800"/>
          </a:xfrm>
          <a:prstGeom prst="straightConnector1">
            <a:avLst/>
          </a:prstGeom>
          <a:noFill/>
          <a:ln w="9525" cap="flat" cmpd="sng">
            <a:solidFill>
              <a:srgbClr val="EE0000"/>
            </a:solidFill>
            <a:prstDash val="solid"/>
            <a:round/>
            <a:headEnd type="none" w="med" len="med"/>
            <a:tailEnd type="none" w="med" len="med"/>
          </a:ln>
        </p:spPr>
      </p:cxnSp>
      <p:sp>
        <p:nvSpPr>
          <p:cNvPr id="3760" name="Google Shape;3760;p326"/>
          <p:cNvSpPr txBox="1">
            <a:spLocks noGrp="1"/>
          </p:cNvSpPr>
          <p:nvPr>
            <p:ph type="subTitle" idx="1"/>
          </p:nvPr>
        </p:nvSpPr>
        <p:spPr>
          <a:xfrm>
            <a:off x="335831" y="41580"/>
            <a:ext cx="3861600" cy="612300"/>
          </a:xfrm>
          <a:prstGeom prst="rect">
            <a:avLst/>
          </a:prstGeom>
        </p:spPr>
        <p:txBody>
          <a:bodyPr spcFirstLastPara="1" wrap="square" lIns="329175" tIns="68575" rIns="68575" bIns="68575" anchor="ctr" anchorCtr="0">
            <a:noAutofit/>
          </a:bodyPr>
          <a:lstStyle>
            <a:lvl1pPr lvl="0"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9pPr>
          </a:lstStyle>
          <a:p>
            <a:endParaRPr/>
          </a:p>
        </p:txBody>
      </p:sp>
      <p:cxnSp>
        <p:nvCxnSpPr>
          <p:cNvPr id="3761" name="Google Shape;3761;p326"/>
          <p:cNvCxnSpPr/>
          <p:nvPr/>
        </p:nvCxnSpPr>
        <p:spPr>
          <a:xfrm rot="10800000">
            <a:off x="335825" y="4801200"/>
            <a:ext cx="0" cy="342300"/>
          </a:xfrm>
          <a:prstGeom prst="straightConnector1">
            <a:avLst/>
          </a:prstGeom>
          <a:noFill/>
          <a:ln w="9525" cap="flat" cmpd="sng">
            <a:solidFill>
              <a:srgbClr val="EE0000"/>
            </a:solidFill>
            <a:prstDash val="solid"/>
            <a:round/>
            <a:headEnd type="none" w="med" len="med"/>
            <a:tailEnd type="none" w="med" len="med"/>
          </a:ln>
        </p:spPr>
      </p:cxnSp>
      <p:pic>
        <p:nvPicPr>
          <p:cNvPr id="3762" name="Google Shape;3762;p326"/>
          <p:cNvPicPr preferRelativeResize="0"/>
          <p:nvPr/>
        </p:nvPicPr>
        <p:blipFill>
          <a:blip r:embed="rId2">
            <a:alphaModFix/>
          </a:blip>
          <a:stretch>
            <a:fillRect/>
          </a:stretch>
        </p:blipFill>
        <p:spPr>
          <a:xfrm>
            <a:off x="8033460" y="4734378"/>
            <a:ext cx="731888" cy="172209"/>
          </a:xfrm>
          <a:prstGeom prst="rect">
            <a:avLst/>
          </a:prstGeom>
          <a:noFill/>
          <a:ln>
            <a:noFill/>
          </a:ln>
        </p:spPr>
      </p:pic>
      <p:sp>
        <p:nvSpPr>
          <p:cNvPr id="3763" name="Google Shape;3763;p326"/>
          <p:cNvSpPr txBox="1">
            <a:spLocks noGrp="1"/>
          </p:cNvSpPr>
          <p:nvPr>
            <p:ph type="sldNum" idx="12"/>
          </p:nvPr>
        </p:nvSpPr>
        <p:spPr>
          <a:xfrm>
            <a:off x="61481" y="4627167"/>
            <a:ext cx="548700" cy="107700"/>
          </a:xfrm>
          <a:prstGeom prst="rect">
            <a:avLst/>
          </a:prstGeom>
          <a:noFill/>
          <a:ln>
            <a:noFill/>
          </a:ln>
        </p:spPr>
        <p:txBody>
          <a:bodyPr spcFirstLastPara="1" wrap="square" lIns="0" tIns="0" rIns="0" bIns="0" anchor="b" anchorCtr="0">
            <a:noAutofit/>
          </a:bodyPr>
          <a:lstStyle>
            <a:lvl1pPr lvl="0" algn="ctr" rtl="0">
              <a:buNone/>
              <a:defRPr sz="600">
                <a:solidFill>
                  <a:schemeClr val="lt1"/>
                </a:solidFill>
                <a:latin typeface="Red Hat Text Medium"/>
                <a:ea typeface="Red Hat Text Medium"/>
                <a:cs typeface="Red Hat Text Medium"/>
                <a:sym typeface="Red Hat Text Medium"/>
              </a:defRPr>
            </a:lvl1pPr>
            <a:lvl2pPr lvl="1" algn="ctr" rtl="0">
              <a:buNone/>
              <a:defRPr sz="600">
                <a:solidFill>
                  <a:schemeClr val="lt1"/>
                </a:solidFill>
                <a:latin typeface="Red Hat Text Medium"/>
                <a:ea typeface="Red Hat Text Medium"/>
                <a:cs typeface="Red Hat Text Medium"/>
                <a:sym typeface="Red Hat Text Medium"/>
              </a:defRPr>
            </a:lvl2pPr>
            <a:lvl3pPr lvl="2" algn="ctr" rtl="0">
              <a:buNone/>
              <a:defRPr sz="600">
                <a:solidFill>
                  <a:schemeClr val="lt1"/>
                </a:solidFill>
                <a:latin typeface="Red Hat Text Medium"/>
                <a:ea typeface="Red Hat Text Medium"/>
                <a:cs typeface="Red Hat Text Medium"/>
                <a:sym typeface="Red Hat Text Medium"/>
              </a:defRPr>
            </a:lvl3pPr>
            <a:lvl4pPr lvl="3" algn="ctr" rtl="0">
              <a:buNone/>
              <a:defRPr sz="600">
                <a:solidFill>
                  <a:schemeClr val="lt1"/>
                </a:solidFill>
                <a:latin typeface="Red Hat Text Medium"/>
                <a:ea typeface="Red Hat Text Medium"/>
                <a:cs typeface="Red Hat Text Medium"/>
                <a:sym typeface="Red Hat Text Medium"/>
              </a:defRPr>
            </a:lvl4pPr>
            <a:lvl5pPr lvl="4" algn="ctr" rtl="0">
              <a:buNone/>
              <a:defRPr sz="600">
                <a:solidFill>
                  <a:schemeClr val="lt1"/>
                </a:solidFill>
                <a:latin typeface="Red Hat Text Medium"/>
                <a:ea typeface="Red Hat Text Medium"/>
                <a:cs typeface="Red Hat Text Medium"/>
                <a:sym typeface="Red Hat Text Medium"/>
              </a:defRPr>
            </a:lvl5pPr>
            <a:lvl6pPr lvl="5" algn="ctr" rtl="0">
              <a:buNone/>
              <a:defRPr sz="600">
                <a:solidFill>
                  <a:schemeClr val="lt1"/>
                </a:solidFill>
                <a:latin typeface="Red Hat Text Medium"/>
                <a:ea typeface="Red Hat Text Medium"/>
                <a:cs typeface="Red Hat Text Medium"/>
                <a:sym typeface="Red Hat Text Medium"/>
              </a:defRPr>
            </a:lvl6pPr>
            <a:lvl7pPr lvl="6" algn="ctr" rtl="0">
              <a:buNone/>
              <a:defRPr sz="600">
                <a:solidFill>
                  <a:schemeClr val="lt1"/>
                </a:solidFill>
                <a:latin typeface="Red Hat Text Medium"/>
                <a:ea typeface="Red Hat Text Medium"/>
                <a:cs typeface="Red Hat Text Medium"/>
                <a:sym typeface="Red Hat Text Medium"/>
              </a:defRPr>
            </a:lvl7pPr>
            <a:lvl8pPr lvl="7" algn="ctr" rtl="0">
              <a:buNone/>
              <a:defRPr sz="600">
                <a:solidFill>
                  <a:schemeClr val="lt1"/>
                </a:solidFill>
                <a:latin typeface="Red Hat Text Medium"/>
                <a:ea typeface="Red Hat Text Medium"/>
                <a:cs typeface="Red Hat Text Medium"/>
                <a:sym typeface="Red Hat Text Medium"/>
              </a:defRPr>
            </a:lvl8pPr>
            <a:lvl9pPr lvl="8" algn="ctr" rtl="0">
              <a:buNone/>
              <a:defRPr sz="600">
                <a:solidFill>
                  <a:schemeClr val="lt1"/>
                </a:solidFill>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sp>
        <p:nvSpPr>
          <p:cNvPr id="3764" name="Google Shape;3764;p326"/>
          <p:cNvSpPr txBox="1">
            <a:spLocks noGrp="1"/>
          </p:cNvSpPr>
          <p:nvPr>
            <p:ph type="subTitle" idx="2"/>
          </p:nvPr>
        </p:nvSpPr>
        <p:spPr>
          <a:xfrm>
            <a:off x="663788" y="4627163"/>
            <a:ext cx="6001800" cy="420000"/>
          </a:xfrm>
          <a:prstGeom prst="rect">
            <a:avLst/>
          </a:prstGeom>
        </p:spPr>
        <p:txBody>
          <a:bodyPr spcFirstLastPara="1" wrap="square" lIns="0" tIns="0" rIns="0" bIns="0" anchor="b" anchorCtr="0">
            <a:noAutofit/>
          </a:bodyPr>
          <a:lstStyle>
            <a:lvl1pPr lvl="0" rtl="0">
              <a:lnSpc>
                <a:spcPct val="115000"/>
              </a:lnSpc>
              <a:spcBef>
                <a:spcPts val="0"/>
              </a:spcBef>
              <a:spcAft>
                <a:spcPts val="0"/>
              </a:spcAft>
              <a:buNone/>
              <a:defRPr sz="600">
                <a:solidFill>
                  <a:schemeClr val="lt1"/>
                </a:solidFill>
              </a:defRPr>
            </a:lvl1pPr>
            <a:lvl2pPr lvl="1" rtl="0">
              <a:lnSpc>
                <a:spcPct val="115000"/>
              </a:lnSpc>
              <a:spcBef>
                <a:spcPts val="0"/>
              </a:spcBef>
              <a:spcAft>
                <a:spcPts val="0"/>
              </a:spcAft>
              <a:buNone/>
              <a:defRPr sz="600">
                <a:solidFill>
                  <a:schemeClr val="lt1"/>
                </a:solidFill>
              </a:defRPr>
            </a:lvl2pPr>
            <a:lvl3pPr lvl="2" rtl="0">
              <a:lnSpc>
                <a:spcPct val="115000"/>
              </a:lnSpc>
              <a:spcBef>
                <a:spcPts val="0"/>
              </a:spcBef>
              <a:spcAft>
                <a:spcPts val="0"/>
              </a:spcAft>
              <a:buNone/>
              <a:defRPr sz="600">
                <a:solidFill>
                  <a:schemeClr val="lt1"/>
                </a:solidFill>
              </a:defRPr>
            </a:lvl3pPr>
            <a:lvl4pPr lvl="3" rtl="0">
              <a:lnSpc>
                <a:spcPct val="115000"/>
              </a:lnSpc>
              <a:spcBef>
                <a:spcPts val="0"/>
              </a:spcBef>
              <a:spcAft>
                <a:spcPts val="0"/>
              </a:spcAft>
              <a:buNone/>
              <a:defRPr sz="600">
                <a:solidFill>
                  <a:schemeClr val="lt1"/>
                </a:solidFill>
              </a:defRPr>
            </a:lvl4pPr>
            <a:lvl5pPr lvl="4" rtl="0">
              <a:lnSpc>
                <a:spcPct val="115000"/>
              </a:lnSpc>
              <a:spcBef>
                <a:spcPts val="0"/>
              </a:spcBef>
              <a:spcAft>
                <a:spcPts val="0"/>
              </a:spcAft>
              <a:buNone/>
              <a:defRPr sz="600">
                <a:solidFill>
                  <a:schemeClr val="lt1"/>
                </a:solidFill>
              </a:defRPr>
            </a:lvl5pPr>
            <a:lvl6pPr lvl="5" rtl="0">
              <a:lnSpc>
                <a:spcPct val="115000"/>
              </a:lnSpc>
              <a:spcBef>
                <a:spcPts val="0"/>
              </a:spcBef>
              <a:spcAft>
                <a:spcPts val="0"/>
              </a:spcAft>
              <a:buNone/>
              <a:defRPr sz="600">
                <a:solidFill>
                  <a:schemeClr val="lt1"/>
                </a:solidFill>
              </a:defRPr>
            </a:lvl6pPr>
            <a:lvl7pPr lvl="6" rtl="0">
              <a:lnSpc>
                <a:spcPct val="115000"/>
              </a:lnSpc>
              <a:spcBef>
                <a:spcPts val="0"/>
              </a:spcBef>
              <a:spcAft>
                <a:spcPts val="0"/>
              </a:spcAft>
              <a:buNone/>
              <a:defRPr sz="600">
                <a:solidFill>
                  <a:schemeClr val="lt1"/>
                </a:solidFill>
              </a:defRPr>
            </a:lvl7pPr>
            <a:lvl8pPr lvl="7" rtl="0">
              <a:lnSpc>
                <a:spcPct val="115000"/>
              </a:lnSpc>
              <a:spcBef>
                <a:spcPts val="0"/>
              </a:spcBef>
              <a:spcAft>
                <a:spcPts val="0"/>
              </a:spcAft>
              <a:buNone/>
              <a:defRPr sz="600">
                <a:solidFill>
                  <a:schemeClr val="lt1"/>
                </a:solidFill>
              </a:defRPr>
            </a:lvl8pPr>
            <a:lvl9pPr lvl="8" rtl="0">
              <a:lnSpc>
                <a:spcPct val="115000"/>
              </a:lnSpc>
              <a:spcBef>
                <a:spcPts val="0"/>
              </a:spcBef>
              <a:spcAft>
                <a:spcPts val="0"/>
              </a:spcAft>
              <a:buNone/>
              <a:defRPr sz="600">
                <a:solidFill>
                  <a:schemeClr val="lt1"/>
                </a:solidFill>
              </a:defRPr>
            </a:lvl9pPr>
          </a:lstStyle>
          <a:p>
            <a:endParaRPr/>
          </a:p>
        </p:txBody>
      </p:sp>
      <p:sp>
        <p:nvSpPr>
          <p:cNvPr id="3765" name="Google Shape;3765;p326"/>
          <p:cNvSpPr txBox="1">
            <a:spLocks noGrp="1"/>
          </p:cNvSpPr>
          <p:nvPr>
            <p:ph type="subTitle" idx="3"/>
          </p:nvPr>
        </p:nvSpPr>
        <p:spPr>
          <a:xfrm>
            <a:off x="2459625" y="1998263"/>
            <a:ext cx="1526100" cy="2035500"/>
          </a:xfrm>
          <a:prstGeom prst="rect">
            <a:avLst/>
          </a:prstGeom>
        </p:spPr>
        <p:txBody>
          <a:bodyPr spcFirstLastPara="1" wrap="square" lIns="0" tIns="0" rIns="0" bIns="0" anchor="t" anchorCtr="0">
            <a:noAutofit/>
          </a:bodyPr>
          <a:lstStyle>
            <a:lvl1pPr lvl="0" rtl="0">
              <a:lnSpc>
                <a:spcPct val="114000"/>
              </a:lnSpc>
              <a:spcBef>
                <a:spcPts val="0"/>
              </a:spcBef>
              <a:spcAft>
                <a:spcPts val="0"/>
              </a:spcAft>
              <a:buNone/>
              <a:defRPr sz="1500">
                <a:solidFill>
                  <a:schemeClr val="lt1"/>
                </a:solidFill>
                <a:latin typeface="Red Hat Display"/>
                <a:ea typeface="Red Hat Display"/>
                <a:cs typeface="Red Hat Display"/>
                <a:sym typeface="Red Hat Display"/>
              </a:defRPr>
            </a:lvl1pPr>
            <a:lvl2pPr lvl="1" rtl="0">
              <a:lnSpc>
                <a:spcPct val="114000"/>
              </a:lnSpc>
              <a:spcBef>
                <a:spcPts val="1500"/>
              </a:spcBef>
              <a:spcAft>
                <a:spcPts val="0"/>
              </a:spcAft>
              <a:buNone/>
              <a:defRPr sz="1500">
                <a:solidFill>
                  <a:schemeClr val="lt1"/>
                </a:solidFill>
                <a:latin typeface="Red Hat Display"/>
                <a:ea typeface="Red Hat Display"/>
                <a:cs typeface="Red Hat Display"/>
                <a:sym typeface="Red Hat Display"/>
              </a:defRPr>
            </a:lvl2pPr>
            <a:lvl3pPr lvl="2" rtl="0">
              <a:lnSpc>
                <a:spcPct val="114000"/>
              </a:lnSpc>
              <a:spcBef>
                <a:spcPts val="1500"/>
              </a:spcBef>
              <a:spcAft>
                <a:spcPts val="0"/>
              </a:spcAft>
              <a:buNone/>
              <a:defRPr sz="1500">
                <a:solidFill>
                  <a:schemeClr val="lt1"/>
                </a:solidFill>
                <a:latin typeface="Red Hat Display"/>
                <a:ea typeface="Red Hat Display"/>
                <a:cs typeface="Red Hat Display"/>
                <a:sym typeface="Red Hat Display"/>
              </a:defRPr>
            </a:lvl3pPr>
            <a:lvl4pPr lvl="3" rtl="0">
              <a:lnSpc>
                <a:spcPct val="114000"/>
              </a:lnSpc>
              <a:spcBef>
                <a:spcPts val="1500"/>
              </a:spcBef>
              <a:spcAft>
                <a:spcPts val="0"/>
              </a:spcAft>
              <a:buNone/>
              <a:defRPr sz="1500">
                <a:solidFill>
                  <a:schemeClr val="lt1"/>
                </a:solidFill>
                <a:latin typeface="Red Hat Display"/>
                <a:ea typeface="Red Hat Display"/>
                <a:cs typeface="Red Hat Display"/>
                <a:sym typeface="Red Hat Display"/>
              </a:defRPr>
            </a:lvl4pPr>
            <a:lvl5pPr lvl="4" rtl="0">
              <a:lnSpc>
                <a:spcPct val="114000"/>
              </a:lnSpc>
              <a:spcBef>
                <a:spcPts val="1500"/>
              </a:spcBef>
              <a:spcAft>
                <a:spcPts val="0"/>
              </a:spcAft>
              <a:buNone/>
              <a:defRPr sz="1500">
                <a:solidFill>
                  <a:schemeClr val="lt1"/>
                </a:solidFill>
                <a:latin typeface="Red Hat Display"/>
                <a:ea typeface="Red Hat Display"/>
                <a:cs typeface="Red Hat Display"/>
                <a:sym typeface="Red Hat Display"/>
              </a:defRPr>
            </a:lvl5pPr>
            <a:lvl6pPr lvl="5" rtl="0">
              <a:lnSpc>
                <a:spcPct val="114000"/>
              </a:lnSpc>
              <a:spcBef>
                <a:spcPts val="1500"/>
              </a:spcBef>
              <a:spcAft>
                <a:spcPts val="0"/>
              </a:spcAft>
              <a:buNone/>
              <a:defRPr sz="1500">
                <a:solidFill>
                  <a:schemeClr val="lt1"/>
                </a:solidFill>
                <a:latin typeface="Red Hat Display"/>
                <a:ea typeface="Red Hat Display"/>
                <a:cs typeface="Red Hat Display"/>
                <a:sym typeface="Red Hat Display"/>
              </a:defRPr>
            </a:lvl6pPr>
            <a:lvl7pPr lvl="6" rtl="0">
              <a:lnSpc>
                <a:spcPct val="114000"/>
              </a:lnSpc>
              <a:spcBef>
                <a:spcPts val="1500"/>
              </a:spcBef>
              <a:spcAft>
                <a:spcPts val="0"/>
              </a:spcAft>
              <a:buNone/>
              <a:defRPr sz="1500">
                <a:solidFill>
                  <a:schemeClr val="lt1"/>
                </a:solidFill>
                <a:latin typeface="Red Hat Display"/>
                <a:ea typeface="Red Hat Display"/>
                <a:cs typeface="Red Hat Display"/>
                <a:sym typeface="Red Hat Display"/>
              </a:defRPr>
            </a:lvl7pPr>
            <a:lvl8pPr lvl="7" rtl="0">
              <a:lnSpc>
                <a:spcPct val="114000"/>
              </a:lnSpc>
              <a:spcBef>
                <a:spcPts val="1500"/>
              </a:spcBef>
              <a:spcAft>
                <a:spcPts val="0"/>
              </a:spcAft>
              <a:buNone/>
              <a:defRPr sz="1500">
                <a:solidFill>
                  <a:schemeClr val="lt1"/>
                </a:solidFill>
                <a:latin typeface="Red Hat Display"/>
                <a:ea typeface="Red Hat Display"/>
                <a:cs typeface="Red Hat Display"/>
                <a:sym typeface="Red Hat Display"/>
              </a:defRPr>
            </a:lvl8pPr>
            <a:lvl9pPr lvl="8" rtl="0">
              <a:lnSpc>
                <a:spcPct val="114000"/>
              </a:lnSpc>
              <a:spcBef>
                <a:spcPts val="1500"/>
              </a:spcBef>
              <a:spcAft>
                <a:spcPts val="1500"/>
              </a:spcAft>
              <a:buNone/>
              <a:defRPr sz="1500">
                <a:solidFill>
                  <a:schemeClr val="lt1"/>
                </a:solidFill>
                <a:latin typeface="Red Hat Display"/>
                <a:ea typeface="Red Hat Display"/>
                <a:cs typeface="Red Hat Display"/>
                <a:sym typeface="Red Hat Display"/>
              </a:defRPr>
            </a:lvl9pPr>
          </a:lstStyle>
          <a:p>
            <a:endParaRPr/>
          </a:p>
        </p:txBody>
      </p:sp>
      <p:sp>
        <p:nvSpPr>
          <p:cNvPr id="3766" name="Google Shape;3766;p326"/>
          <p:cNvSpPr txBox="1">
            <a:spLocks noGrp="1"/>
          </p:cNvSpPr>
          <p:nvPr>
            <p:ph type="subTitle" idx="4"/>
          </p:nvPr>
        </p:nvSpPr>
        <p:spPr>
          <a:xfrm>
            <a:off x="4245488" y="1998263"/>
            <a:ext cx="1526100" cy="2035500"/>
          </a:xfrm>
          <a:prstGeom prst="rect">
            <a:avLst/>
          </a:prstGeom>
        </p:spPr>
        <p:txBody>
          <a:bodyPr spcFirstLastPara="1" wrap="square" lIns="0" tIns="0" rIns="0" bIns="0" anchor="t" anchorCtr="0">
            <a:noAutofit/>
          </a:bodyPr>
          <a:lstStyle>
            <a:lvl1pPr lvl="0" rtl="0">
              <a:lnSpc>
                <a:spcPct val="114000"/>
              </a:lnSpc>
              <a:spcBef>
                <a:spcPts val="0"/>
              </a:spcBef>
              <a:spcAft>
                <a:spcPts val="0"/>
              </a:spcAft>
              <a:buNone/>
              <a:defRPr sz="1500">
                <a:solidFill>
                  <a:schemeClr val="lt1"/>
                </a:solidFill>
                <a:latin typeface="Red Hat Display"/>
                <a:ea typeface="Red Hat Display"/>
                <a:cs typeface="Red Hat Display"/>
                <a:sym typeface="Red Hat Display"/>
              </a:defRPr>
            </a:lvl1pPr>
            <a:lvl2pPr lvl="1" rtl="0">
              <a:lnSpc>
                <a:spcPct val="114000"/>
              </a:lnSpc>
              <a:spcBef>
                <a:spcPts val="1500"/>
              </a:spcBef>
              <a:spcAft>
                <a:spcPts val="0"/>
              </a:spcAft>
              <a:buNone/>
              <a:defRPr sz="1500">
                <a:solidFill>
                  <a:schemeClr val="lt1"/>
                </a:solidFill>
                <a:latin typeface="Red Hat Display"/>
                <a:ea typeface="Red Hat Display"/>
                <a:cs typeface="Red Hat Display"/>
                <a:sym typeface="Red Hat Display"/>
              </a:defRPr>
            </a:lvl2pPr>
            <a:lvl3pPr lvl="2" rtl="0">
              <a:lnSpc>
                <a:spcPct val="114000"/>
              </a:lnSpc>
              <a:spcBef>
                <a:spcPts val="1500"/>
              </a:spcBef>
              <a:spcAft>
                <a:spcPts val="0"/>
              </a:spcAft>
              <a:buNone/>
              <a:defRPr sz="1500">
                <a:solidFill>
                  <a:schemeClr val="lt1"/>
                </a:solidFill>
                <a:latin typeface="Red Hat Display"/>
                <a:ea typeface="Red Hat Display"/>
                <a:cs typeface="Red Hat Display"/>
                <a:sym typeface="Red Hat Display"/>
              </a:defRPr>
            </a:lvl3pPr>
            <a:lvl4pPr lvl="3" rtl="0">
              <a:lnSpc>
                <a:spcPct val="114000"/>
              </a:lnSpc>
              <a:spcBef>
                <a:spcPts val="1500"/>
              </a:spcBef>
              <a:spcAft>
                <a:spcPts val="0"/>
              </a:spcAft>
              <a:buNone/>
              <a:defRPr sz="1500">
                <a:solidFill>
                  <a:schemeClr val="lt1"/>
                </a:solidFill>
                <a:latin typeface="Red Hat Display"/>
                <a:ea typeface="Red Hat Display"/>
                <a:cs typeface="Red Hat Display"/>
                <a:sym typeface="Red Hat Display"/>
              </a:defRPr>
            </a:lvl4pPr>
            <a:lvl5pPr lvl="4" rtl="0">
              <a:lnSpc>
                <a:spcPct val="114000"/>
              </a:lnSpc>
              <a:spcBef>
                <a:spcPts val="1500"/>
              </a:spcBef>
              <a:spcAft>
                <a:spcPts val="0"/>
              </a:spcAft>
              <a:buNone/>
              <a:defRPr sz="1500">
                <a:solidFill>
                  <a:schemeClr val="lt1"/>
                </a:solidFill>
                <a:latin typeface="Red Hat Display"/>
                <a:ea typeface="Red Hat Display"/>
                <a:cs typeface="Red Hat Display"/>
                <a:sym typeface="Red Hat Display"/>
              </a:defRPr>
            </a:lvl5pPr>
            <a:lvl6pPr lvl="5" rtl="0">
              <a:lnSpc>
                <a:spcPct val="114000"/>
              </a:lnSpc>
              <a:spcBef>
                <a:spcPts val="1500"/>
              </a:spcBef>
              <a:spcAft>
                <a:spcPts val="0"/>
              </a:spcAft>
              <a:buNone/>
              <a:defRPr sz="1500">
                <a:solidFill>
                  <a:schemeClr val="lt1"/>
                </a:solidFill>
                <a:latin typeface="Red Hat Display"/>
                <a:ea typeface="Red Hat Display"/>
                <a:cs typeface="Red Hat Display"/>
                <a:sym typeface="Red Hat Display"/>
              </a:defRPr>
            </a:lvl6pPr>
            <a:lvl7pPr lvl="6" rtl="0">
              <a:lnSpc>
                <a:spcPct val="114000"/>
              </a:lnSpc>
              <a:spcBef>
                <a:spcPts val="1500"/>
              </a:spcBef>
              <a:spcAft>
                <a:spcPts val="0"/>
              </a:spcAft>
              <a:buNone/>
              <a:defRPr sz="1500">
                <a:solidFill>
                  <a:schemeClr val="lt1"/>
                </a:solidFill>
                <a:latin typeface="Red Hat Display"/>
                <a:ea typeface="Red Hat Display"/>
                <a:cs typeface="Red Hat Display"/>
                <a:sym typeface="Red Hat Display"/>
              </a:defRPr>
            </a:lvl7pPr>
            <a:lvl8pPr lvl="7" rtl="0">
              <a:lnSpc>
                <a:spcPct val="114000"/>
              </a:lnSpc>
              <a:spcBef>
                <a:spcPts val="1500"/>
              </a:spcBef>
              <a:spcAft>
                <a:spcPts val="0"/>
              </a:spcAft>
              <a:buNone/>
              <a:defRPr sz="1500">
                <a:solidFill>
                  <a:schemeClr val="lt1"/>
                </a:solidFill>
                <a:latin typeface="Red Hat Display"/>
                <a:ea typeface="Red Hat Display"/>
                <a:cs typeface="Red Hat Display"/>
                <a:sym typeface="Red Hat Display"/>
              </a:defRPr>
            </a:lvl8pPr>
            <a:lvl9pPr lvl="8" rtl="0">
              <a:lnSpc>
                <a:spcPct val="114000"/>
              </a:lnSpc>
              <a:spcBef>
                <a:spcPts val="1500"/>
              </a:spcBef>
              <a:spcAft>
                <a:spcPts val="1500"/>
              </a:spcAft>
              <a:buNone/>
              <a:defRPr sz="1500">
                <a:solidFill>
                  <a:schemeClr val="lt1"/>
                </a:solidFill>
                <a:latin typeface="Red Hat Display"/>
                <a:ea typeface="Red Hat Display"/>
                <a:cs typeface="Red Hat Display"/>
                <a:sym typeface="Red Hat Display"/>
              </a:defRPr>
            </a:lvl9pPr>
          </a:lstStyle>
          <a:p>
            <a:endParaRPr/>
          </a:p>
        </p:txBody>
      </p:sp>
      <p:sp>
        <p:nvSpPr>
          <p:cNvPr id="3767" name="Google Shape;3767;p326"/>
          <p:cNvSpPr txBox="1">
            <a:spLocks noGrp="1"/>
          </p:cNvSpPr>
          <p:nvPr>
            <p:ph type="subTitle" idx="5"/>
          </p:nvPr>
        </p:nvSpPr>
        <p:spPr>
          <a:xfrm>
            <a:off x="6031350" y="1998263"/>
            <a:ext cx="1526100" cy="2035500"/>
          </a:xfrm>
          <a:prstGeom prst="rect">
            <a:avLst/>
          </a:prstGeom>
        </p:spPr>
        <p:txBody>
          <a:bodyPr spcFirstLastPara="1" wrap="square" lIns="0" tIns="0" rIns="0" bIns="0" anchor="t" anchorCtr="0">
            <a:noAutofit/>
          </a:bodyPr>
          <a:lstStyle>
            <a:lvl1pPr lvl="0" rtl="0">
              <a:lnSpc>
                <a:spcPct val="114000"/>
              </a:lnSpc>
              <a:spcBef>
                <a:spcPts val="0"/>
              </a:spcBef>
              <a:spcAft>
                <a:spcPts val="0"/>
              </a:spcAft>
              <a:buNone/>
              <a:defRPr sz="1500">
                <a:solidFill>
                  <a:schemeClr val="lt1"/>
                </a:solidFill>
                <a:latin typeface="Red Hat Display"/>
                <a:ea typeface="Red Hat Display"/>
                <a:cs typeface="Red Hat Display"/>
                <a:sym typeface="Red Hat Display"/>
              </a:defRPr>
            </a:lvl1pPr>
            <a:lvl2pPr lvl="1" rtl="0">
              <a:lnSpc>
                <a:spcPct val="114000"/>
              </a:lnSpc>
              <a:spcBef>
                <a:spcPts val="1500"/>
              </a:spcBef>
              <a:spcAft>
                <a:spcPts val="0"/>
              </a:spcAft>
              <a:buNone/>
              <a:defRPr sz="1500">
                <a:solidFill>
                  <a:schemeClr val="lt1"/>
                </a:solidFill>
                <a:latin typeface="Red Hat Display"/>
                <a:ea typeface="Red Hat Display"/>
                <a:cs typeface="Red Hat Display"/>
                <a:sym typeface="Red Hat Display"/>
              </a:defRPr>
            </a:lvl2pPr>
            <a:lvl3pPr lvl="2" rtl="0">
              <a:lnSpc>
                <a:spcPct val="114000"/>
              </a:lnSpc>
              <a:spcBef>
                <a:spcPts val="1500"/>
              </a:spcBef>
              <a:spcAft>
                <a:spcPts val="0"/>
              </a:spcAft>
              <a:buNone/>
              <a:defRPr sz="1500">
                <a:solidFill>
                  <a:schemeClr val="lt1"/>
                </a:solidFill>
                <a:latin typeface="Red Hat Display"/>
                <a:ea typeface="Red Hat Display"/>
                <a:cs typeface="Red Hat Display"/>
                <a:sym typeface="Red Hat Display"/>
              </a:defRPr>
            </a:lvl3pPr>
            <a:lvl4pPr lvl="3" rtl="0">
              <a:lnSpc>
                <a:spcPct val="114000"/>
              </a:lnSpc>
              <a:spcBef>
                <a:spcPts val="1500"/>
              </a:spcBef>
              <a:spcAft>
                <a:spcPts val="0"/>
              </a:spcAft>
              <a:buNone/>
              <a:defRPr sz="1500">
                <a:solidFill>
                  <a:schemeClr val="lt1"/>
                </a:solidFill>
                <a:latin typeface="Red Hat Display"/>
                <a:ea typeface="Red Hat Display"/>
                <a:cs typeface="Red Hat Display"/>
                <a:sym typeface="Red Hat Display"/>
              </a:defRPr>
            </a:lvl4pPr>
            <a:lvl5pPr lvl="4" rtl="0">
              <a:lnSpc>
                <a:spcPct val="114000"/>
              </a:lnSpc>
              <a:spcBef>
                <a:spcPts val="1500"/>
              </a:spcBef>
              <a:spcAft>
                <a:spcPts val="0"/>
              </a:spcAft>
              <a:buNone/>
              <a:defRPr sz="1500">
                <a:solidFill>
                  <a:schemeClr val="lt1"/>
                </a:solidFill>
                <a:latin typeface="Red Hat Display"/>
                <a:ea typeface="Red Hat Display"/>
                <a:cs typeface="Red Hat Display"/>
                <a:sym typeface="Red Hat Display"/>
              </a:defRPr>
            </a:lvl5pPr>
            <a:lvl6pPr lvl="5" rtl="0">
              <a:lnSpc>
                <a:spcPct val="114000"/>
              </a:lnSpc>
              <a:spcBef>
                <a:spcPts val="1500"/>
              </a:spcBef>
              <a:spcAft>
                <a:spcPts val="0"/>
              </a:spcAft>
              <a:buNone/>
              <a:defRPr sz="1500">
                <a:solidFill>
                  <a:schemeClr val="lt1"/>
                </a:solidFill>
                <a:latin typeface="Red Hat Display"/>
                <a:ea typeface="Red Hat Display"/>
                <a:cs typeface="Red Hat Display"/>
                <a:sym typeface="Red Hat Display"/>
              </a:defRPr>
            </a:lvl6pPr>
            <a:lvl7pPr lvl="6" rtl="0">
              <a:lnSpc>
                <a:spcPct val="114000"/>
              </a:lnSpc>
              <a:spcBef>
                <a:spcPts val="1500"/>
              </a:spcBef>
              <a:spcAft>
                <a:spcPts val="0"/>
              </a:spcAft>
              <a:buNone/>
              <a:defRPr sz="1500">
                <a:solidFill>
                  <a:schemeClr val="lt1"/>
                </a:solidFill>
                <a:latin typeface="Red Hat Display"/>
                <a:ea typeface="Red Hat Display"/>
                <a:cs typeface="Red Hat Display"/>
                <a:sym typeface="Red Hat Display"/>
              </a:defRPr>
            </a:lvl7pPr>
            <a:lvl8pPr lvl="7" rtl="0">
              <a:lnSpc>
                <a:spcPct val="114000"/>
              </a:lnSpc>
              <a:spcBef>
                <a:spcPts val="1500"/>
              </a:spcBef>
              <a:spcAft>
                <a:spcPts val="0"/>
              </a:spcAft>
              <a:buNone/>
              <a:defRPr sz="1500">
                <a:solidFill>
                  <a:schemeClr val="lt1"/>
                </a:solidFill>
                <a:latin typeface="Red Hat Display"/>
                <a:ea typeface="Red Hat Display"/>
                <a:cs typeface="Red Hat Display"/>
                <a:sym typeface="Red Hat Display"/>
              </a:defRPr>
            </a:lvl8pPr>
            <a:lvl9pPr lvl="8" rtl="0">
              <a:lnSpc>
                <a:spcPct val="114000"/>
              </a:lnSpc>
              <a:spcBef>
                <a:spcPts val="1500"/>
              </a:spcBef>
              <a:spcAft>
                <a:spcPts val="1500"/>
              </a:spcAft>
              <a:buNone/>
              <a:defRPr sz="1500">
                <a:solidFill>
                  <a:schemeClr val="lt1"/>
                </a:solidFill>
                <a:latin typeface="Red Hat Display"/>
                <a:ea typeface="Red Hat Display"/>
                <a:cs typeface="Red Hat Display"/>
                <a:sym typeface="Red Hat Display"/>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heme 2 Title">
  <p:cSld name="TITLE_2">
    <p:bg>
      <p:bgPr>
        <a:blipFill>
          <a:blip r:embed="rId2">
            <a:alphaModFix/>
          </a:blip>
          <a:stretch>
            <a:fillRect/>
          </a:stretch>
        </a:blipFill>
        <a:effectLst/>
      </p:bgPr>
    </p:bg>
    <p:spTree>
      <p:nvGrpSpPr>
        <p:cNvPr id="1" name="Shape 780"/>
        <p:cNvGrpSpPr/>
        <p:nvPr/>
      </p:nvGrpSpPr>
      <p:grpSpPr>
        <a:xfrm>
          <a:off x="0" y="0"/>
          <a:ext cx="0" cy="0"/>
          <a:chOff x="0" y="0"/>
          <a:chExt cx="0" cy="0"/>
        </a:xfrm>
      </p:grpSpPr>
      <p:sp>
        <p:nvSpPr>
          <p:cNvPr id="781" name="Google Shape;781;p127"/>
          <p:cNvSpPr/>
          <p:nvPr/>
        </p:nvSpPr>
        <p:spPr>
          <a:xfrm>
            <a:off x="7212881" y="4409156"/>
            <a:ext cx="1931100" cy="734400"/>
          </a:xfrm>
          <a:prstGeom prst="rect">
            <a:avLst/>
          </a:prstGeom>
          <a:solidFill>
            <a:schemeClr val="lt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782" name="Google Shape;782;p127"/>
          <p:cNvSpPr txBox="1">
            <a:spLocks noGrp="1"/>
          </p:cNvSpPr>
          <p:nvPr>
            <p:ph type="subTitle" idx="1"/>
          </p:nvPr>
        </p:nvSpPr>
        <p:spPr>
          <a:xfrm>
            <a:off x="1562794" y="2641369"/>
            <a:ext cx="5649900" cy="6858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Clr>
                <a:schemeClr val="lt1"/>
              </a:buClr>
              <a:buSzPts val="1800"/>
              <a:buNone/>
              <a:defRPr sz="1800">
                <a:solidFill>
                  <a:schemeClr val="lt1"/>
                </a:solidFill>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a:endParaRPr/>
          </a:p>
        </p:txBody>
      </p:sp>
      <p:sp>
        <p:nvSpPr>
          <p:cNvPr id="783" name="Google Shape;783;p127"/>
          <p:cNvSpPr txBox="1">
            <a:spLocks noGrp="1"/>
          </p:cNvSpPr>
          <p:nvPr>
            <p:ph type="title"/>
          </p:nvPr>
        </p:nvSpPr>
        <p:spPr>
          <a:xfrm>
            <a:off x="1562906" y="1307719"/>
            <a:ext cx="5649900" cy="1200300"/>
          </a:xfrm>
          <a:prstGeom prst="rect">
            <a:avLst/>
          </a:prstGeom>
        </p:spPr>
        <p:txBody>
          <a:bodyPr spcFirstLastPara="1" wrap="square" lIns="0" tIns="0" rIns="0" bIns="0" anchor="b" anchorCtr="0">
            <a:noAutofit/>
          </a:bodyPr>
          <a:lstStyle>
            <a:lvl1pPr lvl="0" rtl="0">
              <a:lnSpc>
                <a:spcPct val="105000"/>
              </a:lnSpc>
              <a:spcBef>
                <a:spcPts val="0"/>
              </a:spcBef>
              <a:spcAft>
                <a:spcPts val="0"/>
              </a:spcAft>
              <a:buNone/>
              <a:defRPr sz="3500">
                <a:solidFill>
                  <a:schemeClr val="lt1"/>
                </a:solidFill>
              </a:defRPr>
            </a:lvl1pPr>
            <a:lvl2pPr lvl="1" rtl="0">
              <a:lnSpc>
                <a:spcPct val="105000"/>
              </a:lnSpc>
              <a:spcBef>
                <a:spcPts val="0"/>
              </a:spcBef>
              <a:spcAft>
                <a:spcPts val="0"/>
              </a:spcAft>
              <a:buNone/>
              <a:defRPr sz="3500">
                <a:solidFill>
                  <a:schemeClr val="lt1"/>
                </a:solidFill>
              </a:defRPr>
            </a:lvl2pPr>
            <a:lvl3pPr lvl="2" rtl="0">
              <a:lnSpc>
                <a:spcPct val="105000"/>
              </a:lnSpc>
              <a:spcBef>
                <a:spcPts val="0"/>
              </a:spcBef>
              <a:spcAft>
                <a:spcPts val="0"/>
              </a:spcAft>
              <a:buNone/>
              <a:defRPr sz="3500">
                <a:solidFill>
                  <a:schemeClr val="lt1"/>
                </a:solidFill>
              </a:defRPr>
            </a:lvl3pPr>
            <a:lvl4pPr lvl="3" rtl="0">
              <a:lnSpc>
                <a:spcPct val="105000"/>
              </a:lnSpc>
              <a:spcBef>
                <a:spcPts val="0"/>
              </a:spcBef>
              <a:spcAft>
                <a:spcPts val="0"/>
              </a:spcAft>
              <a:buNone/>
              <a:defRPr sz="3500">
                <a:solidFill>
                  <a:schemeClr val="lt1"/>
                </a:solidFill>
              </a:defRPr>
            </a:lvl4pPr>
            <a:lvl5pPr lvl="4" rtl="0">
              <a:lnSpc>
                <a:spcPct val="105000"/>
              </a:lnSpc>
              <a:spcBef>
                <a:spcPts val="0"/>
              </a:spcBef>
              <a:spcAft>
                <a:spcPts val="0"/>
              </a:spcAft>
              <a:buNone/>
              <a:defRPr sz="3500">
                <a:solidFill>
                  <a:schemeClr val="lt1"/>
                </a:solidFill>
              </a:defRPr>
            </a:lvl5pPr>
            <a:lvl6pPr lvl="5" rtl="0">
              <a:lnSpc>
                <a:spcPct val="105000"/>
              </a:lnSpc>
              <a:spcBef>
                <a:spcPts val="0"/>
              </a:spcBef>
              <a:spcAft>
                <a:spcPts val="0"/>
              </a:spcAft>
              <a:buNone/>
              <a:defRPr sz="3500">
                <a:solidFill>
                  <a:schemeClr val="lt1"/>
                </a:solidFill>
              </a:defRPr>
            </a:lvl6pPr>
            <a:lvl7pPr lvl="6" rtl="0">
              <a:lnSpc>
                <a:spcPct val="105000"/>
              </a:lnSpc>
              <a:spcBef>
                <a:spcPts val="0"/>
              </a:spcBef>
              <a:spcAft>
                <a:spcPts val="0"/>
              </a:spcAft>
              <a:buNone/>
              <a:defRPr sz="3500">
                <a:solidFill>
                  <a:schemeClr val="lt1"/>
                </a:solidFill>
              </a:defRPr>
            </a:lvl7pPr>
            <a:lvl8pPr lvl="7" rtl="0">
              <a:lnSpc>
                <a:spcPct val="105000"/>
              </a:lnSpc>
              <a:spcBef>
                <a:spcPts val="0"/>
              </a:spcBef>
              <a:spcAft>
                <a:spcPts val="0"/>
              </a:spcAft>
              <a:buNone/>
              <a:defRPr sz="3500">
                <a:solidFill>
                  <a:schemeClr val="lt1"/>
                </a:solidFill>
              </a:defRPr>
            </a:lvl8pPr>
            <a:lvl9pPr lvl="8" rtl="0">
              <a:lnSpc>
                <a:spcPct val="105000"/>
              </a:lnSpc>
              <a:spcBef>
                <a:spcPts val="0"/>
              </a:spcBef>
              <a:spcAft>
                <a:spcPts val="0"/>
              </a:spcAft>
              <a:buNone/>
              <a:defRPr sz="3500">
                <a:solidFill>
                  <a:schemeClr val="lt1"/>
                </a:solidFill>
              </a:defRPr>
            </a:lvl9pPr>
          </a:lstStyle>
          <a:p>
            <a:endParaRPr/>
          </a:p>
        </p:txBody>
      </p:sp>
      <p:sp>
        <p:nvSpPr>
          <p:cNvPr id="784" name="Google Shape;784;p127"/>
          <p:cNvSpPr txBox="1">
            <a:spLocks noGrp="1"/>
          </p:cNvSpPr>
          <p:nvPr>
            <p:ph type="subTitle" idx="2"/>
          </p:nvPr>
        </p:nvSpPr>
        <p:spPr>
          <a:xfrm>
            <a:off x="1562794" y="3511275"/>
            <a:ext cx="1530300" cy="454200"/>
          </a:xfrm>
          <a:prstGeom prst="rect">
            <a:avLst/>
          </a:prstGeom>
        </p:spPr>
        <p:txBody>
          <a:bodyPr spcFirstLastPara="1" wrap="square" lIns="0" tIns="0" rIns="0" bIns="0" anchor="t" anchorCtr="0">
            <a:noAutofit/>
          </a:bodyPr>
          <a:lstStyle>
            <a:lvl1pPr lvl="0" rtl="0">
              <a:lnSpc>
                <a:spcPct val="135000"/>
              </a:lnSpc>
              <a:spcBef>
                <a:spcPts val="0"/>
              </a:spcBef>
              <a:spcAft>
                <a:spcPts val="0"/>
              </a:spcAft>
              <a:buClr>
                <a:schemeClr val="lt1"/>
              </a:buClr>
              <a:buSzPts val="900"/>
              <a:buNone/>
              <a:defRPr sz="900">
                <a:solidFill>
                  <a:schemeClr val="lt1"/>
                </a:solidFill>
              </a:defRPr>
            </a:lvl1pPr>
            <a:lvl2pPr lvl="1" rtl="0">
              <a:lnSpc>
                <a:spcPct val="135000"/>
              </a:lnSpc>
              <a:spcBef>
                <a:spcPts val="0"/>
              </a:spcBef>
              <a:spcAft>
                <a:spcPts val="0"/>
              </a:spcAft>
              <a:buClr>
                <a:schemeClr val="lt1"/>
              </a:buClr>
              <a:buSzPts val="900"/>
              <a:buNone/>
              <a:defRPr sz="900">
                <a:solidFill>
                  <a:schemeClr val="lt1"/>
                </a:solidFill>
              </a:defRPr>
            </a:lvl2pPr>
            <a:lvl3pPr lvl="2" rtl="0">
              <a:lnSpc>
                <a:spcPct val="135000"/>
              </a:lnSpc>
              <a:spcBef>
                <a:spcPts val="0"/>
              </a:spcBef>
              <a:spcAft>
                <a:spcPts val="0"/>
              </a:spcAft>
              <a:buClr>
                <a:schemeClr val="lt1"/>
              </a:buClr>
              <a:buSzPts val="900"/>
              <a:buNone/>
              <a:defRPr sz="900">
                <a:solidFill>
                  <a:schemeClr val="lt1"/>
                </a:solidFill>
              </a:defRPr>
            </a:lvl3pPr>
            <a:lvl4pPr lvl="3" rtl="0">
              <a:lnSpc>
                <a:spcPct val="135000"/>
              </a:lnSpc>
              <a:spcBef>
                <a:spcPts val="0"/>
              </a:spcBef>
              <a:spcAft>
                <a:spcPts val="0"/>
              </a:spcAft>
              <a:buClr>
                <a:schemeClr val="lt1"/>
              </a:buClr>
              <a:buSzPts val="900"/>
              <a:buNone/>
              <a:defRPr sz="900">
                <a:solidFill>
                  <a:schemeClr val="lt1"/>
                </a:solidFill>
              </a:defRPr>
            </a:lvl4pPr>
            <a:lvl5pPr lvl="4" rtl="0">
              <a:lnSpc>
                <a:spcPct val="135000"/>
              </a:lnSpc>
              <a:spcBef>
                <a:spcPts val="0"/>
              </a:spcBef>
              <a:spcAft>
                <a:spcPts val="0"/>
              </a:spcAft>
              <a:buClr>
                <a:schemeClr val="lt1"/>
              </a:buClr>
              <a:buSzPts val="900"/>
              <a:buNone/>
              <a:defRPr sz="900">
                <a:solidFill>
                  <a:schemeClr val="lt1"/>
                </a:solidFill>
              </a:defRPr>
            </a:lvl5pPr>
            <a:lvl6pPr lvl="5" rtl="0">
              <a:lnSpc>
                <a:spcPct val="135000"/>
              </a:lnSpc>
              <a:spcBef>
                <a:spcPts val="0"/>
              </a:spcBef>
              <a:spcAft>
                <a:spcPts val="0"/>
              </a:spcAft>
              <a:buClr>
                <a:schemeClr val="lt1"/>
              </a:buClr>
              <a:buSzPts val="900"/>
              <a:buNone/>
              <a:defRPr sz="900">
                <a:solidFill>
                  <a:schemeClr val="lt1"/>
                </a:solidFill>
              </a:defRPr>
            </a:lvl6pPr>
            <a:lvl7pPr lvl="6" rtl="0">
              <a:lnSpc>
                <a:spcPct val="135000"/>
              </a:lnSpc>
              <a:spcBef>
                <a:spcPts val="0"/>
              </a:spcBef>
              <a:spcAft>
                <a:spcPts val="0"/>
              </a:spcAft>
              <a:buClr>
                <a:schemeClr val="lt1"/>
              </a:buClr>
              <a:buSzPts val="900"/>
              <a:buNone/>
              <a:defRPr sz="900">
                <a:solidFill>
                  <a:schemeClr val="lt1"/>
                </a:solidFill>
              </a:defRPr>
            </a:lvl7pPr>
            <a:lvl8pPr lvl="7" rtl="0">
              <a:lnSpc>
                <a:spcPct val="135000"/>
              </a:lnSpc>
              <a:spcBef>
                <a:spcPts val="0"/>
              </a:spcBef>
              <a:spcAft>
                <a:spcPts val="0"/>
              </a:spcAft>
              <a:buClr>
                <a:schemeClr val="lt1"/>
              </a:buClr>
              <a:buSzPts val="900"/>
              <a:buNone/>
              <a:defRPr sz="900">
                <a:solidFill>
                  <a:schemeClr val="lt1"/>
                </a:solidFill>
              </a:defRPr>
            </a:lvl8pPr>
            <a:lvl9pPr lvl="8" rtl="0">
              <a:lnSpc>
                <a:spcPct val="135000"/>
              </a:lnSpc>
              <a:spcBef>
                <a:spcPts val="0"/>
              </a:spcBef>
              <a:spcAft>
                <a:spcPts val="0"/>
              </a:spcAft>
              <a:buClr>
                <a:schemeClr val="lt1"/>
              </a:buClr>
              <a:buSzPts val="900"/>
              <a:buNone/>
              <a:defRPr sz="900">
                <a:solidFill>
                  <a:schemeClr val="lt1"/>
                </a:solidFill>
              </a:defRPr>
            </a:lvl9pPr>
          </a:lstStyle>
          <a:p>
            <a:endParaRPr/>
          </a:p>
        </p:txBody>
      </p:sp>
      <p:sp>
        <p:nvSpPr>
          <p:cNvPr id="785" name="Google Shape;785;p127"/>
          <p:cNvSpPr txBox="1">
            <a:spLocks noGrp="1"/>
          </p:cNvSpPr>
          <p:nvPr>
            <p:ph type="subTitle" idx="3"/>
          </p:nvPr>
        </p:nvSpPr>
        <p:spPr>
          <a:xfrm>
            <a:off x="3353888" y="3511275"/>
            <a:ext cx="1530300" cy="454200"/>
          </a:xfrm>
          <a:prstGeom prst="rect">
            <a:avLst/>
          </a:prstGeom>
        </p:spPr>
        <p:txBody>
          <a:bodyPr spcFirstLastPara="1" wrap="square" lIns="0" tIns="0" rIns="0" bIns="0" anchor="t" anchorCtr="0">
            <a:noAutofit/>
          </a:bodyPr>
          <a:lstStyle>
            <a:lvl1pPr lvl="0" rtl="0">
              <a:lnSpc>
                <a:spcPct val="135000"/>
              </a:lnSpc>
              <a:spcBef>
                <a:spcPts val="0"/>
              </a:spcBef>
              <a:spcAft>
                <a:spcPts val="0"/>
              </a:spcAft>
              <a:buClr>
                <a:schemeClr val="lt1"/>
              </a:buClr>
              <a:buSzPts val="900"/>
              <a:buNone/>
              <a:defRPr sz="900">
                <a:solidFill>
                  <a:schemeClr val="lt1"/>
                </a:solidFill>
              </a:defRPr>
            </a:lvl1pPr>
            <a:lvl2pPr lvl="1" rtl="0">
              <a:lnSpc>
                <a:spcPct val="135000"/>
              </a:lnSpc>
              <a:spcBef>
                <a:spcPts val="0"/>
              </a:spcBef>
              <a:spcAft>
                <a:spcPts val="0"/>
              </a:spcAft>
              <a:buClr>
                <a:schemeClr val="lt1"/>
              </a:buClr>
              <a:buSzPts val="900"/>
              <a:buNone/>
              <a:defRPr sz="900">
                <a:solidFill>
                  <a:schemeClr val="lt1"/>
                </a:solidFill>
              </a:defRPr>
            </a:lvl2pPr>
            <a:lvl3pPr lvl="2" rtl="0">
              <a:lnSpc>
                <a:spcPct val="135000"/>
              </a:lnSpc>
              <a:spcBef>
                <a:spcPts val="0"/>
              </a:spcBef>
              <a:spcAft>
                <a:spcPts val="0"/>
              </a:spcAft>
              <a:buClr>
                <a:schemeClr val="lt1"/>
              </a:buClr>
              <a:buSzPts val="900"/>
              <a:buNone/>
              <a:defRPr sz="900">
                <a:solidFill>
                  <a:schemeClr val="lt1"/>
                </a:solidFill>
              </a:defRPr>
            </a:lvl3pPr>
            <a:lvl4pPr lvl="3" rtl="0">
              <a:lnSpc>
                <a:spcPct val="135000"/>
              </a:lnSpc>
              <a:spcBef>
                <a:spcPts val="0"/>
              </a:spcBef>
              <a:spcAft>
                <a:spcPts val="0"/>
              </a:spcAft>
              <a:buClr>
                <a:schemeClr val="lt1"/>
              </a:buClr>
              <a:buSzPts val="900"/>
              <a:buNone/>
              <a:defRPr sz="900">
                <a:solidFill>
                  <a:schemeClr val="lt1"/>
                </a:solidFill>
              </a:defRPr>
            </a:lvl4pPr>
            <a:lvl5pPr lvl="4" rtl="0">
              <a:lnSpc>
                <a:spcPct val="135000"/>
              </a:lnSpc>
              <a:spcBef>
                <a:spcPts val="0"/>
              </a:spcBef>
              <a:spcAft>
                <a:spcPts val="0"/>
              </a:spcAft>
              <a:buClr>
                <a:schemeClr val="lt1"/>
              </a:buClr>
              <a:buSzPts val="900"/>
              <a:buNone/>
              <a:defRPr sz="900">
                <a:solidFill>
                  <a:schemeClr val="lt1"/>
                </a:solidFill>
              </a:defRPr>
            </a:lvl5pPr>
            <a:lvl6pPr lvl="5" rtl="0">
              <a:lnSpc>
                <a:spcPct val="135000"/>
              </a:lnSpc>
              <a:spcBef>
                <a:spcPts val="0"/>
              </a:spcBef>
              <a:spcAft>
                <a:spcPts val="0"/>
              </a:spcAft>
              <a:buClr>
                <a:schemeClr val="lt1"/>
              </a:buClr>
              <a:buSzPts val="900"/>
              <a:buNone/>
              <a:defRPr sz="900">
                <a:solidFill>
                  <a:schemeClr val="lt1"/>
                </a:solidFill>
              </a:defRPr>
            </a:lvl6pPr>
            <a:lvl7pPr lvl="6" rtl="0">
              <a:lnSpc>
                <a:spcPct val="135000"/>
              </a:lnSpc>
              <a:spcBef>
                <a:spcPts val="0"/>
              </a:spcBef>
              <a:spcAft>
                <a:spcPts val="0"/>
              </a:spcAft>
              <a:buClr>
                <a:schemeClr val="lt1"/>
              </a:buClr>
              <a:buSzPts val="900"/>
              <a:buNone/>
              <a:defRPr sz="900">
                <a:solidFill>
                  <a:schemeClr val="lt1"/>
                </a:solidFill>
              </a:defRPr>
            </a:lvl7pPr>
            <a:lvl8pPr lvl="7" rtl="0">
              <a:lnSpc>
                <a:spcPct val="135000"/>
              </a:lnSpc>
              <a:spcBef>
                <a:spcPts val="0"/>
              </a:spcBef>
              <a:spcAft>
                <a:spcPts val="0"/>
              </a:spcAft>
              <a:buClr>
                <a:schemeClr val="lt1"/>
              </a:buClr>
              <a:buSzPts val="900"/>
              <a:buNone/>
              <a:defRPr sz="900">
                <a:solidFill>
                  <a:schemeClr val="lt1"/>
                </a:solidFill>
              </a:defRPr>
            </a:lvl8pPr>
            <a:lvl9pPr lvl="8" rtl="0">
              <a:lnSpc>
                <a:spcPct val="135000"/>
              </a:lnSpc>
              <a:spcBef>
                <a:spcPts val="0"/>
              </a:spcBef>
              <a:spcAft>
                <a:spcPts val="0"/>
              </a:spcAft>
              <a:buClr>
                <a:schemeClr val="lt1"/>
              </a:buClr>
              <a:buSzPts val="900"/>
              <a:buNone/>
              <a:defRPr sz="900">
                <a:solidFill>
                  <a:schemeClr val="lt1"/>
                </a:solidFill>
              </a:defRPr>
            </a:lvl9pPr>
          </a:lstStyle>
          <a:p>
            <a:endParaRPr/>
          </a:p>
        </p:txBody>
      </p:sp>
      <p:pic>
        <p:nvPicPr>
          <p:cNvPr id="786" name="Google Shape;786;p127"/>
          <p:cNvPicPr preferRelativeResize="0"/>
          <p:nvPr/>
        </p:nvPicPr>
        <p:blipFill>
          <a:blip r:embed="rId3">
            <a:alphaModFix/>
          </a:blip>
          <a:stretch>
            <a:fillRect/>
          </a:stretch>
        </p:blipFill>
        <p:spPr>
          <a:xfrm>
            <a:off x="7580138" y="4652989"/>
            <a:ext cx="1185206" cy="279575"/>
          </a:xfrm>
          <a:prstGeom prst="rect">
            <a:avLst/>
          </a:prstGeom>
          <a:noFill/>
          <a:ln>
            <a:noFill/>
          </a:ln>
        </p:spPr>
      </p:pic>
      <p:cxnSp>
        <p:nvCxnSpPr>
          <p:cNvPr id="787" name="Google Shape;787;p127"/>
          <p:cNvCxnSpPr/>
          <p:nvPr/>
        </p:nvCxnSpPr>
        <p:spPr>
          <a:xfrm rot="10800000">
            <a:off x="335825" y="4801200"/>
            <a:ext cx="0" cy="342300"/>
          </a:xfrm>
          <a:prstGeom prst="straightConnector1">
            <a:avLst/>
          </a:prstGeom>
          <a:noFill/>
          <a:ln w="9525" cap="flat" cmpd="sng">
            <a:solidFill>
              <a:srgbClr val="EE0000"/>
            </a:solidFill>
            <a:prstDash val="solid"/>
            <a:round/>
            <a:headEnd type="none" w="med" len="med"/>
            <a:tailEnd type="none" w="med" len="med"/>
          </a:ln>
        </p:spPr>
      </p:cxnSp>
      <p:sp>
        <p:nvSpPr>
          <p:cNvPr id="788" name="Google Shape;788;p127"/>
          <p:cNvSpPr txBox="1">
            <a:spLocks noGrp="1"/>
          </p:cNvSpPr>
          <p:nvPr>
            <p:ph type="sldNum" idx="12"/>
          </p:nvPr>
        </p:nvSpPr>
        <p:spPr>
          <a:xfrm>
            <a:off x="61481" y="4627167"/>
            <a:ext cx="548700" cy="107700"/>
          </a:xfrm>
          <a:prstGeom prst="rect">
            <a:avLst/>
          </a:prstGeom>
          <a:noFill/>
          <a:ln>
            <a:noFill/>
          </a:ln>
        </p:spPr>
        <p:txBody>
          <a:bodyPr spcFirstLastPara="1" wrap="square" lIns="0" tIns="0" rIns="0" bIns="0" anchor="b" anchorCtr="0">
            <a:noAutofit/>
          </a:bodyPr>
          <a:lstStyle>
            <a:lvl1pPr lvl="0" algn="ctr" rtl="0">
              <a:buNone/>
              <a:defRPr sz="600">
                <a:latin typeface="Red Hat Text Medium"/>
                <a:ea typeface="Red Hat Text Medium"/>
                <a:cs typeface="Red Hat Text Medium"/>
                <a:sym typeface="Red Hat Text Medium"/>
              </a:defRPr>
            </a:lvl1pPr>
            <a:lvl2pPr lvl="1" algn="ctr" rtl="0">
              <a:buNone/>
              <a:defRPr sz="600">
                <a:latin typeface="Red Hat Text Medium"/>
                <a:ea typeface="Red Hat Text Medium"/>
                <a:cs typeface="Red Hat Text Medium"/>
                <a:sym typeface="Red Hat Text Medium"/>
              </a:defRPr>
            </a:lvl2pPr>
            <a:lvl3pPr lvl="2" algn="ctr" rtl="0">
              <a:buNone/>
              <a:defRPr sz="600">
                <a:latin typeface="Red Hat Text Medium"/>
                <a:ea typeface="Red Hat Text Medium"/>
                <a:cs typeface="Red Hat Text Medium"/>
                <a:sym typeface="Red Hat Text Medium"/>
              </a:defRPr>
            </a:lvl3pPr>
            <a:lvl4pPr lvl="3" algn="ctr" rtl="0">
              <a:buNone/>
              <a:defRPr sz="600">
                <a:latin typeface="Red Hat Text Medium"/>
                <a:ea typeface="Red Hat Text Medium"/>
                <a:cs typeface="Red Hat Text Medium"/>
                <a:sym typeface="Red Hat Text Medium"/>
              </a:defRPr>
            </a:lvl4pPr>
            <a:lvl5pPr lvl="4" algn="ctr" rtl="0">
              <a:buNone/>
              <a:defRPr sz="600">
                <a:latin typeface="Red Hat Text Medium"/>
                <a:ea typeface="Red Hat Text Medium"/>
                <a:cs typeface="Red Hat Text Medium"/>
                <a:sym typeface="Red Hat Text Medium"/>
              </a:defRPr>
            </a:lvl5pPr>
            <a:lvl6pPr lvl="5" algn="ctr" rtl="0">
              <a:buNone/>
              <a:defRPr sz="600">
                <a:latin typeface="Red Hat Text Medium"/>
                <a:ea typeface="Red Hat Text Medium"/>
                <a:cs typeface="Red Hat Text Medium"/>
                <a:sym typeface="Red Hat Text Medium"/>
              </a:defRPr>
            </a:lvl6pPr>
            <a:lvl7pPr lvl="6" algn="ctr" rtl="0">
              <a:buNone/>
              <a:defRPr sz="600">
                <a:latin typeface="Red Hat Text Medium"/>
                <a:ea typeface="Red Hat Text Medium"/>
                <a:cs typeface="Red Hat Text Medium"/>
                <a:sym typeface="Red Hat Text Medium"/>
              </a:defRPr>
            </a:lvl7pPr>
            <a:lvl8pPr lvl="7" algn="ctr" rtl="0">
              <a:buNone/>
              <a:defRPr sz="600">
                <a:latin typeface="Red Hat Text Medium"/>
                <a:ea typeface="Red Hat Text Medium"/>
                <a:cs typeface="Red Hat Text Medium"/>
                <a:sym typeface="Red Hat Text Medium"/>
              </a:defRPr>
            </a:lvl8pPr>
            <a:lvl9pPr lvl="8" algn="ctr" rtl="0">
              <a:buNone/>
              <a:defRPr sz="6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matchingName="Interior agenda light">
  <p:cSld name="CUSTOM_4_1_1">
    <p:bg>
      <p:bgPr>
        <a:solidFill>
          <a:schemeClr val="lt1"/>
        </a:solidFill>
        <a:effectLst/>
      </p:bgPr>
    </p:bg>
    <p:spTree>
      <p:nvGrpSpPr>
        <p:cNvPr id="1" name="Shape 3768"/>
        <p:cNvGrpSpPr/>
        <p:nvPr/>
      </p:nvGrpSpPr>
      <p:grpSpPr>
        <a:xfrm>
          <a:off x="0" y="0"/>
          <a:ext cx="0" cy="0"/>
          <a:chOff x="0" y="0"/>
          <a:chExt cx="0" cy="0"/>
        </a:xfrm>
      </p:grpSpPr>
      <p:sp>
        <p:nvSpPr>
          <p:cNvPr id="3769" name="Google Shape;3769;p327"/>
          <p:cNvSpPr txBox="1">
            <a:spLocks noGrp="1"/>
          </p:cNvSpPr>
          <p:nvPr>
            <p:ph type="title"/>
          </p:nvPr>
        </p:nvSpPr>
        <p:spPr>
          <a:xfrm>
            <a:off x="663788" y="653812"/>
            <a:ext cx="7816500" cy="991500"/>
          </a:xfrm>
          <a:prstGeom prst="rect">
            <a:avLst/>
          </a:prstGeom>
        </p:spPr>
        <p:txBody>
          <a:bodyPr spcFirstLastPara="1" wrap="square" lIns="0" tIns="0" rIns="0" bIns="0" anchor="b" anchorCtr="0">
            <a:noAutofit/>
          </a:bodyPr>
          <a:lstStyle>
            <a:lvl1pPr lvl="0" rtl="0">
              <a:lnSpc>
                <a:spcPct val="115000"/>
              </a:lnSpc>
              <a:spcBef>
                <a:spcPts val="0"/>
              </a:spcBef>
              <a:spcAft>
                <a:spcPts val="0"/>
              </a:spcAft>
              <a:buNone/>
              <a:defRPr sz="2300"/>
            </a:lvl1pPr>
            <a:lvl2pPr lvl="1" rtl="0">
              <a:lnSpc>
                <a:spcPct val="115000"/>
              </a:lnSpc>
              <a:spcBef>
                <a:spcPts val="0"/>
              </a:spcBef>
              <a:spcAft>
                <a:spcPts val="0"/>
              </a:spcAft>
              <a:buNone/>
              <a:defRPr sz="2000"/>
            </a:lvl2pPr>
            <a:lvl3pPr lvl="2" rtl="0">
              <a:lnSpc>
                <a:spcPct val="115000"/>
              </a:lnSpc>
              <a:spcBef>
                <a:spcPts val="0"/>
              </a:spcBef>
              <a:spcAft>
                <a:spcPts val="0"/>
              </a:spcAft>
              <a:buNone/>
              <a:defRPr sz="2000"/>
            </a:lvl3pPr>
            <a:lvl4pPr lvl="3" rtl="0">
              <a:lnSpc>
                <a:spcPct val="115000"/>
              </a:lnSpc>
              <a:spcBef>
                <a:spcPts val="0"/>
              </a:spcBef>
              <a:spcAft>
                <a:spcPts val="0"/>
              </a:spcAft>
              <a:buNone/>
              <a:defRPr sz="2000"/>
            </a:lvl4pPr>
            <a:lvl5pPr lvl="4" rtl="0">
              <a:lnSpc>
                <a:spcPct val="115000"/>
              </a:lnSpc>
              <a:spcBef>
                <a:spcPts val="0"/>
              </a:spcBef>
              <a:spcAft>
                <a:spcPts val="0"/>
              </a:spcAft>
              <a:buNone/>
              <a:defRPr sz="2000"/>
            </a:lvl5pPr>
            <a:lvl6pPr lvl="5" rtl="0">
              <a:lnSpc>
                <a:spcPct val="115000"/>
              </a:lnSpc>
              <a:spcBef>
                <a:spcPts val="0"/>
              </a:spcBef>
              <a:spcAft>
                <a:spcPts val="0"/>
              </a:spcAft>
              <a:buNone/>
              <a:defRPr sz="2000"/>
            </a:lvl6pPr>
            <a:lvl7pPr lvl="6" rtl="0">
              <a:lnSpc>
                <a:spcPct val="115000"/>
              </a:lnSpc>
              <a:spcBef>
                <a:spcPts val="0"/>
              </a:spcBef>
              <a:spcAft>
                <a:spcPts val="0"/>
              </a:spcAft>
              <a:buNone/>
              <a:defRPr sz="2000"/>
            </a:lvl7pPr>
            <a:lvl8pPr lvl="7" rtl="0">
              <a:lnSpc>
                <a:spcPct val="115000"/>
              </a:lnSpc>
              <a:spcBef>
                <a:spcPts val="0"/>
              </a:spcBef>
              <a:spcAft>
                <a:spcPts val="0"/>
              </a:spcAft>
              <a:buNone/>
              <a:defRPr sz="2000"/>
            </a:lvl8pPr>
            <a:lvl9pPr lvl="8" rtl="0">
              <a:lnSpc>
                <a:spcPct val="115000"/>
              </a:lnSpc>
              <a:spcBef>
                <a:spcPts val="0"/>
              </a:spcBef>
              <a:spcAft>
                <a:spcPts val="0"/>
              </a:spcAft>
              <a:buNone/>
              <a:defRPr sz="2000"/>
            </a:lvl9pPr>
          </a:lstStyle>
          <a:p>
            <a:endParaRPr/>
          </a:p>
        </p:txBody>
      </p:sp>
      <p:cxnSp>
        <p:nvCxnSpPr>
          <p:cNvPr id="3770" name="Google Shape;3770;p327"/>
          <p:cNvCxnSpPr/>
          <p:nvPr/>
        </p:nvCxnSpPr>
        <p:spPr>
          <a:xfrm rot="10800000">
            <a:off x="335831" y="150"/>
            <a:ext cx="0" cy="664800"/>
          </a:xfrm>
          <a:prstGeom prst="straightConnector1">
            <a:avLst/>
          </a:prstGeom>
          <a:noFill/>
          <a:ln w="9525" cap="flat" cmpd="sng">
            <a:solidFill>
              <a:srgbClr val="EE0000"/>
            </a:solidFill>
            <a:prstDash val="solid"/>
            <a:round/>
            <a:headEnd type="none" w="med" len="med"/>
            <a:tailEnd type="none" w="med" len="med"/>
          </a:ln>
        </p:spPr>
      </p:cxnSp>
      <p:sp>
        <p:nvSpPr>
          <p:cNvPr id="3771" name="Google Shape;3771;p327"/>
          <p:cNvSpPr txBox="1">
            <a:spLocks noGrp="1"/>
          </p:cNvSpPr>
          <p:nvPr>
            <p:ph type="subTitle" idx="1"/>
          </p:nvPr>
        </p:nvSpPr>
        <p:spPr>
          <a:xfrm>
            <a:off x="335831" y="41580"/>
            <a:ext cx="3861600" cy="612300"/>
          </a:xfrm>
          <a:prstGeom prst="rect">
            <a:avLst/>
          </a:prstGeom>
        </p:spPr>
        <p:txBody>
          <a:bodyPr spcFirstLastPara="1" wrap="square" lIns="329175" tIns="68575" rIns="68575" bIns="68575" anchor="ctr" anchorCtr="0">
            <a:noAutofit/>
          </a:bodyPr>
          <a:lstStyle>
            <a:lvl1pPr lvl="0" rtl="0">
              <a:lnSpc>
                <a:spcPct val="100000"/>
              </a:lnSpc>
              <a:spcBef>
                <a:spcPts val="0"/>
              </a:spcBef>
              <a:spcAft>
                <a:spcPts val="0"/>
              </a:spcAft>
              <a:buClr>
                <a:srgbClr val="141414"/>
              </a:buClr>
              <a:buSzPts val="800"/>
              <a:buFont typeface="Red Hat Text Medium"/>
              <a:buNone/>
              <a:defRPr sz="800">
                <a:solidFill>
                  <a:srgbClr val="141414"/>
                </a:solidFill>
                <a:latin typeface="Red Hat Text Medium"/>
                <a:ea typeface="Red Hat Text Medium"/>
                <a:cs typeface="Red Hat Text Medium"/>
                <a:sym typeface="Red Hat Text Medium"/>
              </a:defRPr>
            </a:lvl1pPr>
            <a:lvl2pPr lvl="1" rtl="0">
              <a:lnSpc>
                <a:spcPct val="100000"/>
              </a:lnSpc>
              <a:spcBef>
                <a:spcPts val="0"/>
              </a:spcBef>
              <a:spcAft>
                <a:spcPts val="0"/>
              </a:spcAft>
              <a:buClr>
                <a:srgbClr val="141414"/>
              </a:buClr>
              <a:buSzPts val="800"/>
              <a:buFont typeface="Red Hat Text Medium"/>
              <a:buNone/>
              <a:defRPr sz="800">
                <a:solidFill>
                  <a:srgbClr val="141414"/>
                </a:solidFill>
                <a:latin typeface="Red Hat Text Medium"/>
                <a:ea typeface="Red Hat Text Medium"/>
                <a:cs typeface="Red Hat Text Medium"/>
                <a:sym typeface="Red Hat Text Medium"/>
              </a:defRPr>
            </a:lvl2pPr>
            <a:lvl3pPr lvl="2" rtl="0">
              <a:lnSpc>
                <a:spcPct val="100000"/>
              </a:lnSpc>
              <a:spcBef>
                <a:spcPts val="0"/>
              </a:spcBef>
              <a:spcAft>
                <a:spcPts val="0"/>
              </a:spcAft>
              <a:buClr>
                <a:srgbClr val="141414"/>
              </a:buClr>
              <a:buSzPts val="800"/>
              <a:buFont typeface="Red Hat Text Medium"/>
              <a:buNone/>
              <a:defRPr sz="800">
                <a:solidFill>
                  <a:srgbClr val="141414"/>
                </a:solidFill>
                <a:latin typeface="Red Hat Text Medium"/>
                <a:ea typeface="Red Hat Text Medium"/>
                <a:cs typeface="Red Hat Text Medium"/>
                <a:sym typeface="Red Hat Text Medium"/>
              </a:defRPr>
            </a:lvl3pPr>
            <a:lvl4pPr lvl="3" rtl="0">
              <a:lnSpc>
                <a:spcPct val="100000"/>
              </a:lnSpc>
              <a:spcBef>
                <a:spcPts val="0"/>
              </a:spcBef>
              <a:spcAft>
                <a:spcPts val="0"/>
              </a:spcAft>
              <a:buClr>
                <a:srgbClr val="141414"/>
              </a:buClr>
              <a:buSzPts val="800"/>
              <a:buFont typeface="Red Hat Text Medium"/>
              <a:buNone/>
              <a:defRPr sz="800">
                <a:solidFill>
                  <a:srgbClr val="141414"/>
                </a:solidFill>
                <a:latin typeface="Red Hat Text Medium"/>
                <a:ea typeface="Red Hat Text Medium"/>
                <a:cs typeface="Red Hat Text Medium"/>
                <a:sym typeface="Red Hat Text Medium"/>
              </a:defRPr>
            </a:lvl4pPr>
            <a:lvl5pPr lvl="4" rtl="0">
              <a:lnSpc>
                <a:spcPct val="100000"/>
              </a:lnSpc>
              <a:spcBef>
                <a:spcPts val="0"/>
              </a:spcBef>
              <a:spcAft>
                <a:spcPts val="0"/>
              </a:spcAft>
              <a:buClr>
                <a:srgbClr val="141414"/>
              </a:buClr>
              <a:buSzPts val="800"/>
              <a:buFont typeface="Red Hat Text Medium"/>
              <a:buNone/>
              <a:defRPr sz="800">
                <a:solidFill>
                  <a:srgbClr val="141414"/>
                </a:solidFill>
                <a:latin typeface="Red Hat Text Medium"/>
                <a:ea typeface="Red Hat Text Medium"/>
                <a:cs typeface="Red Hat Text Medium"/>
                <a:sym typeface="Red Hat Text Medium"/>
              </a:defRPr>
            </a:lvl5pPr>
            <a:lvl6pPr lvl="5" rtl="0">
              <a:lnSpc>
                <a:spcPct val="100000"/>
              </a:lnSpc>
              <a:spcBef>
                <a:spcPts val="0"/>
              </a:spcBef>
              <a:spcAft>
                <a:spcPts val="0"/>
              </a:spcAft>
              <a:buClr>
                <a:srgbClr val="141414"/>
              </a:buClr>
              <a:buSzPts val="800"/>
              <a:buFont typeface="Red Hat Text Medium"/>
              <a:buNone/>
              <a:defRPr sz="800">
                <a:solidFill>
                  <a:srgbClr val="141414"/>
                </a:solidFill>
                <a:latin typeface="Red Hat Text Medium"/>
                <a:ea typeface="Red Hat Text Medium"/>
                <a:cs typeface="Red Hat Text Medium"/>
                <a:sym typeface="Red Hat Text Medium"/>
              </a:defRPr>
            </a:lvl6pPr>
            <a:lvl7pPr lvl="6" rtl="0">
              <a:lnSpc>
                <a:spcPct val="100000"/>
              </a:lnSpc>
              <a:spcBef>
                <a:spcPts val="0"/>
              </a:spcBef>
              <a:spcAft>
                <a:spcPts val="0"/>
              </a:spcAft>
              <a:buClr>
                <a:srgbClr val="141414"/>
              </a:buClr>
              <a:buSzPts val="800"/>
              <a:buFont typeface="Red Hat Text Medium"/>
              <a:buNone/>
              <a:defRPr sz="800">
                <a:solidFill>
                  <a:srgbClr val="141414"/>
                </a:solidFill>
                <a:latin typeface="Red Hat Text Medium"/>
                <a:ea typeface="Red Hat Text Medium"/>
                <a:cs typeface="Red Hat Text Medium"/>
                <a:sym typeface="Red Hat Text Medium"/>
              </a:defRPr>
            </a:lvl7pPr>
            <a:lvl8pPr lvl="7" rtl="0">
              <a:lnSpc>
                <a:spcPct val="100000"/>
              </a:lnSpc>
              <a:spcBef>
                <a:spcPts val="0"/>
              </a:spcBef>
              <a:spcAft>
                <a:spcPts val="0"/>
              </a:spcAft>
              <a:buClr>
                <a:srgbClr val="141414"/>
              </a:buClr>
              <a:buSzPts val="800"/>
              <a:buFont typeface="Red Hat Text Medium"/>
              <a:buNone/>
              <a:defRPr sz="800">
                <a:solidFill>
                  <a:srgbClr val="141414"/>
                </a:solidFill>
                <a:latin typeface="Red Hat Text Medium"/>
                <a:ea typeface="Red Hat Text Medium"/>
                <a:cs typeface="Red Hat Text Medium"/>
                <a:sym typeface="Red Hat Text Medium"/>
              </a:defRPr>
            </a:lvl8pPr>
            <a:lvl9pPr lvl="8" rtl="0">
              <a:lnSpc>
                <a:spcPct val="100000"/>
              </a:lnSpc>
              <a:spcBef>
                <a:spcPts val="0"/>
              </a:spcBef>
              <a:spcAft>
                <a:spcPts val="0"/>
              </a:spcAft>
              <a:buClr>
                <a:srgbClr val="141414"/>
              </a:buClr>
              <a:buSzPts val="800"/>
              <a:buFont typeface="Red Hat Text Medium"/>
              <a:buNone/>
              <a:defRPr sz="800">
                <a:solidFill>
                  <a:srgbClr val="141414"/>
                </a:solidFill>
                <a:latin typeface="Red Hat Text Medium"/>
                <a:ea typeface="Red Hat Text Medium"/>
                <a:cs typeface="Red Hat Text Medium"/>
                <a:sym typeface="Red Hat Text Medium"/>
              </a:defRPr>
            </a:lvl9pPr>
          </a:lstStyle>
          <a:p>
            <a:endParaRPr/>
          </a:p>
        </p:txBody>
      </p:sp>
      <p:cxnSp>
        <p:nvCxnSpPr>
          <p:cNvPr id="3772" name="Google Shape;3772;p327"/>
          <p:cNvCxnSpPr/>
          <p:nvPr/>
        </p:nvCxnSpPr>
        <p:spPr>
          <a:xfrm rot="10800000">
            <a:off x="335825" y="4801200"/>
            <a:ext cx="0" cy="342300"/>
          </a:xfrm>
          <a:prstGeom prst="straightConnector1">
            <a:avLst/>
          </a:prstGeom>
          <a:noFill/>
          <a:ln w="9525" cap="flat" cmpd="sng">
            <a:solidFill>
              <a:srgbClr val="EE0000"/>
            </a:solidFill>
            <a:prstDash val="solid"/>
            <a:round/>
            <a:headEnd type="none" w="med" len="med"/>
            <a:tailEnd type="none" w="med" len="med"/>
          </a:ln>
        </p:spPr>
      </p:cxnSp>
      <p:sp>
        <p:nvSpPr>
          <p:cNvPr id="3773" name="Google Shape;3773;p327"/>
          <p:cNvSpPr txBox="1">
            <a:spLocks noGrp="1"/>
          </p:cNvSpPr>
          <p:nvPr>
            <p:ph type="sldNum" idx="12"/>
          </p:nvPr>
        </p:nvSpPr>
        <p:spPr>
          <a:xfrm>
            <a:off x="61481" y="4627167"/>
            <a:ext cx="548700" cy="107700"/>
          </a:xfrm>
          <a:prstGeom prst="rect">
            <a:avLst/>
          </a:prstGeom>
          <a:noFill/>
          <a:ln>
            <a:noFill/>
          </a:ln>
        </p:spPr>
        <p:txBody>
          <a:bodyPr spcFirstLastPara="1" wrap="square" lIns="0" tIns="0" rIns="0" bIns="0" anchor="b" anchorCtr="0">
            <a:noAutofit/>
          </a:bodyPr>
          <a:lstStyle>
            <a:lvl1pPr lvl="0" algn="ctr" rtl="0">
              <a:buNone/>
              <a:defRPr sz="600">
                <a:solidFill>
                  <a:schemeClr val="dk1"/>
                </a:solidFill>
                <a:latin typeface="Red Hat Text Medium"/>
                <a:ea typeface="Red Hat Text Medium"/>
                <a:cs typeface="Red Hat Text Medium"/>
                <a:sym typeface="Red Hat Text Medium"/>
              </a:defRPr>
            </a:lvl1pPr>
            <a:lvl2pPr lvl="1" algn="ctr" rtl="0">
              <a:buNone/>
              <a:defRPr sz="600">
                <a:solidFill>
                  <a:schemeClr val="dk1"/>
                </a:solidFill>
                <a:latin typeface="Red Hat Text Medium"/>
                <a:ea typeface="Red Hat Text Medium"/>
                <a:cs typeface="Red Hat Text Medium"/>
                <a:sym typeface="Red Hat Text Medium"/>
              </a:defRPr>
            </a:lvl2pPr>
            <a:lvl3pPr lvl="2" algn="ctr" rtl="0">
              <a:buNone/>
              <a:defRPr sz="600">
                <a:solidFill>
                  <a:schemeClr val="dk1"/>
                </a:solidFill>
                <a:latin typeface="Red Hat Text Medium"/>
                <a:ea typeface="Red Hat Text Medium"/>
                <a:cs typeface="Red Hat Text Medium"/>
                <a:sym typeface="Red Hat Text Medium"/>
              </a:defRPr>
            </a:lvl3pPr>
            <a:lvl4pPr lvl="3" algn="ctr" rtl="0">
              <a:buNone/>
              <a:defRPr sz="600">
                <a:solidFill>
                  <a:schemeClr val="dk1"/>
                </a:solidFill>
                <a:latin typeface="Red Hat Text Medium"/>
                <a:ea typeface="Red Hat Text Medium"/>
                <a:cs typeface="Red Hat Text Medium"/>
                <a:sym typeface="Red Hat Text Medium"/>
              </a:defRPr>
            </a:lvl4pPr>
            <a:lvl5pPr lvl="4" algn="ctr" rtl="0">
              <a:buNone/>
              <a:defRPr sz="600">
                <a:solidFill>
                  <a:schemeClr val="dk1"/>
                </a:solidFill>
                <a:latin typeface="Red Hat Text Medium"/>
                <a:ea typeface="Red Hat Text Medium"/>
                <a:cs typeface="Red Hat Text Medium"/>
                <a:sym typeface="Red Hat Text Medium"/>
              </a:defRPr>
            </a:lvl5pPr>
            <a:lvl6pPr lvl="5" algn="ctr" rtl="0">
              <a:buNone/>
              <a:defRPr sz="600">
                <a:solidFill>
                  <a:schemeClr val="dk1"/>
                </a:solidFill>
                <a:latin typeface="Red Hat Text Medium"/>
                <a:ea typeface="Red Hat Text Medium"/>
                <a:cs typeface="Red Hat Text Medium"/>
                <a:sym typeface="Red Hat Text Medium"/>
              </a:defRPr>
            </a:lvl6pPr>
            <a:lvl7pPr lvl="6" algn="ctr" rtl="0">
              <a:buNone/>
              <a:defRPr sz="600">
                <a:solidFill>
                  <a:schemeClr val="dk1"/>
                </a:solidFill>
                <a:latin typeface="Red Hat Text Medium"/>
                <a:ea typeface="Red Hat Text Medium"/>
                <a:cs typeface="Red Hat Text Medium"/>
                <a:sym typeface="Red Hat Text Medium"/>
              </a:defRPr>
            </a:lvl7pPr>
            <a:lvl8pPr lvl="7" algn="ctr" rtl="0">
              <a:buNone/>
              <a:defRPr sz="600">
                <a:solidFill>
                  <a:schemeClr val="dk1"/>
                </a:solidFill>
                <a:latin typeface="Red Hat Text Medium"/>
                <a:ea typeface="Red Hat Text Medium"/>
                <a:cs typeface="Red Hat Text Medium"/>
                <a:sym typeface="Red Hat Text Medium"/>
              </a:defRPr>
            </a:lvl8pPr>
            <a:lvl9pPr lvl="8" algn="ctr" rtl="0">
              <a:buNone/>
              <a:defRPr sz="600">
                <a:solidFill>
                  <a:schemeClr val="dk1"/>
                </a:solidFill>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pic>
        <p:nvPicPr>
          <p:cNvPr id="3774" name="Google Shape;3774;p327"/>
          <p:cNvPicPr preferRelativeResize="0"/>
          <p:nvPr/>
        </p:nvPicPr>
        <p:blipFill rotWithShape="1">
          <a:blip r:embed="rId2">
            <a:alphaModFix/>
          </a:blip>
          <a:srcRect t="327" b="317"/>
          <a:stretch/>
        </p:blipFill>
        <p:spPr>
          <a:xfrm>
            <a:off x="8033460" y="4734938"/>
            <a:ext cx="731888" cy="171091"/>
          </a:xfrm>
          <a:prstGeom prst="rect">
            <a:avLst/>
          </a:prstGeom>
          <a:noFill/>
          <a:ln>
            <a:noFill/>
          </a:ln>
        </p:spPr>
      </p:pic>
      <p:sp>
        <p:nvSpPr>
          <p:cNvPr id="3775" name="Google Shape;3775;p327"/>
          <p:cNvSpPr txBox="1">
            <a:spLocks noGrp="1"/>
          </p:cNvSpPr>
          <p:nvPr>
            <p:ph type="subTitle" idx="2"/>
          </p:nvPr>
        </p:nvSpPr>
        <p:spPr>
          <a:xfrm>
            <a:off x="663788" y="4627163"/>
            <a:ext cx="6001800" cy="420000"/>
          </a:xfrm>
          <a:prstGeom prst="rect">
            <a:avLst/>
          </a:prstGeom>
        </p:spPr>
        <p:txBody>
          <a:bodyPr spcFirstLastPara="1" wrap="square" lIns="0" tIns="0" rIns="0" bIns="0" anchor="b" anchorCtr="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a:endParaRPr/>
          </a:p>
        </p:txBody>
      </p:sp>
      <p:sp>
        <p:nvSpPr>
          <p:cNvPr id="3776" name="Google Shape;3776;p327"/>
          <p:cNvSpPr txBox="1">
            <a:spLocks noGrp="1"/>
          </p:cNvSpPr>
          <p:nvPr>
            <p:ph type="subTitle" idx="3"/>
          </p:nvPr>
        </p:nvSpPr>
        <p:spPr>
          <a:xfrm>
            <a:off x="2459625" y="1998263"/>
            <a:ext cx="1526100" cy="2035500"/>
          </a:xfrm>
          <a:prstGeom prst="rect">
            <a:avLst/>
          </a:prstGeom>
        </p:spPr>
        <p:txBody>
          <a:bodyPr spcFirstLastPara="1" wrap="square" lIns="0" tIns="0" rIns="0" bIns="0" anchor="t" anchorCtr="0">
            <a:noAutofit/>
          </a:bodyPr>
          <a:lstStyle>
            <a:lvl1pPr lvl="0" rtl="0">
              <a:lnSpc>
                <a:spcPct val="114000"/>
              </a:lnSpc>
              <a:spcBef>
                <a:spcPts val="0"/>
              </a:spcBef>
              <a:spcAft>
                <a:spcPts val="0"/>
              </a:spcAft>
              <a:buNone/>
              <a:defRPr sz="1500">
                <a:solidFill>
                  <a:schemeClr val="dk1"/>
                </a:solidFill>
                <a:latin typeface="Red Hat Display"/>
                <a:ea typeface="Red Hat Display"/>
                <a:cs typeface="Red Hat Display"/>
                <a:sym typeface="Red Hat Display"/>
              </a:defRPr>
            </a:lvl1pPr>
            <a:lvl2pPr lvl="1" rtl="0">
              <a:lnSpc>
                <a:spcPct val="114000"/>
              </a:lnSpc>
              <a:spcBef>
                <a:spcPts val="1500"/>
              </a:spcBef>
              <a:spcAft>
                <a:spcPts val="0"/>
              </a:spcAft>
              <a:buNone/>
              <a:defRPr sz="1500">
                <a:solidFill>
                  <a:schemeClr val="dk1"/>
                </a:solidFill>
                <a:latin typeface="Red Hat Display"/>
                <a:ea typeface="Red Hat Display"/>
                <a:cs typeface="Red Hat Display"/>
                <a:sym typeface="Red Hat Display"/>
              </a:defRPr>
            </a:lvl2pPr>
            <a:lvl3pPr lvl="2" rtl="0">
              <a:lnSpc>
                <a:spcPct val="114000"/>
              </a:lnSpc>
              <a:spcBef>
                <a:spcPts val="1500"/>
              </a:spcBef>
              <a:spcAft>
                <a:spcPts val="0"/>
              </a:spcAft>
              <a:buNone/>
              <a:defRPr sz="1500">
                <a:solidFill>
                  <a:schemeClr val="dk1"/>
                </a:solidFill>
                <a:latin typeface="Red Hat Display"/>
                <a:ea typeface="Red Hat Display"/>
                <a:cs typeface="Red Hat Display"/>
                <a:sym typeface="Red Hat Display"/>
              </a:defRPr>
            </a:lvl3pPr>
            <a:lvl4pPr lvl="3" rtl="0">
              <a:lnSpc>
                <a:spcPct val="114000"/>
              </a:lnSpc>
              <a:spcBef>
                <a:spcPts val="1500"/>
              </a:spcBef>
              <a:spcAft>
                <a:spcPts val="0"/>
              </a:spcAft>
              <a:buNone/>
              <a:defRPr sz="1500">
                <a:solidFill>
                  <a:schemeClr val="dk1"/>
                </a:solidFill>
                <a:latin typeface="Red Hat Display"/>
                <a:ea typeface="Red Hat Display"/>
                <a:cs typeface="Red Hat Display"/>
                <a:sym typeface="Red Hat Display"/>
              </a:defRPr>
            </a:lvl4pPr>
            <a:lvl5pPr lvl="4" rtl="0">
              <a:lnSpc>
                <a:spcPct val="114000"/>
              </a:lnSpc>
              <a:spcBef>
                <a:spcPts val="1500"/>
              </a:spcBef>
              <a:spcAft>
                <a:spcPts val="0"/>
              </a:spcAft>
              <a:buNone/>
              <a:defRPr sz="1500">
                <a:solidFill>
                  <a:schemeClr val="dk1"/>
                </a:solidFill>
                <a:latin typeface="Red Hat Display"/>
                <a:ea typeface="Red Hat Display"/>
                <a:cs typeface="Red Hat Display"/>
                <a:sym typeface="Red Hat Display"/>
              </a:defRPr>
            </a:lvl5pPr>
            <a:lvl6pPr lvl="5" rtl="0">
              <a:lnSpc>
                <a:spcPct val="114000"/>
              </a:lnSpc>
              <a:spcBef>
                <a:spcPts val="1500"/>
              </a:spcBef>
              <a:spcAft>
                <a:spcPts val="0"/>
              </a:spcAft>
              <a:buNone/>
              <a:defRPr sz="1500">
                <a:solidFill>
                  <a:schemeClr val="dk1"/>
                </a:solidFill>
                <a:latin typeface="Red Hat Display"/>
                <a:ea typeface="Red Hat Display"/>
                <a:cs typeface="Red Hat Display"/>
                <a:sym typeface="Red Hat Display"/>
              </a:defRPr>
            </a:lvl6pPr>
            <a:lvl7pPr lvl="6" rtl="0">
              <a:lnSpc>
                <a:spcPct val="114000"/>
              </a:lnSpc>
              <a:spcBef>
                <a:spcPts val="1500"/>
              </a:spcBef>
              <a:spcAft>
                <a:spcPts val="0"/>
              </a:spcAft>
              <a:buNone/>
              <a:defRPr sz="1500">
                <a:solidFill>
                  <a:schemeClr val="dk1"/>
                </a:solidFill>
                <a:latin typeface="Red Hat Display"/>
                <a:ea typeface="Red Hat Display"/>
                <a:cs typeface="Red Hat Display"/>
                <a:sym typeface="Red Hat Display"/>
              </a:defRPr>
            </a:lvl7pPr>
            <a:lvl8pPr lvl="7" rtl="0">
              <a:lnSpc>
                <a:spcPct val="114000"/>
              </a:lnSpc>
              <a:spcBef>
                <a:spcPts val="1500"/>
              </a:spcBef>
              <a:spcAft>
                <a:spcPts val="0"/>
              </a:spcAft>
              <a:buNone/>
              <a:defRPr sz="1500">
                <a:solidFill>
                  <a:schemeClr val="dk1"/>
                </a:solidFill>
                <a:latin typeface="Red Hat Display"/>
                <a:ea typeface="Red Hat Display"/>
                <a:cs typeface="Red Hat Display"/>
                <a:sym typeface="Red Hat Display"/>
              </a:defRPr>
            </a:lvl8pPr>
            <a:lvl9pPr lvl="8" rtl="0">
              <a:lnSpc>
                <a:spcPct val="114000"/>
              </a:lnSpc>
              <a:spcBef>
                <a:spcPts val="1500"/>
              </a:spcBef>
              <a:spcAft>
                <a:spcPts val="1500"/>
              </a:spcAft>
              <a:buNone/>
              <a:defRPr sz="1500">
                <a:solidFill>
                  <a:schemeClr val="dk1"/>
                </a:solidFill>
                <a:latin typeface="Red Hat Display"/>
                <a:ea typeface="Red Hat Display"/>
                <a:cs typeface="Red Hat Display"/>
                <a:sym typeface="Red Hat Display"/>
              </a:defRPr>
            </a:lvl9pPr>
          </a:lstStyle>
          <a:p>
            <a:endParaRPr/>
          </a:p>
        </p:txBody>
      </p:sp>
      <p:sp>
        <p:nvSpPr>
          <p:cNvPr id="3777" name="Google Shape;3777;p327"/>
          <p:cNvSpPr txBox="1">
            <a:spLocks noGrp="1"/>
          </p:cNvSpPr>
          <p:nvPr>
            <p:ph type="subTitle" idx="4"/>
          </p:nvPr>
        </p:nvSpPr>
        <p:spPr>
          <a:xfrm>
            <a:off x="4245488" y="1998263"/>
            <a:ext cx="1526100" cy="2035500"/>
          </a:xfrm>
          <a:prstGeom prst="rect">
            <a:avLst/>
          </a:prstGeom>
        </p:spPr>
        <p:txBody>
          <a:bodyPr spcFirstLastPara="1" wrap="square" lIns="0" tIns="0" rIns="0" bIns="0" anchor="t" anchorCtr="0">
            <a:noAutofit/>
          </a:bodyPr>
          <a:lstStyle>
            <a:lvl1pPr lvl="0" rtl="0">
              <a:lnSpc>
                <a:spcPct val="114000"/>
              </a:lnSpc>
              <a:spcBef>
                <a:spcPts val="0"/>
              </a:spcBef>
              <a:spcAft>
                <a:spcPts val="0"/>
              </a:spcAft>
              <a:buNone/>
              <a:defRPr sz="1500">
                <a:solidFill>
                  <a:schemeClr val="dk1"/>
                </a:solidFill>
                <a:latin typeface="Red Hat Display"/>
                <a:ea typeface="Red Hat Display"/>
                <a:cs typeface="Red Hat Display"/>
                <a:sym typeface="Red Hat Display"/>
              </a:defRPr>
            </a:lvl1pPr>
            <a:lvl2pPr lvl="1" rtl="0">
              <a:lnSpc>
                <a:spcPct val="114000"/>
              </a:lnSpc>
              <a:spcBef>
                <a:spcPts val="1500"/>
              </a:spcBef>
              <a:spcAft>
                <a:spcPts val="0"/>
              </a:spcAft>
              <a:buNone/>
              <a:defRPr sz="1500">
                <a:solidFill>
                  <a:schemeClr val="dk1"/>
                </a:solidFill>
                <a:latin typeface="Red Hat Display"/>
                <a:ea typeface="Red Hat Display"/>
                <a:cs typeface="Red Hat Display"/>
                <a:sym typeface="Red Hat Display"/>
              </a:defRPr>
            </a:lvl2pPr>
            <a:lvl3pPr lvl="2" rtl="0">
              <a:lnSpc>
                <a:spcPct val="114000"/>
              </a:lnSpc>
              <a:spcBef>
                <a:spcPts val="1500"/>
              </a:spcBef>
              <a:spcAft>
                <a:spcPts val="0"/>
              </a:spcAft>
              <a:buNone/>
              <a:defRPr sz="1500">
                <a:solidFill>
                  <a:schemeClr val="dk1"/>
                </a:solidFill>
                <a:latin typeface="Red Hat Display"/>
                <a:ea typeface="Red Hat Display"/>
                <a:cs typeface="Red Hat Display"/>
                <a:sym typeface="Red Hat Display"/>
              </a:defRPr>
            </a:lvl3pPr>
            <a:lvl4pPr lvl="3" rtl="0">
              <a:lnSpc>
                <a:spcPct val="114000"/>
              </a:lnSpc>
              <a:spcBef>
                <a:spcPts val="1500"/>
              </a:spcBef>
              <a:spcAft>
                <a:spcPts val="0"/>
              </a:spcAft>
              <a:buNone/>
              <a:defRPr sz="1500">
                <a:solidFill>
                  <a:schemeClr val="dk1"/>
                </a:solidFill>
                <a:latin typeface="Red Hat Display"/>
                <a:ea typeface="Red Hat Display"/>
                <a:cs typeface="Red Hat Display"/>
                <a:sym typeface="Red Hat Display"/>
              </a:defRPr>
            </a:lvl4pPr>
            <a:lvl5pPr lvl="4" rtl="0">
              <a:lnSpc>
                <a:spcPct val="114000"/>
              </a:lnSpc>
              <a:spcBef>
                <a:spcPts val="1500"/>
              </a:spcBef>
              <a:spcAft>
                <a:spcPts val="0"/>
              </a:spcAft>
              <a:buNone/>
              <a:defRPr sz="1500">
                <a:solidFill>
                  <a:schemeClr val="dk1"/>
                </a:solidFill>
                <a:latin typeface="Red Hat Display"/>
                <a:ea typeface="Red Hat Display"/>
                <a:cs typeface="Red Hat Display"/>
                <a:sym typeface="Red Hat Display"/>
              </a:defRPr>
            </a:lvl5pPr>
            <a:lvl6pPr lvl="5" rtl="0">
              <a:lnSpc>
                <a:spcPct val="114000"/>
              </a:lnSpc>
              <a:spcBef>
                <a:spcPts val="1500"/>
              </a:spcBef>
              <a:spcAft>
                <a:spcPts val="0"/>
              </a:spcAft>
              <a:buNone/>
              <a:defRPr sz="1500">
                <a:solidFill>
                  <a:schemeClr val="dk1"/>
                </a:solidFill>
                <a:latin typeface="Red Hat Display"/>
                <a:ea typeface="Red Hat Display"/>
                <a:cs typeface="Red Hat Display"/>
                <a:sym typeface="Red Hat Display"/>
              </a:defRPr>
            </a:lvl6pPr>
            <a:lvl7pPr lvl="6" rtl="0">
              <a:lnSpc>
                <a:spcPct val="114000"/>
              </a:lnSpc>
              <a:spcBef>
                <a:spcPts val="1500"/>
              </a:spcBef>
              <a:spcAft>
                <a:spcPts val="0"/>
              </a:spcAft>
              <a:buNone/>
              <a:defRPr sz="1500">
                <a:solidFill>
                  <a:schemeClr val="dk1"/>
                </a:solidFill>
                <a:latin typeface="Red Hat Display"/>
                <a:ea typeface="Red Hat Display"/>
                <a:cs typeface="Red Hat Display"/>
                <a:sym typeface="Red Hat Display"/>
              </a:defRPr>
            </a:lvl7pPr>
            <a:lvl8pPr lvl="7" rtl="0">
              <a:lnSpc>
                <a:spcPct val="114000"/>
              </a:lnSpc>
              <a:spcBef>
                <a:spcPts val="1500"/>
              </a:spcBef>
              <a:spcAft>
                <a:spcPts val="0"/>
              </a:spcAft>
              <a:buNone/>
              <a:defRPr sz="1500">
                <a:solidFill>
                  <a:schemeClr val="dk1"/>
                </a:solidFill>
                <a:latin typeface="Red Hat Display"/>
                <a:ea typeface="Red Hat Display"/>
                <a:cs typeface="Red Hat Display"/>
                <a:sym typeface="Red Hat Display"/>
              </a:defRPr>
            </a:lvl8pPr>
            <a:lvl9pPr lvl="8" rtl="0">
              <a:lnSpc>
                <a:spcPct val="114000"/>
              </a:lnSpc>
              <a:spcBef>
                <a:spcPts val="1500"/>
              </a:spcBef>
              <a:spcAft>
                <a:spcPts val="1500"/>
              </a:spcAft>
              <a:buNone/>
              <a:defRPr sz="1500">
                <a:solidFill>
                  <a:schemeClr val="dk1"/>
                </a:solidFill>
                <a:latin typeface="Red Hat Display"/>
                <a:ea typeface="Red Hat Display"/>
                <a:cs typeface="Red Hat Display"/>
                <a:sym typeface="Red Hat Display"/>
              </a:defRPr>
            </a:lvl9pPr>
          </a:lstStyle>
          <a:p>
            <a:endParaRPr/>
          </a:p>
        </p:txBody>
      </p:sp>
      <p:sp>
        <p:nvSpPr>
          <p:cNvPr id="3778" name="Google Shape;3778;p327"/>
          <p:cNvSpPr txBox="1">
            <a:spLocks noGrp="1"/>
          </p:cNvSpPr>
          <p:nvPr>
            <p:ph type="subTitle" idx="5"/>
          </p:nvPr>
        </p:nvSpPr>
        <p:spPr>
          <a:xfrm>
            <a:off x="6031350" y="1998263"/>
            <a:ext cx="1526100" cy="2035500"/>
          </a:xfrm>
          <a:prstGeom prst="rect">
            <a:avLst/>
          </a:prstGeom>
        </p:spPr>
        <p:txBody>
          <a:bodyPr spcFirstLastPara="1" wrap="square" lIns="0" tIns="0" rIns="0" bIns="0" anchor="t" anchorCtr="0">
            <a:noAutofit/>
          </a:bodyPr>
          <a:lstStyle>
            <a:lvl1pPr lvl="0" rtl="0">
              <a:lnSpc>
                <a:spcPct val="114000"/>
              </a:lnSpc>
              <a:spcBef>
                <a:spcPts val="0"/>
              </a:spcBef>
              <a:spcAft>
                <a:spcPts val="0"/>
              </a:spcAft>
              <a:buNone/>
              <a:defRPr sz="1500">
                <a:solidFill>
                  <a:schemeClr val="dk1"/>
                </a:solidFill>
                <a:latin typeface="Red Hat Display"/>
                <a:ea typeface="Red Hat Display"/>
                <a:cs typeface="Red Hat Display"/>
                <a:sym typeface="Red Hat Display"/>
              </a:defRPr>
            </a:lvl1pPr>
            <a:lvl2pPr lvl="1" rtl="0">
              <a:lnSpc>
                <a:spcPct val="114000"/>
              </a:lnSpc>
              <a:spcBef>
                <a:spcPts val="1500"/>
              </a:spcBef>
              <a:spcAft>
                <a:spcPts val="0"/>
              </a:spcAft>
              <a:buNone/>
              <a:defRPr sz="1500">
                <a:solidFill>
                  <a:schemeClr val="dk1"/>
                </a:solidFill>
                <a:latin typeface="Red Hat Display"/>
                <a:ea typeface="Red Hat Display"/>
                <a:cs typeface="Red Hat Display"/>
                <a:sym typeface="Red Hat Display"/>
              </a:defRPr>
            </a:lvl2pPr>
            <a:lvl3pPr lvl="2" rtl="0">
              <a:lnSpc>
                <a:spcPct val="114000"/>
              </a:lnSpc>
              <a:spcBef>
                <a:spcPts val="1500"/>
              </a:spcBef>
              <a:spcAft>
                <a:spcPts val="0"/>
              </a:spcAft>
              <a:buNone/>
              <a:defRPr sz="1500">
                <a:solidFill>
                  <a:schemeClr val="dk1"/>
                </a:solidFill>
                <a:latin typeface="Red Hat Display"/>
                <a:ea typeface="Red Hat Display"/>
                <a:cs typeface="Red Hat Display"/>
                <a:sym typeface="Red Hat Display"/>
              </a:defRPr>
            </a:lvl3pPr>
            <a:lvl4pPr lvl="3" rtl="0">
              <a:lnSpc>
                <a:spcPct val="114000"/>
              </a:lnSpc>
              <a:spcBef>
                <a:spcPts val="1500"/>
              </a:spcBef>
              <a:spcAft>
                <a:spcPts val="0"/>
              </a:spcAft>
              <a:buNone/>
              <a:defRPr sz="1500">
                <a:solidFill>
                  <a:schemeClr val="dk1"/>
                </a:solidFill>
                <a:latin typeface="Red Hat Display"/>
                <a:ea typeface="Red Hat Display"/>
                <a:cs typeface="Red Hat Display"/>
                <a:sym typeface="Red Hat Display"/>
              </a:defRPr>
            </a:lvl4pPr>
            <a:lvl5pPr lvl="4" rtl="0">
              <a:lnSpc>
                <a:spcPct val="114000"/>
              </a:lnSpc>
              <a:spcBef>
                <a:spcPts val="1500"/>
              </a:spcBef>
              <a:spcAft>
                <a:spcPts val="0"/>
              </a:spcAft>
              <a:buNone/>
              <a:defRPr sz="1500">
                <a:solidFill>
                  <a:schemeClr val="dk1"/>
                </a:solidFill>
                <a:latin typeface="Red Hat Display"/>
                <a:ea typeface="Red Hat Display"/>
                <a:cs typeface="Red Hat Display"/>
                <a:sym typeface="Red Hat Display"/>
              </a:defRPr>
            </a:lvl5pPr>
            <a:lvl6pPr lvl="5" rtl="0">
              <a:lnSpc>
                <a:spcPct val="114000"/>
              </a:lnSpc>
              <a:spcBef>
                <a:spcPts val="1500"/>
              </a:spcBef>
              <a:spcAft>
                <a:spcPts val="0"/>
              </a:spcAft>
              <a:buNone/>
              <a:defRPr sz="1500">
                <a:solidFill>
                  <a:schemeClr val="dk1"/>
                </a:solidFill>
                <a:latin typeface="Red Hat Display"/>
                <a:ea typeface="Red Hat Display"/>
                <a:cs typeface="Red Hat Display"/>
                <a:sym typeface="Red Hat Display"/>
              </a:defRPr>
            </a:lvl6pPr>
            <a:lvl7pPr lvl="6" rtl="0">
              <a:lnSpc>
                <a:spcPct val="114000"/>
              </a:lnSpc>
              <a:spcBef>
                <a:spcPts val="1500"/>
              </a:spcBef>
              <a:spcAft>
                <a:spcPts val="0"/>
              </a:spcAft>
              <a:buNone/>
              <a:defRPr sz="1500">
                <a:solidFill>
                  <a:schemeClr val="dk1"/>
                </a:solidFill>
                <a:latin typeface="Red Hat Display"/>
                <a:ea typeface="Red Hat Display"/>
                <a:cs typeface="Red Hat Display"/>
                <a:sym typeface="Red Hat Display"/>
              </a:defRPr>
            </a:lvl7pPr>
            <a:lvl8pPr lvl="7" rtl="0">
              <a:lnSpc>
                <a:spcPct val="114000"/>
              </a:lnSpc>
              <a:spcBef>
                <a:spcPts val="1500"/>
              </a:spcBef>
              <a:spcAft>
                <a:spcPts val="0"/>
              </a:spcAft>
              <a:buNone/>
              <a:defRPr sz="1500">
                <a:solidFill>
                  <a:schemeClr val="dk1"/>
                </a:solidFill>
                <a:latin typeface="Red Hat Display"/>
                <a:ea typeface="Red Hat Display"/>
                <a:cs typeface="Red Hat Display"/>
                <a:sym typeface="Red Hat Display"/>
              </a:defRPr>
            </a:lvl8pPr>
            <a:lvl9pPr lvl="8" rtl="0">
              <a:lnSpc>
                <a:spcPct val="114000"/>
              </a:lnSpc>
              <a:spcBef>
                <a:spcPts val="1500"/>
              </a:spcBef>
              <a:spcAft>
                <a:spcPts val="1500"/>
              </a:spcAft>
              <a:buNone/>
              <a:defRPr sz="1500">
                <a:solidFill>
                  <a:schemeClr val="dk1"/>
                </a:solidFill>
                <a:latin typeface="Red Hat Display"/>
                <a:ea typeface="Red Hat Display"/>
                <a:cs typeface="Red Hat Display"/>
                <a:sym typeface="Red Hat Display"/>
              </a:defRPr>
            </a:lvl9pPr>
          </a:lstStyle>
          <a:p>
            <a:endParaRP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matchingName="text only">
  <p:cSld name="text only">
    <p:spTree>
      <p:nvGrpSpPr>
        <p:cNvPr id="1" name="Shape 3779"/>
        <p:cNvGrpSpPr/>
        <p:nvPr/>
      </p:nvGrpSpPr>
      <p:grpSpPr>
        <a:xfrm>
          <a:off x="0" y="0"/>
          <a:ext cx="0" cy="0"/>
          <a:chOff x="0" y="0"/>
          <a:chExt cx="0" cy="0"/>
        </a:xfrm>
      </p:grpSpPr>
      <p:sp>
        <p:nvSpPr>
          <p:cNvPr id="3780" name="Google Shape;3780;p328"/>
          <p:cNvSpPr txBox="1">
            <a:spLocks noGrp="1"/>
          </p:cNvSpPr>
          <p:nvPr>
            <p:ph type="title"/>
          </p:nvPr>
        </p:nvSpPr>
        <p:spPr>
          <a:xfrm>
            <a:off x="826650" y="0"/>
            <a:ext cx="7490700" cy="1063200"/>
          </a:xfrm>
          <a:prstGeom prst="rect">
            <a:avLst/>
          </a:prstGeom>
          <a:noFill/>
          <a:ln>
            <a:noFill/>
          </a:ln>
        </p:spPr>
        <p:txBody>
          <a:bodyPr spcFirstLastPara="1" wrap="square" lIns="0" tIns="0" rIns="0" bIns="0" anchor="b" anchorCtr="0">
            <a:noAutofit/>
          </a:bodyPr>
          <a:lstStyle>
            <a:lvl1pPr lvl="0" rtl="0">
              <a:spcBef>
                <a:spcPts val="0"/>
              </a:spcBef>
              <a:spcAft>
                <a:spcPts val="0"/>
              </a:spcAft>
              <a:buSzPts val="2600"/>
              <a:buFont typeface="Arial"/>
              <a:buNone/>
              <a:defRPr/>
            </a:lvl1pPr>
            <a:lvl2pPr lvl="1" rtl="0">
              <a:spcBef>
                <a:spcPts val="0"/>
              </a:spcBef>
              <a:spcAft>
                <a:spcPts val="0"/>
              </a:spcAft>
              <a:buSzPts val="2600"/>
              <a:buFont typeface="Proxima Nova"/>
              <a:buNone/>
              <a:defRPr/>
            </a:lvl2pPr>
            <a:lvl3pPr lvl="2" rtl="0">
              <a:spcBef>
                <a:spcPts val="0"/>
              </a:spcBef>
              <a:spcAft>
                <a:spcPts val="0"/>
              </a:spcAft>
              <a:buSzPts val="2600"/>
              <a:buFont typeface="Proxima Nova"/>
              <a:buNone/>
              <a:defRPr/>
            </a:lvl3pPr>
            <a:lvl4pPr lvl="3" rtl="0">
              <a:spcBef>
                <a:spcPts val="0"/>
              </a:spcBef>
              <a:spcAft>
                <a:spcPts val="0"/>
              </a:spcAft>
              <a:buSzPts val="2600"/>
              <a:buFont typeface="Proxima Nova"/>
              <a:buNone/>
              <a:defRPr/>
            </a:lvl4pPr>
            <a:lvl5pPr lvl="4" rtl="0">
              <a:spcBef>
                <a:spcPts val="0"/>
              </a:spcBef>
              <a:spcAft>
                <a:spcPts val="0"/>
              </a:spcAft>
              <a:buSzPts val="2600"/>
              <a:buFont typeface="Proxima Nova"/>
              <a:buNone/>
              <a:defRPr/>
            </a:lvl5pPr>
            <a:lvl6pPr lvl="5" rtl="0">
              <a:spcBef>
                <a:spcPts val="0"/>
              </a:spcBef>
              <a:spcAft>
                <a:spcPts val="0"/>
              </a:spcAft>
              <a:buSzPts val="2600"/>
              <a:buFont typeface="Proxima Nova"/>
              <a:buNone/>
              <a:defRPr/>
            </a:lvl6pPr>
            <a:lvl7pPr lvl="6" rtl="0">
              <a:spcBef>
                <a:spcPts val="0"/>
              </a:spcBef>
              <a:spcAft>
                <a:spcPts val="0"/>
              </a:spcAft>
              <a:buSzPts val="2600"/>
              <a:buFont typeface="Proxima Nova"/>
              <a:buNone/>
              <a:defRPr/>
            </a:lvl7pPr>
            <a:lvl8pPr lvl="7" rtl="0">
              <a:spcBef>
                <a:spcPts val="0"/>
              </a:spcBef>
              <a:spcAft>
                <a:spcPts val="0"/>
              </a:spcAft>
              <a:buSzPts val="2600"/>
              <a:buFont typeface="Proxima Nova"/>
              <a:buNone/>
              <a:defRPr/>
            </a:lvl8pPr>
            <a:lvl9pPr lvl="8" rtl="0">
              <a:spcBef>
                <a:spcPts val="0"/>
              </a:spcBef>
              <a:spcAft>
                <a:spcPts val="0"/>
              </a:spcAft>
              <a:buSzPts val="2600"/>
              <a:buFont typeface="Proxima Nova"/>
              <a:buNone/>
              <a:defRPr/>
            </a:lvl9pPr>
          </a:lstStyle>
          <a:p>
            <a:endParaRPr/>
          </a:p>
        </p:txBody>
      </p:sp>
      <p:sp>
        <p:nvSpPr>
          <p:cNvPr id="3781" name="Google Shape;3781;p328"/>
          <p:cNvSpPr txBox="1">
            <a:spLocks noGrp="1"/>
          </p:cNvSpPr>
          <p:nvPr>
            <p:ph type="sldNum" idx="12"/>
          </p:nvPr>
        </p:nvSpPr>
        <p:spPr>
          <a:xfrm>
            <a:off x="103327" y="4733943"/>
            <a:ext cx="360600" cy="393600"/>
          </a:xfrm>
          <a:prstGeom prst="rect">
            <a:avLst/>
          </a:prstGeom>
          <a:noFill/>
          <a:ln>
            <a:noFill/>
          </a:ln>
        </p:spPr>
        <p:txBody>
          <a:bodyPr spcFirstLastPara="1" wrap="square" lIns="83800" tIns="83800" rIns="83800" bIns="83800" anchor="ctr" anchorCtr="0">
            <a:noAutofit/>
          </a:bodyPr>
          <a:lstStyle>
            <a:lvl1pPr marL="0" marR="0" lvl="0"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
              <a:t>‹#›</a:t>
            </a:fld>
            <a:endParaRPr/>
          </a:p>
        </p:txBody>
      </p:sp>
      <p:sp>
        <p:nvSpPr>
          <p:cNvPr id="3782" name="Google Shape;3782;p328"/>
          <p:cNvSpPr txBox="1">
            <a:spLocks noGrp="1"/>
          </p:cNvSpPr>
          <p:nvPr>
            <p:ph type="subTitle" idx="1"/>
          </p:nvPr>
        </p:nvSpPr>
        <p:spPr>
          <a:xfrm>
            <a:off x="826650" y="1005975"/>
            <a:ext cx="7490700" cy="328800"/>
          </a:xfrm>
          <a:prstGeom prst="rect">
            <a:avLst/>
          </a:prstGeom>
          <a:noFill/>
          <a:ln>
            <a:noFill/>
          </a:ln>
        </p:spPr>
        <p:txBody>
          <a:bodyPr spcFirstLastPara="1" wrap="square" lIns="0" tIns="0" rIns="0" bIns="0" anchor="t" anchorCtr="0">
            <a:noAutofit/>
          </a:bodyPr>
          <a:lstStyle>
            <a:lvl1pPr marL="0" marR="0" lvl="0" indent="0" algn="l" rtl="0">
              <a:lnSpc>
                <a:spcPct val="100000"/>
              </a:lnSpc>
              <a:spcBef>
                <a:spcPts val="0"/>
              </a:spcBef>
              <a:spcAft>
                <a:spcPts val="0"/>
              </a:spcAft>
              <a:buClr>
                <a:schemeClr val="dk1"/>
              </a:buClr>
              <a:buSzPts val="1200"/>
              <a:buFont typeface="Arial"/>
              <a:buNone/>
              <a:defRPr sz="1700" b="0" i="0" u="none" strike="noStrike" cap="none">
                <a:solidFill>
                  <a:schemeClr val="dk1"/>
                </a:solidFill>
                <a:latin typeface="Arial"/>
                <a:ea typeface="Arial"/>
                <a:cs typeface="Arial"/>
                <a:sym typeface="Arial"/>
              </a:defRPr>
            </a:lvl1pPr>
            <a:lvl2pPr marL="0" marR="0" lvl="1" indent="0" algn="l" rtl="0">
              <a:lnSpc>
                <a:spcPct val="100000"/>
              </a:lnSpc>
              <a:spcBef>
                <a:spcPts val="0"/>
              </a:spcBef>
              <a:spcAft>
                <a:spcPts val="0"/>
              </a:spcAft>
              <a:buClr>
                <a:schemeClr val="dk1"/>
              </a:buClr>
              <a:buSzPts val="1100"/>
              <a:buFont typeface="Arial"/>
              <a:buNone/>
              <a:defRPr sz="1500" b="0" i="0" u="none" strike="noStrike" cap="none">
                <a:solidFill>
                  <a:schemeClr val="dk1"/>
                </a:solidFill>
                <a:latin typeface="Arial"/>
                <a:ea typeface="Arial"/>
                <a:cs typeface="Arial"/>
                <a:sym typeface="Arial"/>
              </a:defRPr>
            </a:lvl2pPr>
            <a:lvl3pPr marL="0" marR="0" lvl="2" indent="0" algn="l" rtl="0">
              <a:lnSpc>
                <a:spcPct val="100000"/>
              </a:lnSpc>
              <a:spcBef>
                <a:spcPts val="0"/>
              </a:spcBef>
              <a:spcAft>
                <a:spcPts val="0"/>
              </a:spcAft>
              <a:buClr>
                <a:schemeClr val="dk1"/>
              </a:buClr>
              <a:buSzPts val="1100"/>
              <a:buFont typeface="Arial"/>
              <a:buNone/>
              <a:defRPr sz="1500" b="0" i="0" u="none" strike="noStrike" cap="none">
                <a:solidFill>
                  <a:schemeClr val="dk1"/>
                </a:solidFill>
                <a:latin typeface="Arial"/>
                <a:ea typeface="Arial"/>
                <a:cs typeface="Arial"/>
                <a:sym typeface="Arial"/>
              </a:defRPr>
            </a:lvl3pPr>
            <a:lvl4pPr marL="0" marR="0" lvl="3" indent="0" algn="l" rtl="0">
              <a:lnSpc>
                <a:spcPct val="100000"/>
              </a:lnSpc>
              <a:spcBef>
                <a:spcPts val="0"/>
              </a:spcBef>
              <a:spcAft>
                <a:spcPts val="0"/>
              </a:spcAft>
              <a:buClr>
                <a:schemeClr val="dk1"/>
              </a:buClr>
              <a:buSzPts val="1100"/>
              <a:buFont typeface="Arial"/>
              <a:buNone/>
              <a:defRPr sz="1500" b="0" i="0" u="none" strike="noStrike" cap="none">
                <a:solidFill>
                  <a:schemeClr val="dk1"/>
                </a:solidFill>
                <a:latin typeface="Arial"/>
                <a:ea typeface="Arial"/>
                <a:cs typeface="Arial"/>
                <a:sym typeface="Arial"/>
              </a:defRPr>
            </a:lvl4pPr>
            <a:lvl5pPr marL="0" marR="0" lvl="4" indent="0" algn="l" rtl="0">
              <a:lnSpc>
                <a:spcPct val="100000"/>
              </a:lnSpc>
              <a:spcBef>
                <a:spcPts val="0"/>
              </a:spcBef>
              <a:spcAft>
                <a:spcPts val="0"/>
              </a:spcAft>
              <a:buClr>
                <a:schemeClr val="dk1"/>
              </a:buClr>
              <a:buSzPts val="1100"/>
              <a:buFont typeface="Arial"/>
              <a:buNone/>
              <a:defRPr sz="1500" b="0" i="0" u="none" strike="noStrike" cap="none">
                <a:solidFill>
                  <a:schemeClr val="dk1"/>
                </a:solidFill>
                <a:latin typeface="Arial"/>
                <a:ea typeface="Arial"/>
                <a:cs typeface="Arial"/>
                <a:sym typeface="Arial"/>
              </a:defRPr>
            </a:lvl5pPr>
            <a:lvl6pPr marL="0" marR="0" lvl="5" indent="0" algn="l" rtl="0">
              <a:lnSpc>
                <a:spcPct val="100000"/>
              </a:lnSpc>
              <a:spcBef>
                <a:spcPts val="0"/>
              </a:spcBef>
              <a:spcAft>
                <a:spcPts val="0"/>
              </a:spcAft>
              <a:buClr>
                <a:schemeClr val="dk1"/>
              </a:buClr>
              <a:buSzPts val="1100"/>
              <a:buFont typeface="Arial"/>
              <a:buNone/>
              <a:defRPr sz="1500" b="0" i="0" u="none" strike="noStrike" cap="none">
                <a:solidFill>
                  <a:schemeClr val="dk1"/>
                </a:solidFill>
                <a:latin typeface="Arial"/>
                <a:ea typeface="Arial"/>
                <a:cs typeface="Arial"/>
                <a:sym typeface="Arial"/>
              </a:defRPr>
            </a:lvl6pPr>
            <a:lvl7pPr marL="0" marR="0" lvl="6" indent="0" algn="l" rtl="0">
              <a:lnSpc>
                <a:spcPct val="100000"/>
              </a:lnSpc>
              <a:spcBef>
                <a:spcPts val="0"/>
              </a:spcBef>
              <a:spcAft>
                <a:spcPts val="0"/>
              </a:spcAft>
              <a:buClr>
                <a:schemeClr val="dk1"/>
              </a:buClr>
              <a:buSzPts val="1100"/>
              <a:buFont typeface="Arial"/>
              <a:buNone/>
              <a:defRPr sz="1500" b="0" i="0" u="none" strike="noStrike" cap="none">
                <a:solidFill>
                  <a:schemeClr val="dk1"/>
                </a:solidFill>
                <a:latin typeface="Arial"/>
                <a:ea typeface="Arial"/>
                <a:cs typeface="Arial"/>
                <a:sym typeface="Arial"/>
              </a:defRPr>
            </a:lvl7pPr>
            <a:lvl8pPr marL="0" marR="0" lvl="7" indent="0" algn="l" rtl="0">
              <a:lnSpc>
                <a:spcPct val="100000"/>
              </a:lnSpc>
              <a:spcBef>
                <a:spcPts val="0"/>
              </a:spcBef>
              <a:spcAft>
                <a:spcPts val="0"/>
              </a:spcAft>
              <a:buClr>
                <a:schemeClr val="dk1"/>
              </a:buClr>
              <a:buSzPts val="1100"/>
              <a:buFont typeface="Arial"/>
              <a:buNone/>
              <a:defRPr sz="1500" b="0" i="0" u="none" strike="noStrike" cap="none">
                <a:solidFill>
                  <a:schemeClr val="dk1"/>
                </a:solidFill>
                <a:latin typeface="Arial"/>
                <a:ea typeface="Arial"/>
                <a:cs typeface="Arial"/>
                <a:sym typeface="Arial"/>
              </a:defRPr>
            </a:lvl8pPr>
            <a:lvl9pPr marL="0" marR="0" lvl="8" indent="0" algn="l" rtl="0">
              <a:lnSpc>
                <a:spcPct val="100000"/>
              </a:lnSpc>
              <a:spcBef>
                <a:spcPts val="0"/>
              </a:spcBef>
              <a:spcAft>
                <a:spcPts val="0"/>
              </a:spcAft>
              <a:buClr>
                <a:schemeClr val="dk1"/>
              </a:buClr>
              <a:buSzPts val="1100"/>
              <a:buFont typeface="Arial"/>
              <a:buNone/>
              <a:defRPr sz="1500" b="0" i="0" u="none" strike="noStrike" cap="none">
                <a:solidFill>
                  <a:schemeClr val="dk1"/>
                </a:solidFill>
                <a:latin typeface="Arial"/>
                <a:ea typeface="Arial"/>
                <a:cs typeface="Arial"/>
                <a:sym typeface="Arial"/>
              </a:defRPr>
            </a:lvl9pPr>
          </a:lstStyle>
          <a:p>
            <a:endParaRPr/>
          </a:p>
        </p:txBody>
      </p:sp>
      <p:sp>
        <p:nvSpPr>
          <p:cNvPr id="3783" name="Google Shape;3783;p328"/>
          <p:cNvSpPr txBox="1">
            <a:spLocks noGrp="1"/>
          </p:cNvSpPr>
          <p:nvPr>
            <p:ph type="body" idx="2"/>
          </p:nvPr>
        </p:nvSpPr>
        <p:spPr>
          <a:xfrm>
            <a:off x="826700" y="1625925"/>
            <a:ext cx="7490700" cy="2644800"/>
          </a:xfrm>
          <a:prstGeom prst="rect">
            <a:avLst/>
          </a:prstGeom>
          <a:noFill/>
          <a:ln>
            <a:noFill/>
          </a:ln>
        </p:spPr>
        <p:txBody>
          <a:bodyPr spcFirstLastPara="1" wrap="square" lIns="0" tIns="0" rIns="0" bIns="0" anchor="t" anchorCtr="0">
            <a:noAutofit/>
          </a:bodyPr>
          <a:lstStyle>
            <a:lvl1pPr marL="457200" lvl="0" indent="-304800" rtl="0">
              <a:spcBef>
                <a:spcPts val="0"/>
              </a:spcBef>
              <a:spcAft>
                <a:spcPts val="0"/>
              </a:spcAft>
              <a:buSzPts val="1200"/>
              <a:buChar char="▸"/>
              <a:defRPr/>
            </a:lvl1pPr>
            <a:lvl2pPr marL="914400" lvl="1" indent="-298450" rtl="0">
              <a:spcBef>
                <a:spcPts val="400"/>
              </a:spcBef>
              <a:spcAft>
                <a:spcPts val="0"/>
              </a:spcAft>
              <a:buSzPts val="1100"/>
              <a:buChar char="･"/>
              <a:defRPr/>
            </a:lvl2pPr>
            <a:lvl3pPr marL="1371600" lvl="2" indent="-298450" rtl="0">
              <a:spcBef>
                <a:spcPts val="400"/>
              </a:spcBef>
              <a:spcAft>
                <a:spcPts val="0"/>
              </a:spcAft>
              <a:buSzPts val="1100"/>
              <a:buChar char="･"/>
              <a:defRPr/>
            </a:lvl3pPr>
            <a:lvl4pPr marL="1828800" lvl="3" indent="-298450" rtl="0">
              <a:spcBef>
                <a:spcPts val="400"/>
              </a:spcBef>
              <a:spcAft>
                <a:spcPts val="0"/>
              </a:spcAft>
              <a:buSzPts val="1100"/>
              <a:buChar char="･"/>
              <a:defRPr/>
            </a:lvl4pPr>
            <a:lvl5pPr marL="2286000" lvl="4" indent="-298450" rtl="0">
              <a:spcBef>
                <a:spcPts val="400"/>
              </a:spcBef>
              <a:spcAft>
                <a:spcPts val="0"/>
              </a:spcAft>
              <a:buSzPts val="1100"/>
              <a:buChar char="･"/>
              <a:defRPr/>
            </a:lvl5pPr>
            <a:lvl6pPr marL="2743200" lvl="5" indent="-298450" rtl="0">
              <a:spcBef>
                <a:spcPts val="400"/>
              </a:spcBef>
              <a:spcAft>
                <a:spcPts val="0"/>
              </a:spcAft>
              <a:buSzPts val="1100"/>
              <a:buChar char="･"/>
              <a:defRPr/>
            </a:lvl6pPr>
            <a:lvl7pPr marL="3200400" lvl="6" indent="-298450" rtl="0">
              <a:spcBef>
                <a:spcPts val="400"/>
              </a:spcBef>
              <a:spcAft>
                <a:spcPts val="0"/>
              </a:spcAft>
              <a:buSzPts val="1100"/>
              <a:buChar char="･"/>
              <a:defRPr/>
            </a:lvl7pPr>
            <a:lvl8pPr marL="3657600" lvl="7" indent="-298450" rtl="0">
              <a:spcBef>
                <a:spcPts val="400"/>
              </a:spcBef>
              <a:spcAft>
                <a:spcPts val="0"/>
              </a:spcAft>
              <a:buSzPts val="1100"/>
              <a:buChar char="･"/>
              <a:defRPr/>
            </a:lvl8pPr>
            <a:lvl9pPr marL="4114800" lvl="8" indent="-298450" rtl="0">
              <a:spcBef>
                <a:spcPts val="400"/>
              </a:spcBef>
              <a:spcAft>
                <a:spcPts val="400"/>
              </a:spcAft>
              <a:buSzPts val="1100"/>
              <a:buChar char="･"/>
              <a:defRPr/>
            </a:lvl9pPr>
          </a:lstStyle>
          <a:p>
            <a:endParaRPr/>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matchingName="Interior white">
  <p:cSld name="CUSTOM_4_21">
    <p:spTree>
      <p:nvGrpSpPr>
        <p:cNvPr id="1" name="Shape 3784"/>
        <p:cNvGrpSpPr/>
        <p:nvPr/>
      </p:nvGrpSpPr>
      <p:grpSpPr>
        <a:xfrm>
          <a:off x="0" y="0"/>
          <a:ext cx="0" cy="0"/>
          <a:chOff x="0" y="0"/>
          <a:chExt cx="0" cy="0"/>
        </a:xfrm>
      </p:grpSpPr>
      <p:sp>
        <p:nvSpPr>
          <p:cNvPr id="3785" name="Google Shape;3785;p329"/>
          <p:cNvSpPr txBox="1">
            <a:spLocks noGrp="1"/>
          </p:cNvSpPr>
          <p:nvPr>
            <p:ph type="title"/>
          </p:nvPr>
        </p:nvSpPr>
        <p:spPr>
          <a:xfrm>
            <a:off x="1314450" y="709500"/>
            <a:ext cx="6515100" cy="726000"/>
          </a:xfrm>
          <a:prstGeom prst="rect">
            <a:avLst/>
          </a:prstGeom>
        </p:spPr>
        <p:txBody>
          <a:bodyPr spcFirstLastPara="1" wrap="square" lIns="0" tIns="0" rIns="0" bIns="0" anchor="t" anchorCtr="0">
            <a:noAutofit/>
          </a:bodyPr>
          <a:lstStyle>
            <a:lvl1pPr lvl="0" algn="ctr" rtl="0">
              <a:lnSpc>
                <a:spcPct val="130000"/>
              </a:lnSpc>
              <a:spcBef>
                <a:spcPts val="0"/>
              </a:spcBef>
              <a:spcAft>
                <a:spcPts val="0"/>
              </a:spcAft>
              <a:buNone/>
              <a:defRPr sz="2000">
                <a:solidFill>
                  <a:srgbClr val="000000"/>
                </a:solidFill>
              </a:defRPr>
            </a:lvl1pPr>
            <a:lvl2pPr lvl="1" algn="ctr" rtl="0">
              <a:lnSpc>
                <a:spcPct val="130000"/>
              </a:lnSpc>
              <a:spcBef>
                <a:spcPts val="0"/>
              </a:spcBef>
              <a:spcAft>
                <a:spcPts val="0"/>
              </a:spcAft>
              <a:buNone/>
              <a:defRPr sz="2000">
                <a:solidFill>
                  <a:srgbClr val="000000"/>
                </a:solidFill>
              </a:defRPr>
            </a:lvl2pPr>
            <a:lvl3pPr lvl="2" algn="ctr" rtl="0">
              <a:lnSpc>
                <a:spcPct val="130000"/>
              </a:lnSpc>
              <a:spcBef>
                <a:spcPts val="0"/>
              </a:spcBef>
              <a:spcAft>
                <a:spcPts val="0"/>
              </a:spcAft>
              <a:buNone/>
              <a:defRPr sz="2000">
                <a:solidFill>
                  <a:srgbClr val="000000"/>
                </a:solidFill>
              </a:defRPr>
            </a:lvl3pPr>
            <a:lvl4pPr lvl="3" algn="ctr" rtl="0">
              <a:lnSpc>
                <a:spcPct val="130000"/>
              </a:lnSpc>
              <a:spcBef>
                <a:spcPts val="0"/>
              </a:spcBef>
              <a:spcAft>
                <a:spcPts val="0"/>
              </a:spcAft>
              <a:buNone/>
              <a:defRPr sz="2000">
                <a:solidFill>
                  <a:srgbClr val="000000"/>
                </a:solidFill>
              </a:defRPr>
            </a:lvl4pPr>
            <a:lvl5pPr lvl="4" algn="ctr" rtl="0">
              <a:lnSpc>
                <a:spcPct val="130000"/>
              </a:lnSpc>
              <a:spcBef>
                <a:spcPts val="0"/>
              </a:spcBef>
              <a:spcAft>
                <a:spcPts val="0"/>
              </a:spcAft>
              <a:buNone/>
              <a:defRPr sz="2000">
                <a:solidFill>
                  <a:srgbClr val="000000"/>
                </a:solidFill>
              </a:defRPr>
            </a:lvl5pPr>
            <a:lvl6pPr lvl="5" algn="ctr" rtl="0">
              <a:lnSpc>
                <a:spcPct val="130000"/>
              </a:lnSpc>
              <a:spcBef>
                <a:spcPts val="0"/>
              </a:spcBef>
              <a:spcAft>
                <a:spcPts val="0"/>
              </a:spcAft>
              <a:buNone/>
              <a:defRPr sz="2000">
                <a:solidFill>
                  <a:srgbClr val="000000"/>
                </a:solidFill>
              </a:defRPr>
            </a:lvl6pPr>
            <a:lvl7pPr lvl="6" algn="ctr" rtl="0">
              <a:lnSpc>
                <a:spcPct val="130000"/>
              </a:lnSpc>
              <a:spcBef>
                <a:spcPts val="0"/>
              </a:spcBef>
              <a:spcAft>
                <a:spcPts val="0"/>
              </a:spcAft>
              <a:buNone/>
              <a:defRPr sz="2000">
                <a:solidFill>
                  <a:srgbClr val="000000"/>
                </a:solidFill>
              </a:defRPr>
            </a:lvl7pPr>
            <a:lvl8pPr lvl="7" algn="ctr" rtl="0">
              <a:lnSpc>
                <a:spcPct val="130000"/>
              </a:lnSpc>
              <a:spcBef>
                <a:spcPts val="0"/>
              </a:spcBef>
              <a:spcAft>
                <a:spcPts val="0"/>
              </a:spcAft>
              <a:buNone/>
              <a:defRPr sz="2000">
                <a:solidFill>
                  <a:srgbClr val="000000"/>
                </a:solidFill>
              </a:defRPr>
            </a:lvl8pPr>
            <a:lvl9pPr lvl="8" algn="ctr" rtl="0">
              <a:lnSpc>
                <a:spcPct val="130000"/>
              </a:lnSpc>
              <a:spcBef>
                <a:spcPts val="0"/>
              </a:spcBef>
              <a:spcAft>
                <a:spcPts val="0"/>
              </a:spcAft>
              <a:buNone/>
              <a:defRPr sz="2000">
                <a:solidFill>
                  <a:srgbClr val="000000"/>
                </a:solidFill>
              </a:defRPr>
            </a:lvl9pPr>
          </a:lstStyle>
          <a:p>
            <a:endParaRPr/>
          </a:p>
        </p:txBody>
      </p:sp>
      <p:cxnSp>
        <p:nvCxnSpPr>
          <p:cNvPr id="3786" name="Google Shape;3786;p329"/>
          <p:cNvCxnSpPr/>
          <p:nvPr/>
        </p:nvCxnSpPr>
        <p:spPr>
          <a:xfrm rot="10800000">
            <a:off x="335831" y="150"/>
            <a:ext cx="0" cy="664800"/>
          </a:xfrm>
          <a:prstGeom prst="straightConnector1">
            <a:avLst/>
          </a:prstGeom>
          <a:noFill/>
          <a:ln w="9525" cap="flat" cmpd="sng">
            <a:solidFill>
              <a:srgbClr val="EE0000"/>
            </a:solidFill>
            <a:prstDash val="solid"/>
            <a:round/>
            <a:headEnd type="none" w="med" len="med"/>
            <a:tailEnd type="none" w="med" len="med"/>
          </a:ln>
        </p:spPr>
      </p:cxnSp>
      <p:sp>
        <p:nvSpPr>
          <p:cNvPr id="3787" name="Google Shape;3787;p329"/>
          <p:cNvSpPr txBox="1">
            <a:spLocks noGrp="1"/>
          </p:cNvSpPr>
          <p:nvPr>
            <p:ph type="subTitle" idx="1"/>
          </p:nvPr>
        </p:nvSpPr>
        <p:spPr>
          <a:xfrm>
            <a:off x="335831" y="41580"/>
            <a:ext cx="3861600" cy="612300"/>
          </a:xfrm>
          <a:prstGeom prst="rect">
            <a:avLst/>
          </a:prstGeom>
        </p:spPr>
        <p:txBody>
          <a:bodyPr spcFirstLastPara="1" wrap="square" lIns="329175" tIns="68575" rIns="68575" bIns="68575" anchor="ctr" anchorCtr="0">
            <a:noAutofit/>
          </a:bodyPr>
          <a:lstStyle>
            <a:lvl1pPr lvl="0"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9pPr>
          </a:lstStyle>
          <a:p>
            <a:endParaRPr/>
          </a:p>
        </p:txBody>
      </p:sp>
      <p:cxnSp>
        <p:nvCxnSpPr>
          <p:cNvPr id="3788" name="Google Shape;3788;p329"/>
          <p:cNvCxnSpPr/>
          <p:nvPr/>
        </p:nvCxnSpPr>
        <p:spPr>
          <a:xfrm rot="10800000">
            <a:off x="335825" y="4801200"/>
            <a:ext cx="0" cy="342300"/>
          </a:xfrm>
          <a:prstGeom prst="straightConnector1">
            <a:avLst/>
          </a:prstGeom>
          <a:noFill/>
          <a:ln w="9525" cap="flat" cmpd="sng">
            <a:solidFill>
              <a:srgbClr val="EE0000"/>
            </a:solidFill>
            <a:prstDash val="solid"/>
            <a:round/>
            <a:headEnd type="none" w="med" len="med"/>
            <a:tailEnd type="none" w="med" len="med"/>
          </a:ln>
        </p:spPr>
      </p:cxnSp>
      <p:sp>
        <p:nvSpPr>
          <p:cNvPr id="3789" name="Google Shape;3789;p329"/>
          <p:cNvSpPr txBox="1">
            <a:spLocks noGrp="1"/>
          </p:cNvSpPr>
          <p:nvPr>
            <p:ph type="sldNum" idx="12"/>
          </p:nvPr>
        </p:nvSpPr>
        <p:spPr>
          <a:xfrm>
            <a:off x="61481" y="4627167"/>
            <a:ext cx="548700" cy="107700"/>
          </a:xfrm>
          <a:prstGeom prst="rect">
            <a:avLst/>
          </a:prstGeom>
          <a:noFill/>
          <a:ln>
            <a:noFill/>
          </a:ln>
        </p:spPr>
        <p:txBody>
          <a:bodyPr spcFirstLastPara="1" wrap="square" lIns="0" tIns="0" rIns="0" bIns="0" anchor="b" anchorCtr="0">
            <a:noAutofit/>
          </a:bodyPr>
          <a:lstStyle>
            <a:lvl1pPr lvl="0" algn="ctr" rtl="0">
              <a:buNone/>
              <a:defRPr sz="600">
                <a:latin typeface="Overpass SemiBold"/>
                <a:ea typeface="Overpass SemiBold"/>
                <a:cs typeface="Overpass SemiBold"/>
                <a:sym typeface="Overpass SemiBold"/>
              </a:defRPr>
            </a:lvl1pPr>
            <a:lvl2pPr lvl="1" algn="ctr" rtl="0">
              <a:buNone/>
              <a:defRPr sz="600">
                <a:latin typeface="Overpass SemiBold"/>
                <a:ea typeface="Overpass SemiBold"/>
                <a:cs typeface="Overpass SemiBold"/>
                <a:sym typeface="Overpass SemiBold"/>
              </a:defRPr>
            </a:lvl2pPr>
            <a:lvl3pPr lvl="2" algn="ctr" rtl="0">
              <a:buNone/>
              <a:defRPr sz="600">
                <a:latin typeface="Overpass SemiBold"/>
                <a:ea typeface="Overpass SemiBold"/>
                <a:cs typeface="Overpass SemiBold"/>
                <a:sym typeface="Overpass SemiBold"/>
              </a:defRPr>
            </a:lvl3pPr>
            <a:lvl4pPr lvl="3" algn="ctr" rtl="0">
              <a:buNone/>
              <a:defRPr sz="600">
                <a:latin typeface="Overpass SemiBold"/>
                <a:ea typeface="Overpass SemiBold"/>
                <a:cs typeface="Overpass SemiBold"/>
                <a:sym typeface="Overpass SemiBold"/>
              </a:defRPr>
            </a:lvl4pPr>
            <a:lvl5pPr lvl="4" algn="ctr" rtl="0">
              <a:buNone/>
              <a:defRPr sz="600">
                <a:latin typeface="Overpass SemiBold"/>
                <a:ea typeface="Overpass SemiBold"/>
                <a:cs typeface="Overpass SemiBold"/>
                <a:sym typeface="Overpass SemiBold"/>
              </a:defRPr>
            </a:lvl5pPr>
            <a:lvl6pPr lvl="5" algn="ctr" rtl="0">
              <a:buNone/>
              <a:defRPr sz="600">
                <a:latin typeface="Overpass SemiBold"/>
                <a:ea typeface="Overpass SemiBold"/>
                <a:cs typeface="Overpass SemiBold"/>
                <a:sym typeface="Overpass SemiBold"/>
              </a:defRPr>
            </a:lvl6pPr>
            <a:lvl7pPr lvl="6" algn="ctr" rtl="0">
              <a:buNone/>
              <a:defRPr sz="600">
                <a:latin typeface="Overpass SemiBold"/>
                <a:ea typeface="Overpass SemiBold"/>
                <a:cs typeface="Overpass SemiBold"/>
                <a:sym typeface="Overpass SemiBold"/>
              </a:defRPr>
            </a:lvl7pPr>
            <a:lvl8pPr lvl="7" algn="ctr" rtl="0">
              <a:buNone/>
              <a:defRPr sz="600">
                <a:latin typeface="Overpass SemiBold"/>
                <a:ea typeface="Overpass SemiBold"/>
                <a:cs typeface="Overpass SemiBold"/>
                <a:sym typeface="Overpass SemiBold"/>
              </a:defRPr>
            </a:lvl8pPr>
            <a:lvl9pPr lvl="8" algn="ctr" rtl="0">
              <a:buNone/>
              <a:defRPr sz="600">
                <a:latin typeface="Overpass SemiBold"/>
                <a:ea typeface="Overpass SemiBold"/>
                <a:cs typeface="Overpass SemiBold"/>
                <a:sym typeface="Overpass SemiBold"/>
              </a:defRPr>
            </a:lvl9pPr>
          </a:lstStyle>
          <a:p>
            <a:pPr marL="0" lvl="0" indent="0" algn="ctr" rtl="0">
              <a:spcBef>
                <a:spcPts val="0"/>
              </a:spcBef>
              <a:spcAft>
                <a:spcPts val="0"/>
              </a:spcAft>
              <a:buNone/>
            </a:pPr>
            <a:fld id="{00000000-1234-1234-1234-123412341234}" type="slidenum">
              <a:rPr lang="en"/>
              <a:t>‹#›</a:t>
            </a:fld>
            <a:endParaRPr/>
          </a:p>
        </p:txBody>
      </p:sp>
      <p:sp>
        <p:nvSpPr>
          <p:cNvPr id="3790" name="Google Shape;3790;p329"/>
          <p:cNvSpPr txBox="1"/>
          <p:nvPr/>
        </p:nvSpPr>
        <p:spPr>
          <a:xfrm>
            <a:off x="7551023" y="202377"/>
            <a:ext cx="1214400" cy="224100"/>
          </a:xfrm>
          <a:prstGeom prst="rect">
            <a:avLst/>
          </a:prstGeom>
          <a:noFill/>
          <a:ln>
            <a:noFill/>
          </a:ln>
        </p:spPr>
        <p:txBody>
          <a:bodyPr spcFirstLastPara="1" wrap="square" lIns="0" tIns="0" rIns="0" bIns="0" anchor="b" anchorCtr="0">
            <a:noAutofit/>
          </a:bodyPr>
          <a:lstStyle/>
          <a:p>
            <a:pPr marL="0" lvl="0" indent="0" algn="r" rtl="0">
              <a:lnSpc>
                <a:spcPct val="150000"/>
              </a:lnSpc>
              <a:spcBef>
                <a:spcPts val="0"/>
              </a:spcBef>
              <a:spcAft>
                <a:spcPts val="0"/>
              </a:spcAft>
              <a:buNone/>
            </a:pPr>
            <a:r>
              <a:rPr lang="en" sz="500" b="1">
                <a:solidFill>
                  <a:srgbClr val="666666"/>
                </a:solidFill>
                <a:latin typeface="Overpass"/>
                <a:ea typeface="Overpass"/>
                <a:cs typeface="Overpass"/>
                <a:sym typeface="Overpass"/>
              </a:rPr>
              <a:t>INTERNAL ONLY</a:t>
            </a:r>
            <a:endParaRPr sz="500">
              <a:solidFill>
                <a:srgbClr val="666666"/>
              </a:solidFill>
              <a:latin typeface="Overpass Light"/>
              <a:ea typeface="Overpass Light"/>
              <a:cs typeface="Overpass Light"/>
              <a:sym typeface="Overpass Light"/>
            </a:endParaRPr>
          </a:p>
        </p:txBody>
      </p:sp>
      <p:pic>
        <p:nvPicPr>
          <p:cNvPr id="3791" name="Google Shape;3791;p329"/>
          <p:cNvPicPr preferRelativeResize="0"/>
          <p:nvPr/>
        </p:nvPicPr>
        <p:blipFill rotWithShape="1">
          <a:blip r:embed="rId2">
            <a:alphaModFix/>
          </a:blip>
          <a:srcRect t="327" b="317"/>
          <a:stretch/>
        </p:blipFill>
        <p:spPr>
          <a:xfrm>
            <a:off x="8033460" y="4734938"/>
            <a:ext cx="731888" cy="171091"/>
          </a:xfrm>
          <a:prstGeom prst="rect">
            <a:avLst/>
          </a:prstGeom>
          <a:noFill/>
          <a:ln>
            <a:noFill/>
          </a:ln>
        </p:spPr>
      </p:pic>
      <p:sp>
        <p:nvSpPr>
          <p:cNvPr id="3792" name="Google Shape;3792;p329"/>
          <p:cNvSpPr txBox="1">
            <a:spLocks noGrp="1"/>
          </p:cNvSpPr>
          <p:nvPr>
            <p:ph type="subTitle" idx="2"/>
          </p:nvPr>
        </p:nvSpPr>
        <p:spPr>
          <a:xfrm>
            <a:off x="663788" y="4627163"/>
            <a:ext cx="6887400" cy="420000"/>
          </a:xfrm>
          <a:prstGeom prst="rect">
            <a:avLst/>
          </a:prstGeom>
        </p:spPr>
        <p:txBody>
          <a:bodyPr spcFirstLastPara="1" wrap="square" lIns="0" tIns="0" rIns="0" bIns="0" anchor="b" anchorCtr="0">
            <a:no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a:endParaRPr/>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matchingName="Interior white 1">
  <p:cSld name="CUSTOM_4_22">
    <p:spTree>
      <p:nvGrpSpPr>
        <p:cNvPr id="1" name="Shape 3793"/>
        <p:cNvGrpSpPr/>
        <p:nvPr/>
      </p:nvGrpSpPr>
      <p:grpSpPr>
        <a:xfrm>
          <a:off x="0" y="0"/>
          <a:ext cx="0" cy="0"/>
          <a:chOff x="0" y="0"/>
          <a:chExt cx="0" cy="0"/>
        </a:xfrm>
      </p:grpSpPr>
      <p:sp>
        <p:nvSpPr>
          <p:cNvPr id="3794" name="Google Shape;3794;p330"/>
          <p:cNvSpPr txBox="1">
            <a:spLocks noGrp="1"/>
          </p:cNvSpPr>
          <p:nvPr>
            <p:ph type="title"/>
          </p:nvPr>
        </p:nvSpPr>
        <p:spPr>
          <a:xfrm>
            <a:off x="1314450" y="709500"/>
            <a:ext cx="6515100" cy="725700"/>
          </a:xfrm>
          <a:prstGeom prst="rect">
            <a:avLst/>
          </a:prstGeom>
        </p:spPr>
        <p:txBody>
          <a:bodyPr spcFirstLastPara="1" wrap="square" lIns="0" tIns="0" rIns="0" bIns="0" anchor="t" anchorCtr="0">
            <a:noAutofit/>
          </a:bodyPr>
          <a:lstStyle>
            <a:lvl1pPr lvl="0" algn="ctr" rtl="0">
              <a:lnSpc>
                <a:spcPct val="130000"/>
              </a:lnSpc>
              <a:spcBef>
                <a:spcPts val="0"/>
              </a:spcBef>
              <a:spcAft>
                <a:spcPts val="0"/>
              </a:spcAft>
              <a:buNone/>
              <a:defRPr sz="2000">
                <a:solidFill>
                  <a:srgbClr val="000000"/>
                </a:solidFill>
              </a:defRPr>
            </a:lvl1pPr>
            <a:lvl2pPr lvl="1" algn="ctr" rtl="0">
              <a:lnSpc>
                <a:spcPct val="130000"/>
              </a:lnSpc>
              <a:spcBef>
                <a:spcPts val="0"/>
              </a:spcBef>
              <a:spcAft>
                <a:spcPts val="0"/>
              </a:spcAft>
              <a:buNone/>
              <a:defRPr sz="2000">
                <a:solidFill>
                  <a:srgbClr val="000000"/>
                </a:solidFill>
              </a:defRPr>
            </a:lvl2pPr>
            <a:lvl3pPr lvl="2" algn="ctr" rtl="0">
              <a:lnSpc>
                <a:spcPct val="130000"/>
              </a:lnSpc>
              <a:spcBef>
                <a:spcPts val="0"/>
              </a:spcBef>
              <a:spcAft>
                <a:spcPts val="0"/>
              </a:spcAft>
              <a:buNone/>
              <a:defRPr sz="2000">
                <a:solidFill>
                  <a:srgbClr val="000000"/>
                </a:solidFill>
              </a:defRPr>
            </a:lvl3pPr>
            <a:lvl4pPr lvl="3" algn="ctr" rtl="0">
              <a:lnSpc>
                <a:spcPct val="130000"/>
              </a:lnSpc>
              <a:spcBef>
                <a:spcPts val="0"/>
              </a:spcBef>
              <a:spcAft>
                <a:spcPts val="0"/>
              </a:spcAft>
              <a:buNone/>
              <a:defRPr sz="2000">
                <a:solidFill>
                  <a:srgbClr val="000000"/>
                </a:solidFill>
              </a:defRPr>
            </a:lvl4pPr>
            <a:lvl5pPr lvl="4" algn="ctr" rtl="0">
              <a:lnSpc>
                <a:spcPct val="130000"/>
              </a:lnSpc>
              <a:spcBef>
                <a:spcPts val="0"/>
              </a:spcBef>
              <a:spcAft>
                <a:spcPts val="0"/>
              </a:spcAft>
              <a:buNone/>
              <a:defRPr sz="2000">
                <a:solidFill>
                  <a:srgbClr val="000000"/>
                </a:solidFill>
              </a:defRPr>
            </a:lvl5pPr>
            <a:lvl6pPr lvl="5" algn="ctr" rtl="0">
              <a:lnSpc>
                <a:spcPct val="130000"/>
              </a:lnSpc>
              <a:spcBef>
                <a:spcPts val="0"/>
              </a:spcBef>
              <a:spcAft>
                <a:spcPts val="0"/>
              </a:spcAft>
              <a:buNone/>
              <a:defRPr sz="2000">
                <a:solidFill>
                  <a:srgbClr val="000000"/>
                </a:solidFill>
              </a:defRPr>
            </a:lvl6pPr>
            <a:lvl7pPr lvl="6" algn="ctr" rtl="0">
              <a:lnSpc>
                <a:spcPct val="130000"/>
              </a:lnSpc>
              <a:spcBef>
                <a:spcPts val="0"/>
              </a:spcBef>
              <a:spcAft>
                <a:spcPts val="0"/>
              </a:spcAft>
              <a:buNone/>
              <a:defRPr sz="2000">
                <a:solidFill>
                  <a:srgbClr val="000000"/>
                </a:solidFill>
              </a:defRPr>
            </a:lvl7pPr>
            <a:lvl8pPr lvl="7" algn="ctr" rtl="0">
              <a:lnSpc>
                <a:spcPct val="130000"/>
              </a:lnSpc>
              <a:spcBef>
                <a:spcPts val="0"/>
              </a:spcBef>
              <a:spcAft>
                <a:spcPts val="0"/>
              </a:spcAft>
              <a:buNone/>
              <a:defRPr sz="2000">
                <a:solidFill>
                  <a:srgbClr val="000000"/>
                </a:solidFill>
              </a:defRPr>
            </a:lvl8pPr>
            <a:lvl9pPr lvl="8" algn="ctr" rtl="0">
              <a:lnSpc>
                <a:spcPct val="130000"/>
              </a:lnSpc>
              <a:spcBef>
                <a:spcPts val="0"/>
              </a:spcBef>
              <a:spcAft>
                <a:spcPts val="0"/>
              </a:spcAft>
              <a:buNone/>
              <a:defRPr sz="2000">
                <a:solidFill>
                  <a:srgbClr val="000000"/>
                </a:solidFill>
              </a:defRPr>
            </a:lvl9pPr>
          </a:lstStyle>
          <a:p>
            <a:endParaRPr/>
          </a:p>
        </p:txBody>
      </p:sp>
      <p:cxnSp>
        <p:nvCxnSpPr>
          <p:cNvPr id="3795" name="Google Shape;3795;p330"/>
          <p:cNvCxnSpPr/>
          <p:nvPr/>
        </p:nvCxnSpPr>
        <p:spPr>
          <a:xfrm rot="10800000">
            <a:off x="335831" y="150"/>
            <a:ext cx="0" cy="664800"/>
          </a:xfrm>
          <a:prstGeom prst="straightConnector1">
            <a:avLst/>
          </a:prstGeom>
          <a:noFill/>
          <a:ln w="9525" cap="flat" cmpd="sng">
            <a:solidFill>
              <a:srgbClr val="EE0000"/>
            </a:solidFill>
            <a:prstDash val="solid"/>
            <a:round/>
            <a:headEnd type="none" w="med" len="med"/>
            <a:tailEnd type="none" w="med" len="med"/>
          </a:ln>
        </p:spPr>
      </p:cxnSp>
      <p:sp>
        <p:nvSpPr>
          <p:cNvPr id="3796" name="Google Shape;3796;p330"/>
          <p:cNvSpPr txBox="1">
            <a:spLocks noGrp="1"/>
          </p:cNvSpPr>
          <p:nvPr>
            <p:ph type="subTitle" idx="1"/>
          </p:nvPr>
        </p:nvSpPr>
        <p:spPr>
          <a:xfrm>
            <a:off x="335831" y="41580"/>
            <a:ext cx="3861600" cy="612300"/>
          </a:xfrm>
          <a:prstGeom prst="rect">
            <a:avLst/>
          </a:prstGeom>
        </p:spPr>
        <p:txBody>
          <a:bodyPr spcFirstLastPara="1" wrap="square" lIns="329175" tIns="68575" rIns="68575" bIns="68575" anchor="ctr" anchorCtr="0">
            <a:noAutofit/>
          </a:bodyPr>
          <a:lstStyle>
            <a:lvl1pPr lvl="0"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9pPr>
          </a:lstStyle>
          <a:p>
            <a:endParaRPr/>
          </a:p>
        </p:txBody>
      </p:sp>
      <p:cxnSp>
        <p:nvCxnSpPr>
          <p:cNvPr id="3797" name="Google Shape;3797;p330"/>
          <p:cNvCxnSpPr/>
          <p:nvPr/>
        </p:nvCxnSpPr>
        <p:spPr>
          <a:xfrm rot="10800000">
            <a:off x="335825" y="4800900"/>
            <a:ext cx="0" cy="342600"/>
          </a:xfrm>
          <a:prstGeom prst="straightConnector1">
            <a:avLst/>
          </a:prstGeom>
          <a:noFill/>
          <a:ln w="9525" cap="flat" cmpd="sng">
            <a:solidFill>
              <a:srgbClr val="EE0000"/>
            </a:solidFill>
            <a:prstDash val="solid"/>
            <a:round/>
            <a:headEnd type="none" w="med" len="med"/>
            <a:tailEnd type="none" w="med" len="med"/>
          </a:ln>
        </p:spPr>
      </p:cxnSp>
      <p:sp>
        <p:nvSpPr>
          <p:cNvPr id="3798" name="Google Shape;3798;p330"/>
          <p:cNvSpPr txBox="1">
            <a:spLocks noGrp="1"/>
          </p:cNvSpPr>
          <p:nvPr>
            <p:ph type="sldNum" idx="12"/>
          </p:nvPr>
        </p:nvSpPr>
        <p:spPr>
          <a:xfrm>
            <a:off x="61481" y="4627167"/>
            <a:ext cx="548700" cy="107700"/>
          </a:xfrm>
          <a:prstGeom prst="rect">
            <a:avLst/>
          </a:prstGeom>
          <a:noFill/>
          <a:ln>
            <a:noFill/>
          </a:ln>
        </p:spPr>
        <p:txBody>
          <a:bodyPr spcFirstLastPara="1" wrap="square" lIns="0" tIns="0" rIns="0" bIns="0" anchor="b" anchorCtr="0">
            <a:noAutofit/>
          </a:bodyPr>
          <a:lstStyle>
            <a:lvl1pPr lvl="0" algn="ctr" rtl="0">
              <a:buNone/>
              <a:defRPr sz="600">
                <a:latin typeface="Overpass SemiBold"/>
                <a:ea typeface="Overpass SemiBold"/>
                <a:cs typeface="Overpass SemiBold"/>
                <a:sym typeface="Overpass SemiBold"/>
              </a:defRPr>
            </a:lvl1pPr>
            <a:lvl2pPr lvl="1" algn="ctr" rtl="0">
              <a:buNone/>
              <a:defRPr sz="600">
                <a:latin typeface="Overpass SemiBold"/>
                <a:ea typeface="Overpass SemiBold"/>
                <a:cs typeface="Overpass SemiBold"/>
                <a:sym typeface="Overpass SemiBold"/>
              </a:defRPr>
            </a:lvl2pPr>
            <a:lvl3pPr lvl="2" algn="ctr" rtl="0">
              <a:buNone/>
              <a:defRPr sz="600">
                <a:latin typeface="Overpass SemiBold"/>
                <a:ea typeface="Overpass SemiBold"/>
                <a:cs typeface="Overpass SemiBold"/>
                <a:sym typeface="Overpass SemiBold"/>
              </a:defRPr>
            </a:lvl3pPr>
            <a:lvl4pPr lvl="3" algn="ctr" rtl="0">
              <a:buNone/>
              <a:defRPr sz="600">
                <a:latin typeface="Overpass SemiBold"/>
                <a:ea typeface="Overpass SemiBold"/>
                <a:cs typeface="Overpass SemiBold"/>
                <a:sym typeface="Overpass SemiBold"/>
              </a:defRPr>
            </a:lvl4pPr>
            <a:lvl5pPr lvl="4" algn="ctr" rtl="0">
              <a:buNone/>
              <a:defRPr sz="600">
                <a:latin typeface="Overpass SemiBold"/>
                <a:ea typeface="Overpass SemiBold"/>
                <a:cs typeface="Overpass SemiBold"/>
                <a:sym typeface="Overpass SemiBold"/>
              </a:defRPr>
            </a:lvl5pPr>
            <a:lvl6pPr lvl="5" algn="ctr" rtl="0">
              <a:buNone/>
              <a:defRPr sz="600">
                <a:latin typeface="Overpass SemiBold"/>
                <a:ea typeface="Overpass SemiBold"/>
                <a:cs typeface="Overpass SemiBold"/>
                <a:sym typeface="Overpass SemiBold"/>
              </a:defRPr>
            </a:lvl6pPr>
            <a:lvl7pPr lvl="6" algn="ctr" rtl="0">
              <a:buNone/>
              <a:defRPr sz="600">
                <a:latin typeface="Overpass SemiBold"/>
                <a:ea typeface="Overpass SemiBold"/>
                <a:cs typeface="Overpass SemiBold"/>
                <a:sym typeface="Overpass SemiBold"/>
              </a:defRPr>
            </a:lvl7pPr>
            <a:lvl8pPr lvl="7" algn="ctr" rtl="0">
              <a:buNone/>
              <a:defRPr sz="600">
                <a:latin typeface="Overpass SemiBold"/>
                <a:ea typeface="Overpass SemiBold"/>
                <a:cs typeface="Overpass SemiBold"/>
                <a:sym typeface="Overpass SemiBold"/>
              </a:defRPr>
            </a:lvl8pPr>
            <a:lvl9pPr lvl="8" algn="ctr" rtl="0">
              <a:buNone/>
              <a:defRPr sz="600">
                <a:latin typeface="Overpass SemiBold"/>
                <a:ea typeface="Overpass SemiBold"/>
                <a:cs typeface="Overpass SemiBold"/>
                <a:sym typeface="Overpass SemiBold"/>
              </a:defRPr>
            </a:lvl9pPr>
          </a:lstStyle>
          <a:p>
            <a:pPr marL="0" lvl="0" indent="0" algn="ctr" rtl="0">
              <a:spcBef>
                <a:spcPts val="0"/>
              </a:spcBef>
              <a:spcAft>
                <a:spcPts val="0"/>
              </a:spcAft>
              <a:buNone/>
            </a:pPr>
            <a:fld id="{00000000-1234-1234-1234-123412341234}" type="slidenum">
              <a:rPr lang="en"/>
              <a:t>‹#›</a:t>
            </a:fld>
            <a:endParaRPr/>
          </a:p>
        </p:txBody>
      </p:sp>
      <p:pic>
        <p:nvPicPr>
          <p:cNvPr id="3799" name="Google Shape;3799;p330"/>
          <p:cNvPicPr preferRelativeResize="0"/>
          <p:nvPr/>
        </p:nvPicPr>
        <p:blipFill rotWithShape="1">
          <a:blip r:embed="rId2">
            <a:alphaModFix/>
          </a:blip>
          <a:srcRect t="327" b="317"/>
          <a:stretch/>
        </p:blipFill>
        <p:spPr>
          <a:xfrm>
            <a:off x="8033460" y="4734938"/>
            <a:ext cx="731888" cy="171091"/>
          </a:xfrm>
          <a:prstGeom prst="rect">
            <a:avLst/>
          </a:prstGeom>
          <a:noFill/>
          <a:ln>
            <a:noFill/>
          </a:ln>
        </p:spPr>
      </p:pic>
      <p:sp>
        <p:nvSpPr>
          <p:cNvPr id="3800" name="Google Shape;3800;p330"/>
          <p:cNvSpPr txBox="1">
            <a:spLocks noGrp="1"/>
          </p:cNvSpPr>
          <p:nvPr>
            <p:ph type="subTitle" idx="2"/>
          </p:nvPr>
        </p:nvSpPr>
        <p:spPr>
          <a:xfrm>
            <a:off x="663788" y="4627163"/>
            <a:ext cx="6887100" cy="419700"/>
          </a:xfrm>
          <a:prstGeom prst="rect">
            <a:avLst/>
          </a:prstGeom>
        </p:spPr>
        <p:txBody>
          <a:bodyPr spcFirstLastPara="1" wrap="square" lIns="0" tIns="0" rIns="0" bIns="0" anchor="b" anchorCtr="0">
            <a:no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matchingName="Interior white 2">
  <p:cSld name="CUSTOM_4_23">
    <p:spTree>
      <p:nvGrpSpPr>
        <p:cNvPr id="1" name="Shape 3801"/>
        <p:cNvGrpSpPr/>
        <p:nvPr/>
      </p:nvGrpSpPr>
      <p:grpSpPr>
        <a:xfrm>
          <a:off x="0" y="0"/>
          <a:ext cx="0" cy="0"/>
          <a:chOff x="0" y="0"/>
          <a:chExt cx="0" cy="0"/>
        </a:xfrm>
      </p:grpSpPr>
      <p:sp>
        <p:nvSpPr>
          <p:cNvPr id="3802" name="Google Shape;3802;p331"/>
          <p:cNvSpPr txBox="1">
            <a:spLocks noGrp="1"/>
          </p:cNvSpPr>
          <p:nvPr>
            <p:ph type="title"/>
          </p:nvPr>
        </p:nvSpPr>
        <p:spPr>
          <a:xfrm>
            <a:off x="1314450" y="709500"/>
            <a:ext cx="6515100" cy="725700"/>
          </a:xfrm>
          <a:prstGeom prst="rect">
            <a:avLst/>
          </a:prstGeom>
        </p:spPr>
        <p:txBody>
          <a:bodyPr spcFirstLastPara="1" wrap="square" lIns="0" tIns="0" rIns="0" bIns="0" anchor="t" anchorCtr="0">
            <a:noAutofit/>
          </a:bodyPr>
          <a:lstStyle>
            <a:lvl1pPr lvl="0" algn="ctr" rtl="0">
              <a:lnSpc>
                <a:spcPct val="130000"/>
              </a:lnSpc>
              <a:spcBef>
                <a:spcPts val="0"/>
              </a:spcBef>
              <a:spcAft>
                <a:spcPts val="0"/>
              </a:spcAft>
              <a:buNone/>
              <a:defRPr sz="2000">
                <a:solidFill>
                  <a:srgbClr val="000000"/>
                </a:solidFill>
              </a:defRPr>
            </a:lvl1pPr>
            <a:lvl2pPr lvl="1" algn="ctr" rtl="0">
              <a:lnSpc>
                <a:spcPct val="130000"/>
              </a:lnSpc>
              <a:spcBef>
                <a:spcPts val="0"/>
              </a:spcBef>
              <a:spcAft>
                <a:spcPts val="0"/>
              </a:spcAft>
              <a:buNone/>
              <a:defRPr sz="2000">
                <a:solidFill>
                  <a:srgbClr val="000000"/>
                </a:solidFill>
              </a:defRPr>
            </a:lvl2pPr>
            <a:lvl3pPr lvl="2" algn="ctr" rtl="0">
              <a:lnSpc>
                <a:spcPct val="130000"/>
              </a:lnSpc>
              <a:spcBef>
                <a:spcPts val="0"/>
              </a:spcBef>
              <a:spcAft>
                <a:spcPts val="0"/>
              </a:spcAft>
              <a:buNone/>
              <a:defRPr sz="2000">
                <a:solidFill>
                  <a:srgbClr val="000000"/>
                </a:solidFill>
              </a:defRPr>
            </a:lvl3pPr>
            <a:lvl4pPr lvl="3" algn="ctr" rtl="0">
              <a:lnSpc>
                <a:spcPct val="130000"/>
              </a:lnSpc>
              <a:spcBef>
                <a:spcPts val="0"/>
              </a:spcBef>
              <a:spcAft>
                <a:spcPts val="0"/>
              </a:spcAft>
              <a:buNone/>
              <a:defRPr sz="2000">
                <a:solidFill>
                  <a:srgbClr val="000000"/>
                </a:solidFill>
              </a:defRPr>
            </a:lvl4pPr>
            <a:lvl5pPr lvl="4" algn="ctr" rtl="0">
              <a:lnSpc>
                <a:spcPct val="130000"/>
              </a:lnSpc>
              <a:spcBef>
                <a:spcPts val="0"/>
              </a:spcBef>
              <a:spcAft>
                <a:spcPts val="0"/>
              </a:spcAft>
              <a:buNone/>
              <a:defRPr sz="2000">
                <a:solidFill>
                  <a:srgbClr val="000000"/>
                </a:solidFill>
              </a:defRPr>
            </a:lvl5pPr>
            <a:lvl6pPr lvl="5" algn="ctr" rtl="0">
              <a:lnSpc>
                <a:spcPct val="130000"/>
              </a:lnSpc>
              <a:spcBef>
                <a:spcPts val="0"/>
              </a:spcBef>
              <a:spcAft>
                <a:spcPts val="0"/>
              </a:spcAft>
              <a:buNone/>
              <a:defRPr sz="2000">
                <a:solidFill>
                  <a:srgbClr val="000000"/>
                </a:solidFill>
              </a:defRPr>
            </a:lvl6pPr>
            <a:lvl7pPr lvl="6" algn="ctr" rtl="0">
              <a:lnSpc>
                <a:spcPct val="130000"/>
              </a:lnSpc>
              <a:spcBef>
                <a:spcPts val="0"/>
              </a:spcBef>
              <a:spcAft>
                <a:spcPts val="0"/>
              </a:spcAft>
              <a:buNone/>
              <a:defRPr sz="2000">
                <a:solidFill>
                  <a:srgbClr val="000000"/>
                </a:solidFill>
              </a:defRPr>
            </a:lvl7pPr>
            <a:lvl8pPr lvl="7" algn="ctr" rtl="0">
              <a:lnSpc>
                <a:spcPct val="130000"/>
              </a:lnSpc>
              <a:spcBef>
                <a:spcPts val="0"/>
              </a:spcBef>
              <a:spcAft>
                <a:spcPts val="0"/>
              </a:spcAft>
              <a:buNone/>
              <a:defRPr sz="2000">
                <a:solidFill>
                  <a:srgbClr val="000000"/>
                </a:solidFill>
              </a:defRPr>
            </a:lvl8pPr>
            <a:lvl9pPr lvl="8" algn="ctr" rtl="0">
              <a:lnSpc>
                <a:spcPct val="130000"/>
              </a:lnSpc>
              <a:spcBef>
                <a:spcPts val="0"/>
              </a:spcBef>
              <a:spcAft>
                <a:spcPts val="0"/>
              </a:spcAft>
              <a:buNone/>
              <a:defRPr sz="2000">
                <a:solidFill>
                  <a:srgbClr val="000000"/>
                </a:solidFill>
              </a:defRPr>
            </a:lvl9pPr>
          </a:lstStyle>
          <a:p>
            <a:endParaRPr/>
          </a:p>
        </p:txBody>
      </p:sp>
      <p:cxnSp>
        <p:nvCxnSpPr>
          <p:cNvPr id="3803" name="Google Shape;3803;p331"/>
          <p:cNvCxnSpPr/>
          <p:nvPr/>
        </p:nvCxnSpPr>
        <p:spPr>
          <a:xfrm rot="10800000">
            <a:off x="335831" y="150"/>
            <a:ext cx="0" cy="664800"/>
          </a:xfrm>
          <a:prstGeom prst="straightConnector1">
            <a:avLst/>
          </a:prstGeom>
          <a:noFill/>
          <a:ln w="9525" cap="flat" cmpd="sng">
            <a:solidFill>
              <a:srgbClr val="EE0000"/>
            </a:solidFill>
            <a:prstDash val="solid"/>
            <a:round/>
            <a:headEnd type="none" w="med" len="med"/>
            <a:tailEnd type="none" w="med" len="med"/>
          </a:ln>
        </p:spPr>
      </p:cxnSp>
      <p:sp>
        <p:nvSpPr>
          <p:cNvPr id="3804" name="Google Shape;3804;p331"/>
          <p:cNvSpPr txBox="1">
            <a:spLocks noGrp="1"/>
          </p:cNvSpPr>
          <p:nvPr>
            <p:ph type="subTitle" idx="1"/>
          </p:nvPr>
        </p:nvSpPr>
        <p:spPr>
          <a:xfrm>
            <a:off x="335831" y="41580"/>
            <a:ext cx="3861600" cy="612300"/>
          </a:xfrm>
          <a:prstGeom prst="rect">
            <a:avLst/>
          </a:prstGeom>
        </p:spPr>
        <p:txBody>
          <a:bodyPr spcFirstLastPara="1" wrap="square" lIns="329175" tIns="68575" rIns="68575" bIns="68575" anchor="ctr" anchorCtr="0">
            <a:noAutofit/>
          </a:bodyPr>
          <a:lstStyle>
            <a:lvl1pPr lvl="0"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9pPr>
          </a:lstStyle>
          <a:p>
            <a:endParaRPr/>
          </a:p>
        </p:txBody>
      </p:sp>
      <p:cxnSp>
        <p:nvCxnSpPr>
          <p:cNvPr id="3805" name="Google Shape;3805;p331"/>
          <p:cNvCxnSpPr/>
          <p:nvPr/>
        </p:nvCxnSpPr>
        <p:spPr>
          <a:xfrm rot="10800000">
            <a:off x="335825" y="4800900"/>
            <a:ext cx="0" cy="342600"/>
          </a:xfrm>
          <a:prstGeom prst="straightConnector1">
            <a:avLst/>
          </a:prstGeom>
          <a:noFill/>
          <a:ln w="9525" cap="flat" cmpd="sng">
            <a:solidFill>
              <a:srgbClr val="EE0000"/>
            </a:solidFill>
            <a:prstDash val="solid"/>
            <a:round/>
            <a:headEnd type="none" w="med" len="med"/>
            <a:tailEnd type="none" w="med" len="med"/>
          </a:ln>
        </p:spPr>
      </p:cxnSp>
      <p:sp>
        <p:nvSpPr>
          <p:cNvPr id="3806" name="Google Shape;3806;p331"/>
          <p:cNvSpPr txBox="1">
            <a:spLocks noGrp="1"/>
          </p:cNvSpPr>
          <p:nvPr>
            <p:ph type="sldNum" idx="12"/>
          </p:nvPr>
        </p:nvSpPr>
        <p:spPr>
          <a:xfrm>
            <a:off x="61481" y="4627167"/>
            <a:ext cx="548700" cy="107700"/>
          </a:xfrm>
          <a:prstGeom prst="rect">
            <a:avLst/>
          </a:prstGeom>
          <a:noFill/>
          <a:ln>
            <a:noFill/>
          </a:ln>
        </p:spPr>
        <p:txBody>
          <a:bodyPr spcFirstLastPara="1" wrap="square" lIns="0" tIns="0" rIns="0" bIns="0" anchor="b" anchorCtr="0">
            <a:noAutofit/>
          </a:bodyPr>
          <a:lstStyle>
            <a:lvl1pPr lvl="0" algn="ctr" rtl="0">
              <a:buNone/>
              <a:defRPr sz="600">
                <a:latin typeface="Overpass SemiBold"/>
                <a:ea typeface="Overpass SemiBold"/>
                <a:cs typeface="Overpass SemiBold"/>
                <a:sym typeface="Overpass SemiBold"/>
              </a:defRPr>
            </a:lvl1pPr>
            <a:lvl2pPr lvl="1" algn="ctr" rtl="0">
              <a:buNone/>
              <a:defRPr sz="600">
                <a:latin typeface="Overpass SemiBold"/>
                <a:ea typeface="Overpass SemiBold"/>
                <a:cs typeface="Overpass SemiBold"/>
                <a:sym typeface="Overpass SemiBold"/>
              </a:defRPr>
            </a:lvl2pPr>
            <a:lvl3pPr lvl="2" algn="ctr" rtl="0">
              <a:buNone/>
              <a:defRPr sz="600">
                <a:latin typeface="Overpass SemiBold"/>
                <a:ea typeface="Overpass SemiBold"/>
                <a:cs typeface="Overpass SemiBold"/>
                <a:sym typeface="Overpass SemiBold"/>
              </a:defRPr>
            </a:lvl3pPr>
            <a:lvl4pPr lvl="3" algn="ctr" rtl="0">
              <a:buNone/>
              <a:defRPr sz="600">
                <a:latin typeface="Overpass SemiBold"/>
                <a:ea typeface="Overpass SemiBold"/>
                <a:cs typeface="Overpass SemiBold"/>
                <a:sym typeface="Overpass SemiBold"/>
              </a:defRPr>
            </a:lvl4pPr>
            <a:lvl5pPr lvl="4" algn="ctr" rtl="0">
              <a:buNone/>
              <a:defRPr sz="600">
                <a:latin typeface="Overpass SemiBold"/>
                <a:ea typeface="Overpass SemiBold"/>
                <a:cs typeface="Overpass SemiBold"/>
                <a:sym typeface="Overpass SemiBold"/>
              </a:defRPr>
            </a:lvl5pPr>
            <a:lvl6pPr lvl="5" algn="ctr" rtl="0">
              <a:buNone/>
              <a:defRPr sz="600">
                <a:latin typeface="Overpass SemiBold"/>
                <a:ea typeface="Overpass SemiBold"/>
                <a:cs typeface="Overpass SemiBold"/>
                <a:sym typeface="Overpass SemiBold"/>
              </a:defRPr>
            </a:lvl6pPr>
            <a:lvl7pPr lvl="6" algn="ctr" rtl="0">
              <a:buNone/>
              <a:defRPr sz="600">
                <a:latin typeface="Overpass SemiBold"/>
                <a:ea typeface="Overpass SemiBold"/>
                <a:cs typeface="Overpass SemiBold"/>
                <a:sym typeface="Overpass SemiBold"/>
              </a:defRPr>
            </a:lvl7pPr>
            <a:lvl8pPr lvl="7" algn="ctr" rtl="0">
              <a:buNone/>
              <a:defRPr sz="600">
                <a:latin typeface="Overpass SemiBold"/>
                <a:ea typeface="Overpass SemiBold"/>
                <a:cs typeface="Overpass SemiBold"/>
                <a:sym typeface="Overpass SemiBold"/>
              </a:defRPr>
            </a:lvl8pPr>
            <a:lvl9pPr lvl="8" algn="ctr" rtl="0">
              <a:buNone/>
              <a:defRPr sz="600">
                <a:latin typeface="Overpass SemiBold"/>
                <a:ea typeface="Overpass SemiBold"/>
                <a:cs typeface="Overpass SemiBold"/>
                <a:sym typeface="Overpass SemiBold"/>
              </a:defRPr>
            </a:lvl9pPr>
          </a:lstStyle>
          <a:p>
            <a:pPr marL="0" lvl="0" indent="0" algn="ctr" rtl="0">
              <a:spcBef>
                <a:spcPts val="0"/>
              </a:spcBef>
              <a:spcAft>
                <a:spcPts val="0"/>
              </a:spcAft>
              <a:buNone/>
            </a:pPr>
            <a:fld id="{00000000-1234-1234-1234-123412341234}" type="slidenum">
              <a:rPr lang="en"/>
              <a:t>‹#›</a:t>
            </a:fld>
            <a:endParaRPr/>
          </a:p>
        </p:txBody>
      </p:sp>
      <p:pic>
        <p:nvPicPr>
          <p:cNvPr id="3807" name="Google Shape;3807;p331"/>
          <p:cNvPicPr preferRelativeResize="0"/>
          <p:nvPr/>
        </p:nvPicPr>
        <p:blipFill rotWithShape="1">
          <a:blip r:embed="rId2">
            <a:alphaModFix/>
          </a:blip>
          <a:srcRect t="327" b="317"/>
          <a:stretch/>
        </p:blipFill>
        <p:spPr>
          <a:xfrm>
            <a:off x="8033460" y="4734938"/>
            <a:ext cx="731888" cy="171091"/>
          </a:xfrm>
          <a:prstGeom prst="rect">
            <a:avLst/>
          </a:prstGeom>
          <a:noFill/>
          <a:ln>
            <a:noFill/>
          </a:ln>
        </p:spPr>
      </p:pic>
      <p:sp>
        <p:nvSpPr>
          <p:cNvPr id="3808" name="Google Shape;3808;p331"/>
          <p:cNvSpPr txBox="1">
            <a:spLocks noGrp="1"/>
          </p:cNvSpPr>
          <p:nvPr>
            <p:ph type="subTitle" idx="2"/>
          </p:nvPr>
        </p:nvSpPr>
        <p:spPr>
          <a:xfrm>
            <a:off x="663788" y="4627163"/>
            <a:ext cx="6887100" cy="419700"/>
          </a:xfrm>
          <a:prstGeom prst="rect">
            <a:avLst/>
          </a:prstGeom>
        </p:spPr>
        <p:txBody>
          <a:bodyPr spcFirstLastPara="1" wrap="square" lIns="0" tIns="0" rIns="0" bIns="0" anchor="b" anchorCtr="0">
            <a:no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a:endParaRPr/>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matchingName="Interior white 2 1">
  <p:cSld name="CUSTOM_4_1_1_1">
    <p:spTree>
      <p:nvGrpSpPr>
        <p:cNvPr id="1" name="Shape 3809"/>
        <p:cNvGrpSpPr/>
        <p:nvPr/>
      </p:nvGrpSpPr>
      <p:grpSpPr>
        <a:xfrm>
          <a:off x="0" y="0"/>
          <a:ext cx="0" cy="0"/>
          <a:chOff x="0" y="0"/>
          <a:chExt cx="0" cy="0"/>
        </a:xfrm>
      </p:grpSpPr>
      <p:cxnSp>
        <p:nvCxnSpPr>
          <p:cNvPr id="3810" name="Google Shape;3810;p332"/>
          <p:cNvCxnSpPr/>
          <p:nvPr/>
        </p:nvCxnSpPr>
        <p:spPr>
          <a:xfrm rot="10800000">
            <a:off x="335831" y="150"/>
            <a:ext cx="0" cy="664800"/>
          </a:xfrm>
          <a:prstGeom prst="straightConnector1">
            <a:avLst/>
          </a:prstGeom>
          <a:noFill/>
          <a:ln w="9525" cap="flat" cmpd="sng">
            <a:solidFill>
              <a:srgbClr val="EE0000"/>
            </a:solidFill>
            <a:prstDash val="solid"/>
            <a:round/>
            <a:headEnd type="none" w="sm" len="sm"/>
            <a:tailEnd type="none" w="sm" len="sm"/>
          </a:ln>
        </p:spPr>
      </p:cxnSp>
      <p:cxnSp>
        <p:nvCxnSpPr>
          <p:cNvPr id="3811" name="Google Shape;3811;p332"/>
          <p:cNvCxnSpPr/>
          <p:nvPr/>
        </p:nvCxnSpPr>
        <p:spPr>
          <a:xfrm rot="10800000">
            <a:off x="335825" y="4801200"/>
            <a:ext cx="0" cy="342300"/>
          </a:xfrm>
          <a:prstGeom prst="straightConnector1">
            <a:avLst/>
          </a:prstGeom>
          <a:noFill/>
          <a:ln w="9525" cap="flat" cmpd="sng">
            <a:solidFill>
              <a:srgbClr val="EE0000"/>
            </a:solidFill>
            <a:prstDash val="solid"/>
            <a:round/>
            <a:headEnd type="none" w="sm" len="sm"/>
            <a:tailEnd type="none" w="sm" len="sm"/>
          </a:ln>
        </p:spPr>
      </p:cxnSp>
      <p:pic>
        <p:nvPicPr>
          <p:cNvPr id="3812" name="Google Shape;3812;p332"/>
          <p:cNvPicPr preferRelativeResize="0"/>
          <p:nvPr/>
        </p:nvPicPr>
        <p:blipFill rotWithShape="1">
          <a:blip r:embed="rId2">
            <a:alphaModFix/>
          </a:blip>
          <a:srcRect t="327" b="317"/>
          <a:stretch/>
        </p:blipFill>
        <p:spPr>
          <a:xfrm>
            <a:off x="8033459" y="4734938"/>
            <a:ext cx="731888" cy="171091"/>
          </a:xfrm>
          <a:prstGeom prst="rect">
            <a:avLst/>
          </a:prstGeom>
          <a:noFill/>
          <a:ln>
            <a:noFill/>
          </a:ln>
        </p:spPr>
      </p:pic>
    </p:spTree>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matchingName="Interior white 3">
  <p:cSld name="CUSTOM_4_24">
    <p:spTree>
      <p:nvGrpSpPr>
        <p:cNvPr id="1" name="Shape 3813"/>
        <p:cNvGrpSpPr/>
        <p:nvPr/>
      </p:nvGrpSpPr>
      <p:grpSpPr>
        <a:xfrm>
          <a:off x="0" y="0"/>
          <a:ext cx="0" cy="0"/>
          <a:chOff x="0" y="0"/>
          <a:chExt cx="0" cy="0"/>
        </a:xfrm>
      </p:grpSpPr>
      <p:sp>
        <p:nvSpPr>
          <p:cNvPr id="3814" name="Google Shape;3814;p333"/>
          <p:cNvSpPr txBox="1">
            <a:spLocks noGrp="1"/>
          </p:cNvSpPr>
          <p:nvPr>
            <p:ph type="title"/>
          </p:nvPr>
        </p:nvSpPr>
        <p:spPr>
          <a:xfrm>
            <a:off x="1314450" y="709500"/>
            <a:ext cx="6515100" cy="725700"/>
          </a:xfrm>
          <a:prstGeom prst="rect">
            <a:avLst/>
          </a:prstGeom>
        </p:spPr>
        <p:txBody>
          <a:bodyPr spcFirstLastPara="1" wrap="square" lIns="0" tIns="0" rIns="0" bIns="0" anchor="t" anchorCtr="0">
            <a:noAutofit/>
          </a:bodyPr>
          <a:lstStyle>
            <a:lvl1pPr lvl="0" algn="ctr" rtl="0">
              <a:lnSpc>
                <a:spcPct val="130000"/>
              </a:lnSpc>
              <a:spcBef>
                <a:spcPts val="0"/>
              </a:spcBef>
              <a:spcAft>
                <a:spcPts val="0"/>
              </a:spcAft>
              <a:buNone/>
              <a:defRPr sz="2000">
                <a:solidFill>
                  <a:srgbClr val="000000"/>
                </a:solidFill>
              </a:defRPr>
            </a:lvl1pPr>
            <a:lvl2pPr lvl="1" algn="ctr" rtl="0">
              <a:lnSpc>
                <a:spcPct val="130000"/>
              </a:lnSpc>
              <a:spcBef>
                <a:spcPts val="0"/>
              </a:spcBef>
              <a:spcAft>
                <a:spcPts val="0"/>
              </a:spcAft>
              <a:buNone/>
              <a:defRPr sz="2000">
                <a:solidFill>
                  <a:srgbClr val="000000"/>
                </a:solidFill>
              </a:defRPr>
            </a:lvl2pPr>
            <a:lvl3pPr lvl="2" algn="ctr" rtl="0">
              <a:lnSpc>
                <a:spcPct val="130000"/>
              </a:lnSpc>
              <a:spcBef>
                <a:spcPts val="0"/>
              </a:spcBef>
              <a:spcAft>
                <a:spcPts val="0"/>
              </a:spcAft>
              <a:buNone/>
              <a:defRPr sz="2000">
                <a:solidFill>
                  <a:srgbClr val="000000"/>
                </a:solidFill>
              </a:defRPr>
            </a:lvl3pPr>
            <a:lvl4pPr lvl="3" algn="ctr" rtl="0">
              <a:lnSpc>
                <a:spcPct val="130000"/>
              </a:lnSpc>
              <a:spcBef>
                <a:spcPts val="0"/>
              </a:spcBef>
              <a:spcAft>
                <a:spcPts val="0"/>
              </a:spcAft>
              <a:buNone/>
              <a:defRPr sz="2000">
                <a:solidFill>
                  <a:srgbClr val="000000"/>
                </a:solidFill>
              </a:defRPr>
            </a:lvl4pPr>
            <a:lvl5pPr lvl="4" algn="ctr" rtl="0">
              <a:lnSpc>
                <a:spcPct val="130000"/>
              </a:lnSpc>
              <a:spcBef>
                <a:spcPts val="0"/>
              </a:spcBef>
              <a:spcAft>
                <a:spcPts val="0"/>
              </a:spcAft>
              <a:buNone/>
              <a:defRPr sz="2000">
                <a:solidFill>
                  <a:srgbClr val="000000"/>
                </a:solidFill>
              </a:defRPr>
            </a:lvl5pPr>
            <a:lvl6pPr lvl="5" algn="ctr" rtl="0">
              <a:lnSpc>
                <a:spcPct val="130000"/>
              </a:lnSpc>
              <a:spcBef>
                <a:spcPts val="0"/>
              </a:spcBef>
              <a:spcAft>
                <a:spcPts val="0"/>
              </a:spcAft>
              <a:buNone/>
              <a:defRPr sz="2000">
                <a:solidFill>
                  <a:srgbClr val="000000"/>
                </a:solidFill>
              </a:defRPr>
            </a:lvl6pPr>
            <a:lvl7pPr lvl="6" algn="ctr" rtl="0">
              <a:lnSpc>
                <a:spcPct val="130000"/>
              </a:lnSpc>
              <a:spcBef>
                <a:spcPts val="0"/>
              </a:spcBef>
              <a:spcAft>
                <a:spcPts val="0"/>
              </a:spcAft>
              <a:buNone/>
              <a:defRPr sz="2000">
                <a:solidFill>
                  <a:srgbClr val="000000"/>
                </a:solidFill>
              </a:defRPr>
            </a:lvl7pPr>
            <a:lvl8pPr lvl="7" algn="ctr" rtl="0">
              <a:lnSpc>
                <a:spcPct val="130000"/>
              </a:lnSpc>
              <a:spcBef>
                <a:spcPts val="0"/>
              </a:spcBef>
              <a:spcAft>
                <a:spcPts val="0"/>
              </a:spcAft>
              <a:buNone/>
              <a:defRPr sz="2000">
                <a:solidFill>
                  <a:srgbClr val="000000"/>
                </a:solidFill>
              </a:defRPr>
            </a:lvl8pPr>
            <a:lvl9pPr lvl="8" algn="ctr" rtl="0">
              <a:lnSpc>
                <a:spcPct val="130000"/>
              </a:lnSpc>
              <a:spcBef>
                <a:spcPts val="0"/>
              </a:spcBef>
              <a:spcAft>
                <a:spcPts val="0"/>
              </a:spcAft>
              <a:buNone/>
              <a:defRPr sz="2000">
                <a:solidFill>
                  <a:srgbClr val="000000"/>
                </a:solidFill>
              </a:defRPr>
            </a:lvl9pPr>
          </a:lstStyle>
          <a:p>
            <a:endParaRPr/>
          </a:p>
        </p:txBody>
      </p:sp>
      <p:cxnSp>
        <p:nvCxnSpPr>
          <p:cNvPr id="3815" name="Google Shape;3815;p333"/>
          <p:cNvCxnSpPr/>
          <p:nvPr/>
        </p:nvCxnSpPr>
        <p:spPr>
          <a:xfrm rot="10800000">
            <a:off x="335831" y="150"/>
            <a:ext cx="0" cy="664800"/>
          </a:xfrm>
          <a:prstGeom prst="straightConnector1">
            <a:avLst/>
          </a:prstGeom>
          <a:noFill/>
          <a:ln w="9525" cap="flat" cmpd="sng">
            <a:solidFill>
              <a:srgbClr val="EE0000"/>
            </a:solidFill>
            <a:prstDash val="solid"/>
            <a:round/>
            <a:headEnd type="none" w="med" len="med"/>
            <a:tailEnd type="none" w="med" len="med"/>
          </a:ln>
        </p:spPr>
      </p:cxnSp>
      <p:sp>
        <p:nvSpPr>
          <p:cNvPr id="3816" name="Google Shape;3816;p333"/>
          <p:cNvSpPr txBox="1">
            <a:spLocks noGrp="1"/>
          </p:cNvSpPr>
          <p:nvPr>
            <p:ph type="subTitle" idx="1"/>
          </p:nvPr>
        </p:nvSpPr>
        <p:spPr>
          <a:xfrm>
            <a:off x="335831" y="41580"/>
            <a:ext cx="3861600" cy="612300"/>
          </a:xfrm>
          <a:prstGeom prst="rect">
            <a:avLst/>
          </a:prstGeom>
        </p:spPr>
        <p:txBody>
          <a:bodyPr spcFirstLastPara="1" wrap="square" lIns="329175" tIns="68575" rIns="68575" bIns="68575" anchor="ctr" anchorCtr="0">
            <a:noAutofit/>
          </a:bodyPr>
          <a:lstStyle>
            <a:lvl1pPr lvl="0"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9pPr>
          </a:lstStyle>
          <a:p>
            <a:endParaRPr/>
          </a:p>
        </p:txBody>
      </p:sp>
      <p:cxnSp>
        <p:nvCxnSpPr>
          <p:cNvPr id="3817" name="Google Shape;3817;p333"/>
          <p:cNvCxnSpPr/>
          <p:nvPr/>
        </p:nvCxnSpPr>
        <p:spPr>
          <a:xfrm rot="10800000">
            <a:off x="335825" y="4800900"/>
            <a:ext cx="0" cy="342600"/>
          </a:xfrm>
          <a:prstGeom prst="straightConnector1">
            <a:avLst/>
          </a:prstGeom>
          <a:noFill/>
          <a:ln w="9525" cap="flat" cmpd="sng">
            <a:solidFill>
              <a:srgbClr val="EE0000"/>
            </a:solidFill>
            <a:prstDash val="solid"/>
            <a:round/>
            <a:headEnd type="none" w="med" len="med"/>
            <a:tailEnd type="none" w="med" len="med"/>
          </a:ln>
        </p:spPr>
      </p:cxnSp>
      <p:sp>
        <p:nvSpPr>
          <p:cNvPr id="3818" name="Google Shape;3818;p333"/>
          <p:cNvSpPr txBox="1">
            <a:spLocks noGrp="1"/>
          </p:cNvSpPr>
          <p:nvPr>
            <p:ph type="sldNum" idx="12"/>
          </p:nvPr>
        </p:nvSpPr>
        <p:spPr>
          <a:xfrm>
            <a:off x="61481" y="4627167"/>
            <a:ext cx="548700" cy="107700"/>
          </a:xfrm>
          <a:prstGeom prst="rect">
            <a:avLst/>
          </a:prstGeom>
          <a:noFill/>
          <a:ln>
            <a:noFill/>
          </a:ln>
        </p:spPr>
        <p:txBody>
          <a:bodyPr spcFirstLastPara="1" wrap="square" lIns="0" tIns="0" rIns="0" bIns="0" anchor="b" anchorCtr="0">
            <a:noAutofit/>
          </a:bodyPr>
          <a:lstStyle>
            <a:lvl1pPr lvl="0" algn="ctr" rtl="0">
              <a:buNone/>
              <a:defRPr sz="600">
                <a:latin typeface="Overpass SemiBold"/>
                <a:ea typeface="Overpass SemiBold"/>
                <a:cs typeface="Overpass SemiBold"/>
                <a:sym typeface="Overpass SemiBold"/>
              </a:defRPr>
            </a:lvl1pPr>
            <a:lvl2pPr lvl="1" algn="ctr" rtl="0">
              <a:buNone/>
              <a:defRPr sz="600">
                <a:latin typeface="Overpass SemiBold"/>
                <a:ea typeface="Overpass SemiBold"/>
                <a:cs typeface="Overpass SemiBold"/>
                <a:sym typeface="Overpass SemiBold"/>
              </a:defRPr>
            </a:lvl2pPr>
            <a:lvl3pPr lvl="2" algn="ctr" rtl="0">
              <a:buNone/>
              <a:defRPr sz="600">
                <a:latin typeface="Overpass SemiBold"/>
                <a:ea typeface="Overpass SemiBold"/>
                <a:cs typeface="Overpass SemiBold"/>
                <a:sym typeface="Overpass SemiBold"/>
              </a:defRPr>
            </a:lvl3pPr>
            <a:lvl4pPr lvl="3" algn="ctr" rtl="0">
              <a:buNone/>
              <a:defRPr sz="600">
                <a:latin typeface="Overpass SemiBold"/>
                <a:ea typeface="Overpass SemiBold"/>
                <a:cs typeface="Overpass SemiBold"/>
                <a:sym typeface="Overpass SemiBold"/>
              </a:defRPr>
            </a:lvl4pPr>
            <a:lvl5pPr lvl="4" algn="ctr" rtl="0">
              <a:buNone/>
              <a:defRPr sz="600">
                <a:latin typeface="Overpass SemiBold"/>
                <a:ea typeface="Overpass SemiBold"/>
                <a:cs typeface="Overpass SemiBold"/>
                <a:sym typeface="Overpass SemiBold"/>
              </a:defRPr>
            </a:lvl5pPr>
            <a:lvl6pPr lvl="5" algn="ctr" rtl="0">
              <a:buNone/>
              <a:defRPr sz="600">
                <a:latin typeface="Overpass SemiBold"/>
                <a:ea typeface="Overpass SemiBold"/>
                <a:cs typeface="Overpass SemiBold"/>
                <a:sym typeface="Overpass SemiBold"/>
              </a:defRPr>
            </a:lvl6pPr>
            <a:lvl7pPr lvl="6" algn="ctr" rtl="0">
              <a:buNone/>
              <a:defRPr sz="600">
                <a:latin typeface="Overpass SemiBold"/>
                <a:ea typeface="Overpass SemiBold"/>
                <a:cs typeface="Overpass SemiBold"/>
                <a:sym typeface="Overpass SemiBold"/>
              </a:defRPr>
            </a:lvl7pPr>
            <a:lvl8pPr lvl="7" algn="ctr" rtl="0">
              <a:buNone/>
              <a:defRPr sz="600">
                <a:latin typeface="Overpass SemiBold"/>
                <a:ea typeface="Overpass SemiBold"/>
                <a:cs typeface="Overpass SemiBold"/>
                <a:sym typeface="Overpass SemiBold"/>
              </a:defRPr>
            </a:lvl8pPr>
            <a:lvl9pPr lvl="8" algn="ctr" rtl="0">
              <a:buNone/>
              <a:defRPr sz="600">
                <a:latin typeface="Overpass SemiBold"/>
                <a:ea typeface="Overpass SemiBold"/>
                <a:cs typeface="Overpass SemiBold"/>
                <a:sym typeface="Overpass SemiBold"/>
              </a:defRPr>
            </a:lvl9pPr>
          </a:lstStyle>
          <a:p>
            <a:pPr marL="0" lvl="0" indent="0" algn="ctr" rtl="0">
              <a:spcBef>
                <a:spcPts val="0"/>
              </a:spcBef>
              <a:spcAft>
                <a:spcPts val="0"/>
              </a:spcAft>
              <a:buNone/>
            </a:pPr>
            <a:fld id="{00000000-1234-1234-1234-123412341234}" type="slidenum">
              <a:rPr lang="en"/>
              <a:t>‹#›</a:t>
            </a:fld>
            <a:endParaRPr/>
          </a:p>
        </p:txBody>
      </p:sp>
      <p:sp>
        <p:nvSpPr>
          <p:cNvPr id="3819" name="Google Shape;3819;p333"/>
          <p:cNvSpPr txBox="1"/>
          <p:nvPr/>
        </p:nvSpPr>
        <p:spPr>
          <a:xfrm>
            <a:off x="7551023" y="202377"/>
            <a:ext cx="1214400" cy="224100"/>
          </a:xfrm>
          <a:prstGeom prst="rect">
            <a:avLst/>
          </a:prstGeom>
          <a:noFill/>
          <a:ln>
            <a:noFill/>
          </a:ln>
        </p:spPr>
        <p:txBody>
          <a:bodyPr spcFirstLastPara="1" wrap="square" lIns="0" tIns="0" rIns="0" bIns="0" anchor="b" anchorCtr="0">
            <a:noAutofit/>
          </a:bodyPr>
          <a:lstStyle/>
          <a:p>
            <a:pPr marL="0" lvl="0" indent="0" algn="r" rtl="0">
              <a:lnSpc>
                <a:spcPct val="150000"/>
              </a:lnSpc>
              <a:spcBef>
                <a:spcPts val="0"/>
              </a:spcBef>
              <a:spcAft>
                <a:spcPts val="0"/>
              </a:spcAft>
              <a:buNone/>
            </a:pPr>
            <a:r>
              <a:rPr lang="en" sz="500" b="1">
                <a:solidFill>
                  <a:srgbClr val="666666"/>
                </a:solidFill>
                <a:latin typeface="Overpass"/>
                <a:ea typeface="Overpass"/>
                <a:cs typeface="Overpass"/>
                <a:sym typeface="Overpass"/>
              </a:rPr>
              <a:t>CONFIDENTIAL </a:t>
            </a:r>
            <a:r>
              <a:rPr lang="en" sz="500">
                <a:solidFill>
                  <a:srgbClr val="666666"/>
                </a:solidFill>
                <a:latin typeface="Overpass Light"/>
                <a:ea typeface="Overpass Light"/>
                <a:cs typeface="Overpass Light"/>
                <a:sym typeface="Overpass Light"/>
              </a:rPr>
              <a:t>Designator</a:t>
            </a:r>
            <a:endParaRPr sz="500">
              <a:solidFill>
                <a:srgbClr val="666666"/>
              </a:solidFill>
              <a:latin typeface="Overpass Light"/>
              <a:ea typeface="Overpass Light"/>
              <a:cs typeface="Overpass Light"/>
              <a:sym typeface="Overpass Light"/>
            </a:endParaRPr>
          </a:p>
        </p:txBody>
      </p:sp>
      <p:pic>
        <p:nvPicPr>
          <p:cNvPr id="3820" name="Google Shape;3820;p333"/>
          <p:cNvPicPr preferRelativeResize="0"/>
          <p:nvPr/>
        </p:nvPicPr>
        <p:blipFill rotWithShape="1">
          <a:blip r:embed="rId2">
            <a:alphaModFix/>
          </a:blip>
          <a:srcRect t="327" b="317"/>
          <a:stretch/>
        </p:blipFill>
        <p:spPr>
          <a:xfrm>
            <a:off x="8033460" y="4734938"/>
            <a:ext cx="731888" cy="171091"/>
          </a:xfrm>
          <a:prstGeom prst="rect">
            <a:avLst/>
          </a:prstGeom>
          <a:noFill/>
          <a:ln>
            <a:noFill/>
          </a:ln>
        </p:spPr>
      </p:pic>
      <p:sp>
        <p:nvSpPr>
          <p:cNvPr id="3821" name="Google Shape;3821;p333"/>
          <p:cNvSpPr txBox="1">
            <a:spLocks noGrp="1"/>
          </p:cNvSpPr>
          <p:nvPr>
            <p:ph type="subTitle" idx="2"/>
          </p:nvPr>
        </p:nvSpPr>
        <p:spPr>
          <a:xfrm>
            <a:off x="663788" y="4627163"/>
            <a:ext cx="6887100" cy="419700"/>
          </a:xfrm>
          <a:prstGeom prst="rect">
            <a:avLst/>
          </a:prstGeom>
        </p:spPr>
        <p:txBody>
          <a:bodyPr spcFirstLastPara="1" wrap="square" lIns="0" tIns="0" rIns="0" bIns="0" anchor="b" anchorCtr="0">
            <a:no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a:endParaRP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matchingName="Interior white 11">
  <p:cSld name="CUSTOM_4_31_1">
    <p:spTree>
      <p:nvGrpSpPr>
        <p:cNvPr id="1" name="Shape 3822"/>
        <p:cNvGrpSpPr/>
        <p:nvPr/>
      </p:nvGrpSpPr>
      <p:grpSpPr>
        <a:xfrm>
          <a:off x="0" y="0"/>
          <a:ext cx="0" cy="0"/>
          <a:chOff x="0" y="0"/>
          <a:chExt cx="0" cy="0"/>
        </a:xfrm>
      </p:grpSpPr>
      <p:sp>
        <p:nvSpPr>
          <p:cNvPr id="3823" name="Google Shape;3823;p334"/>
          <p:cNvSpPr txBox="1">
            <a:spLocks noGrp="1"/>
          </p:cNvSpPr>
          <p:nvPr>
            <p:ph type="title"/>
          </p:nvPr>
        </p:nvSpPr>
        <p:spPr>
          <a:xfrm>
            <a:off x="335831" y="709500"/>
            <a:ext cx="7493700" cy="725700"/>
          </a:xfrm>
          <a:prstGeom prst="rect">
            <a:avLst/>
          </a:prstGeom>
        </p:spPr>
        <p:txBody>
          <a:bodyPr spcFirstLastPara="1" wrap="square" lIns="0" tIns="0" rIns="0" bIns="0" anchor="t" anchorCtr="0">
            <a:noAutofit/>
          </a:bodyPr>
          <a:lstStyle>
            <a:lvl1pPr lvl="0" rtl="0">
              <a:lnSpc>
                <a:spcPct val="130000"/>
              </a:lnSpc>
              <a:spcBef>
                <a:spcPts val="0"/>
              </a:spcBef>
              <a:spcAft>
                <a:spcPts val="0"/>
              </a:spcAft>
              <a:buNone/>
              <a:defRPr sz="2000" b="1">
                <a:solidFill>
                  <a:srgbClr val="000000"/>
                </a:solidFill>
                <a:latin typeface="Overpass"/>
                <a:ea typeface="Overpass"/>
                <a:cs typeface="Overpass"/>
                <a:sym typeface="Overpass"/>
              </a:defRPr>
            </a:lvl1pPr>
            <a:lvl2pPr lvl="1" rtl="0">
              <a:lnSpc>
                <a:spcPct val="130000"/>
              </a:lnSpc>
              <a:spcBef>
                <a:spcPts val="0"/>
              </a:spcBef>
              <a:spcAft>
                <a:spcPts val="0"/>
              </a:spcAft>
              <a:buNone/>
              <a:defRPr sz="2000" b="1">
                <a:solidFill>
                  <a:srgbClr val="000000"/>
                </a:solidFill>
                <a:latin typeface="Overpass"/>
                <a:ea typeface="Overpass"/>
                <a:cs typeface="Overpass"/>
                <a:sym typeface="Overpass"/>
              </a:defRPr>
            </a:lvl2pPr>
            <a:lvl3pPr lvl="2" rtl="0">
              <a:lnSpc>
                <a:spcPct val="130000"/>
              </a:lnSpc>
              <a:spcBef>
                <a:spcPts val="0"/>
              </a:spcBef>
              <a:spcAft>
                <a:spcPts val="0"/>
              </a:spcAft>
              <a:buNone/>
              <a:defRPr sz="2000" b="1">
                <a:solidFill>
                  <a:srgbClr val="000000"/>
                </a:solidFill>
                <a:latin typeface="Overpass"/>
                <a:ea typeface="Overpass"/>
                <a:cs typeface="Overpass"/>
                <a:sym typeface="Overpass"/>
              </a:defRPr>
            </a:lvl3pPr>
            <a:lvl4pPr lvl="3" rtl="0">
              <a:lnSpc>
                <a:spcPct val="130000"/>
              </a:lnSpc>
              <a:spcBef>
                <a:spcPts val="0"/>
              </a:spcBef>
              <a:spcAft>
                <a:spcPts val="0"/>
              </a:spcAft>
              <a:buNone/>
              <a:defRPr sz="2000" b="1">
                <a:solidFill>
                  <a:srgbClr val="000000"/>
                </a:solidFill>
                <a:latin typeface="Overpass"/>
                <a:ea typeface="Overpass"/>
                <a:cs typeface="Overpass"/>
                <a:sym typeface="Overpass"/>
              </a:defRPr>
            </a:lvl4pPr>
            <a:lvl5pPr lvl="4" rtl="0">
              <a:lnSpc>
                <a:spcPct val="130000"/>
              </a:lnSpc>
              <a:spcBef>
                <a:spcPts val="0"/>
              </a:spcBef>
              <a:spcAft>
                <a:spcPts val="0"/>
              </a:spcAft>
              <a:buNone/>
              <a:defRPr sz="2000" b="1">
                <a:solidFill>
                  <a:srgbClr val="000000"/>
                </a:solidFill>
                <a:latin typeface="Overpass"/>
                <a:ea typeface="Overpass"/>
                <a:cs typeface="Overpass"/>
                <a:sym typeface="Overpass"/>
              </a:defRPr>
            </a:lvl5pPr>
            <a:lvl6pPr lvl="5" rtl="0">
              <a:lnSpc>
                <a:spcPct val="130000"/>
              </a:lnSpc>
              <a:spcBef>
                <a:spcPts val="0"/>
              </a:spcBef>
              <a:spcAft>
                <a:spcPts val="0"/>
              </a:spcAft>
              <a:buNone/>
              <a:defRPr sz="2000" b="1">
                <a:solidFill>
                  <a:srgbClr val="000000"/>
                </a:solidFill>
                <a:latin typeface="Overpass"/>
                <a:ea typeface="Overpass"/>
                <a:cs typeface="Overpass"/>
                <a:sym typeface="Overpass"/>
              </a:defRPr>
            </a:lvl6pPr>
            <a:lvl7pPr lvl="6" rtl="0">
              <a:lnSpc>
                <a:spcPct val="130000"/>
              </a:lnSpc>
              <a:spcBef>
                <a:spcPts val="0"/>
              </a:spcBef>
              <a:spcAft>
                <a:spcPts val="0"/>
              </a:spcAft>
              <a:buNone/>
              <a:defRPr sz="2000" b="1">
                <a:solidFill>
                  <a:srgbClr val="000000"/>
                </a:solidFill>
                <a:latin typeface="Overpass"/>
                <a:ea typeface="Overpass"/>
                <a:cs typeface="Overpass"/>
                <a:sym typeface="Overpass"/>
              </a:defRPr>
            </a:lvl7pPr>
            <a:lvl8pPr lvl="7" rtl="0">
              <a:lnSpc>
                <a:spcPct val="130000"/>
              </a:lnSpc>
              <a:spcBef>
                <a:spcPts val="0"/>
              </a:spcBef>
              <a:spcAft>
                <a:spcPts val="0"/>
              </a:spcAft>
              <a:buNone/>
              <a:defRPr sz="2000" b="1">
                <a:solidFill>
                  <a:srgbClr val="000000"/>
                </a:solidFill>
                <a:latin typeface="Overpass"/>
                <a:ea typeface="Overpass"/>
                <a:cs typeface="Overpass"/>
                <a:sym typeface="Overpass"/>
              </a:defRPr>
            </a:lvl8pPr>
            <a:lvl9pPr lvl="8" rtl="0">
              <a:lnSpc>
                <a:spcPct val="130000"/>
              </a:lnSpc>
              <a:spcBef>
                <a:spcPts val="0"/>
              </a:spcBef>
              <a:spcAft>
                <a:spcPts val="0"/>
              </a:spcAft>
              <a:buNone/>
              <a:defRPr sz="2000" b="1">
                <a:solidFill>
                  <a:srgbClr val="000000"/>
                </a:solidFill>
                <a:latin typeface="Overpass"/>
                <a:ea typeface="Overpass"/>
                <a:cs typeface="Overpass"/>
                <a:sym typeface="Overpass"/>
              </a:defRPr>
            </a:lvl9pPr>
          </a:lstStyle>
          <a:p>
            <a:endParaRPr/>
          </a:p>
        </p:txBody>
      </p:sp>
      <p:cxnSp>
        <p:nvCxnSpPr>
          <p:cNvPr id="3824" name="Google Shape;3824;p334"/>
          <p:cNvCxnSpPr/>
          <p:nvPr/>
        </p:nvCxnSpPr>
        <p:spPr>
          <a:xfrm rot="10800000">
            <a:off x="335831" y="150"/>
            <a:ext cx="0" cy="664800"/>
          </a:xfrm>
          <a:prstGeom prst="straightConnector1">
            <a:avLst/>
          </a:prstGeom>
          <a:noFill/>
          <a:ln w="9525" cap="flat" cmpd="sng">
            <a:solidFill>
              <a:srgbClr val="EE0000"/>
            </a:solidFill>
            <a:prstDash val="solid"/>
            <a:round/>
            <a:headEnd type="none" w="med" len="med"/>
            <a:tailEnd type="none" w="med" len="med"/>
          </a:ln>
        </p:spPr>
      </p:cxnSp>
      <p:sp>
        <p:nvSpPr>
          <p:cNvPr id="3825" name="Google Shape;3825;p334"/>
          <p:cNvSpPr txBox="1">
            <a:spLocks noGrp="1"/>
          </p:cNvSpPr>
          <p:nvPr>
            <p:ph type="subTitle" idx="1"/>
          </p:nvPr>
        </p:nvSpPr>
        <p:spPr>
          <a:xfrm>
            <a:off x="335831" y="41580"/>
            <a:ext cx="3861600" cy="612300"/>
          </a:xfrm>
          <a:prstGeom prst="rect">
            <a:avLst/>
          </a:prstGeom>
        </p:spPr>
        <p:txBody>
          <a:bodyPr spcFirstLastPara="1" wrap="square" lIns="329175" tIns="68575" rIns="68575" bIns="68575" anchor="ctr" anchorCtr="0">
            <a:noAutofit/>
          </a:bodyPr>
          <a:lstStyle>
            <a:lvl1pPr lvl="0"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9pPr>
          </a:lstStyle>
          <a:p>
            <a:endParaRPr/>
          </a:p>
        </p:txBody>
      </p:sp>
      <p:cxnSp>
        <p:nvCxnSpPr>
          <p:cNvPr id="3826" name="Google Shape;3826;p334"/>
          <p:cNvCxnSpPr/>
          <p:nvPr/>
        </p:nvCxnSpPr>
        <p:spPr>
          <a:xfrm rot="10800000">
            <a:off x="335825" y="4800900"/>
            <a:ext cx="0" cy="342600"/>
          </a:xfrm>
          <a:prstGeom prst="straightConnector1">
            <a:avLst/>
          </a:prstGeom>
          <a:noFill/>
          <a:ln w="9525" cap="flat" cmpd="sng">
            <a:solidFill>
              <a:srgbClr val="EE0000"/>
            </a:solidFill>
            <a:prstDash val="solid"/>
            <a:round/>
            <a:headEnd type="none" w="med" len="med"/>
            <a:tailEnd type="none" w="med" len="med"/>
          </a:ln>
        </p:spPr>
      </p:cxnSp>
      <p:sp>
        <p:nvSpPr>
          <p:cNvPr id="3827" name="Google Shape;3827;p334"/>
          <p:cNvSpPr txBox="1">
            <a:spLocks noGrp="1"/>
          </p:cNvSpPr>
          <p:nvPr>
            <p:ph type="sldNum" idx="12"/>
          </p:nvPr>
        </p:nvSpPr>
        <p:spPr>
          <a:xfrm>
            <a:off x="61481" y="4627167"/>
            <a:ext cx="548700" cy="107700"/>
          </a:xfrm>
          <a:prstGeom prst="rect">
            <a:avLst/>
          </a:prstGeom>
          <a:noFill/>
          <a:ln>
            <a:noFill/>
          </a:ln>
        </p:spPr>
        <p:txBody>
          <a:bodyPr spcFirstLastPara="1" wrap="square" lIns="0" tIns="0" rIns="0" bIns="0" anchor="b" anchorCtr="0">
            <a:noAutofit/>
          </a:bodyPr>
          <a:lstStyle>
            <a:lvl1pPr lvl="0" algn="ctr" rtl="0">
              <a:buNone/>
              <a:defRPr sz="600">
                <a:latin typeface="Overpass SemiBold"/>
                <a:ea typeface="Overpass SemiBold"/>
                <a:cs typeface="Overpass SemiBold"/>
                <a:sym typeface="Overpass SemiBold"/>
              </a:defRPr>
            </a:lvl1pPr>
            <a:lvl2pPr lvl="1" algn="ctr" rtl="0">
              <a:buNone/>
              <a:defRPr sz="600">
                <a:latin typeface="Overpass SemiBold"/>
                <a:ea typeface="Overpass SemiBold"/>
                <a:cs typeface="Overpass SemiBold"/>
                <a:sym typeface="Overpass SemiBold"/>
              </a:defRPr>
            </a:lvl2pPr>
            <a:lvl3pPr lvl="2" algn="ctr" rtl="0">
              <a:buNone/>
              <a:defRPr sz="600">
                <a:latin typeface="Overpass SemiBold"/>
                <a:ea typeface="Overpass SemiBold"/>
                <a:cs typeface="Overpass SemiBold"/>
                <a:sym typeface="Overpass SemiBold"/>
              </a:defRPr>
            </a:lvl3pPr>
            <a:lvl4pPr lvl="3" algn="ctr" rtl="0">
              <a:buNone/>
              <a:defRPr sz="600">
                <a:latin typeface="Overpass SemiBold"/>
                <a:ea typeface="Overpass SemiBold"/>
                <a:cs typeface="Overpass SemiBold"/>
                <a:sym typeface="Overpass SemiBold"/>
              </a:defRPr>
            </a:lvl4pPr>
            <a:lvl5pPr lvl="4" algn="ctr" rtl="0">
              <a:buNone/>
              <a:defRPr sz="600">
                <a:latin typeface="Overpass SemiBold"/>
                <a:ea typeface="Overpass SemiBold"/>
                <a:cs typeface="Overpass SemiBold"/>
                <a:sym typeface="Overpass SemiBold"/>
              </a:defRPr>
            </a:lvl5pPr>
            <a:lvl6pPr lvl="5" algn="ctr" rtl="0">
              <a:buNone/>
              <a:defRPr sz="600">
                <a:latin typeface="Overpass SemiBold"/>
                <a:ea typeface="Overpass SemiBold"/>
                <a:cs typeface="Overpass SemiBold"/>
                <a:sym typeface="Overpass SemiBold"/>
              </a:defRPr>
            </a:lvl6pPr>
            <a:lvl7pPr lvl="6" algn="ctr" rtl="0">
              <a:buNone/>
              <a:defRPr sz="600">
                <a:latin typeface="Overpass SemiBold"/>
                <a:ea typeface="Overpass SemiBold"/>
                <a:cs typeface="Overpass SemiBold"/>
                <a:sym typeface="Overpass SemiBold"/>
              </a:defRPr>
            </a:lvl7pPr>
            <a:lvl8pPr lvl="7" algn="ctr" rtl="0">
              <a:buNone/>
              <a:defRPr sz="600">
                <a:latin typeface="Overpass SemiBold"/>
                <a:ea typeface="Overpass SemiBold"/>
                <a:cs typeface="Overpass SemiBold"/>
                <a:sym typeface="Overpass SemiBold"/>
              </a:defRPr>
            </a:lvl8pPr>
            <a:lvl9pPr lvl="8" algn="ctr" rtl="0">
              <a:buNone/>
              <a:defRPr sz="600">
                <a:latin typeface="Overpass SemiBold"/>
                <a:ea typeface="Overpass SemiBold"/>
                <a:cs typeface="Overpass SemiBold"/>
                <a:sym typeface="Overpass SemiBold"/>
              </a:defRPr>
            </a:lvl9pPr>
          </a:lstStyle>
          <a:p>
            <a:pPr marL="0" lvl="0" indent="0" algn="ctr" rtl="0">
              <a:spcBef>
                <a:spcPts val="0"/>
              </a:spcBef>
              <a:spcAft>
                <a:spcPts val="0"/>
              </a:spcAft>
              <a:buNone/>
            </a:pPr>
            <a:fld id="{00000000-1234-1234-1234-123412341234}" type="slidenum">
              <a:rPr lang="en"/>
              <a:t>‹#›</a:t>
            </a:fld>
            <a:endParaRPr/>
          </a:p>
        </p:txBody>
      </p:sp>
      <p:pic>
        <p:nvPicPr>
          <p:cNvPr id="3828" name="Google Shape;3828;p334"/>
          <p:cNvPicPr preferRelativeResize="0"/>
          <p:nvPr/>
        </p:nvPicPr>
        <p:blipFill rotWithShape="1">
          <a:blip r:embed="rId2">
            <a:alphaModFix/>
          </a:blip>
          <a:srcRect t="327" b="317"/>
          <a:stretch/>
        </p:blipFill>
        <p:spPr>
          <a:xfrm>
            <a:off x="8033460" y="4734938"/>
            <a:ext cx="731888" cy="171091"/>
          </a:xfrm>
          <a:prstGeom prst="rect">
            <a:avLst/>
          </a:prstGeom>
          <a:noFill/>
          <a:ln>
            <a:noFill/>
          </a:ln>
        </p:spPr>
      </p:pic>
      <p:sp>
        <p:nvSpPr>
          <p:cNvPr id="3829" name="Google Shape;3829;p334"/>
          <p:cNvSpPr txBox="1">
            <a:spLocks noGrp="1"/>
          </p:cNvSpPr>
          <p:nvPr>
            <p:ph type="subTitle" idx="2"/>
          </p:nvPr>
        </p:nvSpPr>
        <p:spPr>
          <a:xfrm>
            <a:off x="663788" y="4627163"/>
            <a:ext cx="6887100" cy="419700"/>
          </a:xfrm>
          <a:prstGeom prst="rect">
            <a:avLst/>
          </a:prstGeom>
        </p:spPr>
        <p:txBody>
          <a:bodyPr spcFirstLastPara="1" wrap="square" lIns="0" tIns="0" rIns="0" bIns="0" anchor="b" anchorCtr="0">
            <a:no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a:endParaRPr/>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matchingName="text only 1">
  <p:cSld name="CUSTOM_1_1">
    <p:spTree>
      <p:nvGrpSpPr>
        <p:cNvPr id="1" name="Shape 3830"/>
        <p:cNvGrpSpPr/>
        <p:nvPr/>
      </p:nvGrpSpPr>
      <p:grpSpPr>
        <a:xfrm>
          <a:off x="0" y="0"/>
          <a:ext cx="0" cy="0"/>
          <a:chOff x="0" y="0"/>
          <a:chExt cx="0" cy="0"/>
        </a:xfrm>
      </p:grpSpPr>
      <p:sp>
        <p:nvSpPr>
          <p:cNvPr id="3831" name="Google Shape;3831;p335"/>
          <p:cNvSpPr txBox="1">
            <a:spLocks noGrp="1"/>
          </p:cNvSpPr>
          <p:nvPr>
            <p:ph type="sldNum" idx="12"/>
          </p:nvPr>
        </p:nvSpPr>
        <p:spPr>
          <a:xfrm>
            <a:off x="103328" y="4733944"/>
            <a:ext cx="360600" cy="393600"/>
          </a:xfrm>
          <a:prstGeom prst="rect">
            <a:avLst/>
          </a:prstGeom>
          <a:noFill/>
          <a:ln>
            <a:noFill/>
          </a:ln>
        </p:spPr>
        <p:txBody>
          <a:bodyPr spcFirstLastPara="1" wrap="square" lIns="91425" tIns="91425" rIns="91425" bIns="91425" anchor="ctr" anchorCtr="0">
            <a:noAutofit/>
          </a:bodyPr>
          <a:lstStyle>
            <a:lvl1pPr lvl="0" rtl="0">
              <a:buNone/>
              <a:defRPr sz="1400"/>
            </a:lvl1pPr>
            <a:lvl2pPr lvl="1" rtl="0">
              <a:buNone/>
              <a:defRPr sz="1400"/>
            </a:lvl2pPr>
            <a:lvl3pPr lvl="2" rtl="0">
              <a:buNone/>
              <a:defRPr sz="1400"/>
            </a:lvl3pPr>
            <a:lvl4pPr lvl="3" rtl="0">
              <a:buNone/>
              <a:defRPr sz="1400"/>
            </a:lvl4pPr>
            <a:lvl5pPr lvl="4" rtl="0">
              <a:buNone/>
              <a:defRPr sz="1400"/>
            </a:lvl5pPr>
            <a:lvl6pPr lvl="5" rtl="0">
              <a:buNone/>
              <a:defRPr sz="1400"/>
            </a:lvl6pPr>
            <a:lvl7pPr lvl="6" rtl="0">
              <a:buNone/>
              <a:defRPr sz="1400"/>
            </a:lvl7pPr>
            <a:lvl8pPr lvl="7" rtl="0">
              <a:buNone/>
              <a:defRPr sz="1400"/>
            </a:lvl8pPr>
            <a:lvl9pPr lvl="8" rtl="0">
              <a:buNone/>
              <a:defRPr sz="1400"/>
            </a:lvl9pPr>
          </a:lstStyle>
          <a:p>
            <a:pPr marL="0" lvl="0" indent="0" algn="l" rtl="0">
              <a:spcBef>
                <a:spcPts val="0"/>
              </a:spcBef>
              <a:spcAft>
                <a:spcPts val="0"/>
              </a:spcAft>
              <a:buNone/>
            </a:pPr>
            <a:fld id="{00000000-1234-1234-1234-123412341234}" type="slidenum">
              <a:rPr lang="en"/>
              <a:t>‹#›</a:t>
            </a:fld>
            <a:endParaRPr/>
          </a:p>
        </p:txBody>
      </p:sp>
      <p:sp>
        <p:nvSpPr>
          <p:cNvPr id="3832" name="Google Shape;3832;p335"/>
          <p:cNvSpPr txBox="1">
            <a:spLocks noGrp="1"/>
          </p:cNvSpPr>
          <p:nvPr>
            <p:ph type="body" idx="1"/>
          </p:nvPr>
        </p:nvSpPr>
        <p:spPr>
          <a:xfrm>
            <a:off x="826700" y="1295475"/>
            <a:ext cx="7490700" cy="3098400"/>
          </a:xfrm>
          <a:prstGeom prst="rect">
            <a:avLst/>
          </a:prstGeom>
        </p:spPr>
        <p:txBody>
          <a:bodyPr spcFirstLastPara="1" wrap="square" lIns="0" tIns="0" rIns="0" bIns="0" anchor="t" anchorCtr="0">
            <a:noAutofit/>
          </a:bodyPr>
          <a:lstStyle>
            <a:lvl1pPr marL="457200" lvl="0" indent="-292100" rtl="0">
              <a:spcBef>
                <a:spcPts val="0"/>
              </a:spcBef>
              <a:spcAft>
                <a:spcPts val="0"/>
              </a:spcAft>
              <a:buSzPts val="1000"/>
              <a:buChar char="▸"/>
              <a:defRPr/>
            </a:lvl1pPr>
            <a:lvl2pPr marL="914400" lvl="1" indent="-292100" rtl="0">
              <a:spcBef>
                <a:spcPts val="400"/>
              </a:spcBef>
              <a:spcAft>
                <a:spcPts val="0"/>
              </a:spcAft>
              <a:buSzPts val="1000"/>
              <a:buChar char="･"/>
              <a:defRPr/>
            </a:lvl2pPr>
            <a:lvl3pPr marL="1371600" lvl="2" indent="-292100" rtl="0">
              <a:spcBef>
                <a:spcPts val="400"/>
              </a:spcBef>
              <a:spcAft>
                <a:spcPts val="0"/>
              </a:spcAft>
              <a:buSzPts val="1000"/>
              <a:buChar char="･"/>
              <a:defRPr/>
            </a:lvl3pPr>
            <a:lvl4pPr marL="1828800" lvl="3" indent="-292100" rtl="0">
              <a:spcBef>
                <a:spcPts val="400"/>
              </a:spcBef>
              <a:spcAft>
                <a:spcPts val="0"/>
              </a:spcAft>
              <a:buSzPts val="1000"/>
              <a:buChar char="･"/>
              <a:defRPr/>
            </a:lvl4pPr>
            <a:lvl5pPr marL="2286000" lvl="4" indent="-292100" rtl="0">
              <a:spcBef>
                <a:spcPts val="400"/>
              </a:spcBef>
              <a:spcAft>
                <a:spcPts val="0"/>
              </a:spcAft>
              <a:buSzPts val="1000"/>
              <a:buChar char="･"/>
              <a:defRPr/>
            </a:lvl5pPr>
            <a:lvl6pPr marL="2743200" lvl="5" indent="-292100" rtl="0">
              <a:spcBef>
                <a:spcPts val="400"/>
              </a:spcBef>
              <a:spcAft>
                <a:spcPts val="0"/>
              </a:spcAft>
              <a:buSzPts val="1000"/>
              <a:buChar char="･"/>
              <a:defRPr/>
            </a:lvl6pPr>
            <a:lvl7pPr marL="3200400" lvl="6" indent="-292100" rtl="0">
              <a:spcBef>
                <a:spcPts val="400"/>
              </a:spcBef>
              <a:spcAft>
                <a:spcPts val="0"/>
              </a:spcAft>
              <a:buSzPts val="1000"/>
              <a:buChar char="･"/>
              <a:defRPr/>
            </a:lvl7pPr>
            <a:lvl8pPr marL="3657600" lvl="7" indent="-292100" rtl="0">
              <a:spcBef>
                <a:spcPts val="400"/>
              </a:spcBef>
              <a:spcAft>
                <a:spcPts val="0"/>
              </a:spcAft>
              <a:buSzPts val="1000"/>
              <a:buChar char="･"/>
              <a:defRPr/>
            </a:lvl8pPr>
            <a:lvl9pPr marL="4114800" lvl="8" indent="-292100" rtl="0">
              <a:spcBef>
                <a:spcPts val="400"/>
              </a:spcBef>
              <a:spcAft>
                <a:spcPts val="400"/>
              </a:spcAft>
              <a:buSzPts val="1000"/>
              <a:buChar char="･"/>
              <a:defRPr/>
            </a:lvl9pPr>
          </a:lstStyle>
          <a:p>
            <a:endParaRPr/>
          </a:p>
        </p:txBody>
      </p:sp>
      <p:sp>
        <p:nvSpPr>
          <p:cNvPr id="3833" name="Google Shape;3833;p335"/>
          <p:cNvSpPr txBox="1">
            <a:spLocks noGrp="1"/>
          </p:cNvSpPr>
          <p:nvPr>
            <p:ph type="title"/>
          </p:nvPr>
        </p:nvSpPr>
        <p:spPr>
          <a:xfrm>
            <a:off x="826650" y="0"/>
            <a:ext cx="7490700" cy="1063200"/>
          </a:xfrm>
          <a:prstGeom prst="rect">
            <a:avLst/>
          </a:prstGeom>
        </p:spPr>
        <p:txBody>
          <a:bodyPr spcFirstLastPara="1" wrap="square" lIns="0" tIns="0" rIns="0" bIns="0" anchor="b" anchorCtr="0">
            <a:noAutofit/>
          </a:bodyPr>
          <a:lstStyle>
            <a:lvl1pPr lvl="0" rtl="0">
              <a:spcBef>
                <a:spcPts val="0"/>
              </a:spcBef>
              <a:spcAft>
                <a:spcPts val="0"/>
              </a:spcAft>
              <a:buSzPts val="2600"/>
              <a:buNone/>
              <a:defRPr/>
            </a:lvl1pPr>
            <a:lvl2pPr lvl="1" rtl="0">
              <a:spcBef>
                <a:spcPts val="0"/>
              </a:spcBef>
              <a:spcAft>
                <a:spcPts val="0"/>
              </a:spcAft>
              <a:buClr>
                <a:schemeClr val="dk1"/>
              </a:buClr>
              <a:buSzPts val="2600"/>
              <a:buNone/>
              <a:defRPr>
                <a:solidFill>
                  <a:schemeClr val="dk1"/>
                </a:solidFill>
              </a:defRPr>
            </a:lvl2pPr>
            <a:lvl3pPr lvl="2" rtl="0">
              <a:spcBef>
                <a:spcPts val="0"/>
              </a:spcBef>
              <a:spcAft>
                <a:spcPts val="0"/>
              </a:spcAft>
              <a:buClr>
                <a:schemeClr val="dk1"/>
              </a:buClr>
              <a:buSzPts val="2600"/>
              <a:buNone/>
              <a:defRPr>
                <a:solidFill>
                  <a:schemeClr val="dk1"/>
                </a:solidFill>
              </a:defRPr>
            </a:lvl3pPr>
            <a:lvl4pPr lvl="3" rtl="0">
              <a:spcBef>
                <a:spcPts val="0"/>
              </a:spcBef>
              <a:spcAft>
                <a:spcPts val="0"/>
              </a:spcAft>
              <a:buClr>
                <a:schemeClr val="dk1"/>
              </a:buClr>
              <a:buSzPts val="2600"/>
              <a:buNone/>
              <a:defRPr>
                <a:solidFill>
                  <a:schemeClr val="dk1"/>
                </a:solidFill>
              </a:defRPr>
            </a:lvl4pPr>
            <a:lvl5pPr lvl="4" rtl="0">
              <a:spcBef>
                <a:spcPts val="0"/>
              </a:spcBef>
              <a:spcAft>
                <a:spcPts val="0"/>
              </a:spcAft>
              <a:buClr>
                <a:schemeClr val="dk1"/>
              </a:buClr>
              <a:buSzPts val="2600"/>
              <a:buNone/>
              <a:defRPr>
                <a:solidFill>
                  <a:schemeClr val="dk1"/>
                </a:solidFill>
              </a:defRPr>
            </a:lvl5pPr>
            <a:lvl6pPr lvl="5" rtl="0">
              <a:spcBef>
                <a:spcPts val="0"/>
              </a:spcBef>
              <a:spcAft>
                <a:spcPts val="0"/>
              </a:spcAft>
              <a:buClr>
                <a:schemeClr val="dk1"/>
              </a:buClr>
              <a:buSzPts val="2600"/>
              <a:buNone/>
              <a:defRPr>
                <a:solidFill>
                  <a:schemeClr val="dk1"/>
                </a:solidFill>
              </a:defRPr>
            </a:lvl6pPr>
            <a:lvl7pPr lvl="6" rtl="0">
              <a:spcBef>
                <a:spcPts val="0"/>
              </a:spcBef>
              <a:spcAft>
                <a:spcPts val="0"/>
              </a:spcAft>
              <a:buClr>
                <a:schemeClr val="dk1"/>
              </a:buClr>
              <a:buSzPts val="2600"/>
              <a:buNone/>
              <a:defRPr>
                <a:solidFill>
                  <a:schemeClr val="dk1"/>
                </a:solidFill>
              </a:defRPr>
            </a:lvl7pPr>
            <a:lvl8pPr lvl="7" rtl="0">
              <a:spcBef>
                <a:spcPts val="0"/>
              </a:spcBef>
              <a:spcAft>
                <a:spcPts val="0"/>
              </a:spcAft>
              <a:buClr>
                <a:schemeClr val="dk1"/>
              </a:buClr>
              <a:buSzPts val="2600"/>
              <a:buNone/>
              <a:defRPr>
                <a:solidFill>
                  <a:schemeClr val="dk1"/>
                </a:solidFill>
              </a:defRPr>
            </a:lvl8pPr>
            <a:lvl9pPr lvl="8" rtl="0">
              <a:spcBef>
                <a:spcPts val="0"/>
              </a:spcBef>
              <a:spcAft>
                <a:spcPts val="0"/>
              </a:spcAft>
              <a:buClr>
                <a:schemeClr val="dk1"/>
              </a:buClr>
              <a:buSzPts val="2600"/>
              <a:buNone/>
              <a:defRPr>
                <a:solidFill>
                  <a:schemeClr val="dk1"/>
                </a:solidFill>
              </a:defRPr>
            </a:lvl9pPr>
          </a:lstStyle>
          <a:p>
            <a:endParaRPr/>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matchingName="Interior white 4">
  <p:cSld name="CUSTOM_4_25">
    <p:spTree>
      <p:nvGrpSpPr>
        <p:cNvPr id="1" name="Shape 3834"/>
        <p:cNvGrpSpPr/>
        <p:nvPr/>
      </p:nvGrpSpPr>
      <p:grpSpPr>
        <a:xfrm>
          <a:off x="0" y="0"/>
          <a:ext cx="0" cy="0"/>
          <a:chOff x="0" y="0"/>
          <a:chExt cx="0" cy="0"/>
        </a:xfrm>
      </p:grpSpPr>
      <p:sp>
        <p:nvSpPr>
          <p:cNvPr id="3835" name="Google Shape;3835;p336"/>
          <p:cNvSpPr txBox="1">
            <a:spLocks noGrp="1"/>
          </p:cNvSpPr>
          <p:nvPr>
            <p:ph type="title"/>
          </p:nvPr>
        </p:nvSpPr>
        <p:spPr>
          <a:xfrm>
            <a:off x="1314450" y="709500"/>
            <a:ext cx="6515100" cy="725700"/>
          </a:xfrm>
          <a:prstGeom prst="rect">
            <a:avLst/>
          </a:prstGeom>
          <a:noFill/>
          <a:ln>
            <a:noFill/>
          </a:ln>
        </p:spPr>
        <p:txBody>
          <a:bodyPr spcFirstLastPara="1" wrap="square" lIns="0" tIns="0" rIns="0" bIns="0" anchor="t" anchorCtr="0">
            <a:noAutofit/>
          </a:bodyPr>
          <a:lstStyle>
            <a:lvl1pPr lvl="0" algn="ctr" rtl="0">
              <a:lnSpc>
                <a:spcPct val="130000"/>
              </a:lnSpc>
              <a:spcBef>
                <a:spcPts val="0"/>
              </a:spcBef>
              <a:spcAft>
                <a:spcPts val="0"/>
              </a:spcAft>
              <a:buSzPts val="2600"/>
              <a:buNone/>
              <a:defRPr sz="2000">
                <a:solidFill>
                  <a:srgbClr val="000000"/>
                </a:solidFill>
              </a:defRPr>
            </a:lvl1pPr>
            <a:lvl2pPr lvl="1" algn="ctr" rtl="0">
              <a:lnSpc>
                <a:spcPct val="130000"/>
              </a:lnSpc>
              <a:spcBef>
                <a:spcPts val="0"/>
              </a:spcBef>
              <a:spcAft>
                <a:spcPts val="0"/>
              </a:spcAft>
              <a:buSzPts val="2600"/>
              <a:buNone/>
              <a:defRPr sz="2000">
                <a:solidFill>
                  <a:srgbClr val="000000"/>
                </a:solidFill>
              </a:defRPr>
            </a:lvl2pPr>
            <a:lvl3pPr lvl="2" algn="ctr" rtl="0">
              <a:lnSpc>
                <a:spcPct val="130000"/>
              </a:lnSpc>
              <a:spcBef>
                <a:spcPts val="0"/>
              </a:spcBef>
              <a:spcAft>
                <a:spcPts val="0"/>
              </a:spcAft>
              <a:buSzPts val="2600"/>
              <a:buNone/>
              <a:defRPr sz="2000">
                <a:solidFill>
                  <a:srgbClr val="000000"/>
                </a:solidFill>
              </a:defRPr>
            </a:lvl3pPr>
            <a:lvl4pPr lvl="3" algn="ctr" rtl="0">
              <a:lnSpc>
                <a:spcPct val="130000"/>
              </a:lnSpc>
              <a:spcBef>
                <a:spcPts val="0"/>
              </a:spcBef>
              <a:spcAft>
                <a:spcPts val="0"/>
              </a:spcAft>
              <a:buSzPts val="2600"/>
              <a:buNone/>
              <a:defRPr sz="2000">
                <a:solidFill>
                  <a:srgbClr val="000000"/>
                </a:solidFill>
              </a:defRPr>
            </a:lvl4pPr>
            <a:lvl5pPr lvl="4" algn="ctr" rtl="0">
              <a:lnSpc>
                <a:spcPct val="130000"/>
              </a:lnSpc>
              <a:spcBef>
                <a:spcPts val="0"/>
              </a:spcBef>
              <a:spcAft>
                <a:spcPts val="0"/>
              </a:spcAft>
              <a:buSzPts val="2600"/>
              <a:buNone/>
              <a:defRPr sz="2000">
                <a:solidFill>
                  <a:srgbClr val="000000"/>
                </a:solidFill>
              </a:defRPr>
            </a:lvl5pPr>
            <a:lvl6pPr lvl="5" algn="ctr" rtl="0">
              <a:lnSpc>
                <a:spcPct val="130000"/>
              </a:lnSpc>
              <a:spcBef>
                <a:spcPts val="0"/>
              </a:spcBef>
              <a:spcAft>
                <a:spcPts val="0"/>
              </a:spcAft>
              <a:buSzPts val="2600"/>
              <a:buNone/>
              <a:defRPr sz="2000">
                <a:solidFill>
                  <a:srgbClr val="000000"/>
                </a:solidFill>
              </a:defRPr>
            </a:lvl6pPr>
            <a:lvl7pPr lvl="6" algn="ctr" rtl="0">
              <a:lnSpc>
                <a:spcPct val="130000"/>
              </a:lnSpc>
              <a:spcBef>
                <a:spcPts val="0"/>
              </a:spcBef>
              <a:spcAft>
                <a:spcPts val="0"/>
              </a:spcAft>
              <a:buSzPts val="2600"/>
              <a:buNone/>
              <a:defRPr sz="2000">
                <a:solidFill>
                  <a:srgbClr val="000000"/>
                </a:solidFill>
              </a:defRPr>
            </a:lvl7pPr>
            <a:lvl8pPr lvl="7" algn="ctr" rtl="0">
              <a:lnSpc>
                <a:spcPct val="130000"/>
              </a:lnSpc>
              <a:spcBef>
                <a:spcPts val="0"/>
              </a:spcBef>
              <a:spcAft>
                <a:spcPts val="0"/>
              </a:spcAft>
              <a:buSzPts val="2600"/>
              <a:buNone/>
              <a:defRPr sz="2000">
                <a:solidFill>
                  <a:srgbClr val="000000"/>
                </a:solidFill>
              </a:defRPr>
            </a:lvl8pPr>
            <a:lvl9pPr lvl="8" algn="ctr" rtl="0">
              <a:lnSpc>
                <a:spcPct val="130000"/>
              </a:lnSpc>
              <a:spcBef>
                <a:spcPts val="0"/>
              </a:spcBef>
              <a:spcAft>
                <a:spcPts val="0"/>
              </a:spcAft>
              <a:buSzPts val="2600"/>
              <a:buNone/>
              <a:defRPr sz="2000">
                <a:solidFill>
                  <a:srgbClr val="000000"/>
                </a:solidFill>
              </a:defRPr>
            </a:lvl9pPr>
          </a:lstStyle>
          <a:p>
            <a:endParaRPr/>
          </a:p>
        </p:txBody>
      </p:sp>
      <p:cxnSp>
        <p:nvCxnSpPr>
          <p:cNvPr id="3836" name="Google Shape;3836;p336"/>
          <p:cNvCxnSpPr/>
          <p:nvPr/>
        </p:nvCxnSpPr>
        <p:spPr>
          <a:xfrm rot="10800000">
            <a:off x="335831" y="150"/>
            <a:ext cx="0" cy="664800"/>
          </a:xfrm>
          <a:prstGeom prst="straightConnector1">
            <a:avLst/>
          </a:prstGeom>
          <a:noFill/>
          <a:ln w="9525" cap="flat" cmpd="sng">
            <a:solidFill>
              <a:srgbClr val="EE0000"/>
            </a:solidFill>
            <a:prstDash val="solid"/>
            <a:round/>
            <a:headEnd type="none" w="sm" len="sm"/>
            <a:tailEnd type="none" w="sm" len="sm"/>
          </a:ln>
        </p:spPr>
      </p:cxnSp>
      <p:sp>
        <p:nvSpPr>
          <p:cNvPr id="3837" name="Google Shape;3837;p336"/>
          <p:cNvSpPr txBox="1">
            <a:spLocks noGrp="1"/>
          </p:cNvSpPr>
          <p:nvPr>
            <p:ph type="subTitle" idx="1"/>
          </p:nvPr>
        </p:nvSpPr>
        <p:spPr>
          <a:xfrm>
            <a:off x="335831" y="41581"/>
            <a:ext cx="3861600" cy="612300"/>
          </a:xfrm>
          <a:prstGeom prst="rect">
            <a:avLst/>
          </a:prstGeom>
          <a:noFill/>
          <a:ln>
            <a:noFill/>
          </a:ln>
        </p:spPr>
        <p:txBody>
          <a:bodyPr spcFirstLastPara="1" wrap="square" lIns="329175" tIns="68575" rIns="68575" bIns="68575" anchor="ctr" anchorCtr="0">
            <a:noAutofit/>
          </a:bodyPr>
          <a:lstStyle>
            <a:lvl1pPr lvl="0" algn="l"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1pPr>
            <a:lvl2pPr lvl="1" algn="l"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2pPr>
            <a:lvl3pPr lvl="2" algn="l"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3pPr>
            <a:lvl4pPr lvl="3" algn="l"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4pPr>
            <a:lvl5pPr lvl="4" algn="l"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5pPr>
            <a:lvl6pPr lvl="5" algn="l"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6pPr>
            <a:lvl7pPr lvl="6" algn="l"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7pPr>
            <a:lvl8pPr lvl="7" algn="l"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8pPr>
            <a:lvl9pPr lvl="8" algn="l"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9pPr>
          </a:lstStyle>
          <a:p>
            <a:endParaRPr/>
          </a:p>
        </p:txBody>
      </p:sp>
      <p:cxnSp>
        <p:nvCxnSpPr>
          <p:cNvPr id="3838" name="Google Shape;3838;p336"/>
          <p:cNvCxnSpPr/>
          <p:nvPr/>
        </p:nvCxnSpPr>
        <p:spPr>
          <a:xfrm rot="10800000">
            <a:off x="335825" y="4800900"/>
            <a:ext cx="0" cy="342600"/>
          </a:xfrm>
          <a:prstGeom prst="straightConnector1">
            <a:avLst/>
          </a:prstGeom>
          <a:noFill/>
          <a:ln w="9525" cap="flat" cmpd="sng">
            <a:solidFill>
              <a:srgbClr val="EE0000"/>
            </a:solidFill>
            <a:prstDash val="solid"/>
            <a:round/>
            <a:headEnd type="none" w="sm" len="sm"/>
            <a:tailEnd type="none" w="sm" len="sm"/>
          </a:ln>
        </p:spPr>
      </p:cxnSp>
      <p:sp>
        <p:nvSpPr>
          <p:cNvPr id="3839" name="Google Shape;3839;p336"/>
          <p:cNvSpPr txBox="1">
            <a:spLocks noGrp="1"/>
          </p:cNvSpPr>
          <p:nvPr>
            <p:ph type="sldNum" idx="12"/>
          </p:nvPr>
        </p:nvSpPr>
        <p:spPr>
          <a:xfrm>
            <a:off x="61481" y="4627167"/>
            <a:ext cx="548700" cy="107700"/>
          </a:xfrm>
          <a:prstGeom prst="rect">
            <a:avLst/>
          </a:prstGeom>
          <a:noFill/>
          <a:ln>
            <a:noFill/>
          </a:ln>
        </p:spPr>
        <p:txBody>
          <a:bodyPr spcFirstLastPara="1" wrap="square" lIns="0" tIns="0" rIns="0" bIns="0" anchor="b" anchorCtr="0">
            <a:noAutofit/>
          </a:bodyPr>
          <a:lstStyle>
            <a:lvl1pPr marL="0" marR="0" lvl="0"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Overpass SemiBold"/>
                <a:ea typeface="Overpass SemiBold"/>
                <a:cs typeface="Overpass SemiBold"/>
                <a:sym typeface="Overpass SemiBold"/>
              </a:defRPr>
            </a:lvl1pPr>
            <a:lvl2pPr marL="0" marR="0" lvl="1"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Overpass SemiBold"/>
                <a:ea typeface="Overpass SemiBold"/>
                <a:cs typeface="Overpass SemiBold"/>
                <a:sym typeface="Overpass SemiBold"/>
              </a:defRPr>
            </a:lvl2pPr>
            <a:lvl3pPr marL="0" marR="0" lvl="2"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Overpass SemiBold"/>
                <a:ea typeface="Overpass SemiBold"/>
                <a:cs typeface="Overpass SemiBold"/>
                <a:sym typeface="Overpass SemiBold"/>
              </a:defRPr>
            </a:lvl3pPr>
            <a:lvl4pPr marL="0" marR="0" lvl="3"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Overpass SemiBold"/>
                <a:ea typeface="Overpass SemiBold"/>
                <a:cs typeface="Overpass SemiBold"/>
                <a:sym typeface="Overpass SemiBold"/>
              </a:defRPr>
            </a:lvl4pPr>
            <a:lvl5pPr marL="0" marR="0" lvl="4"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Overpass SemiBold"/>
                <a:ea typeface="Overpass SemiBold"/>
                <a:cs typeface="Overpass SemiBold"/>
                <a:sym typeface="Overpass SemiBold"/>
              </a:defRPr>
            </a:lvl5pPr>
            <a:lvl6pPr marL="0" marR="0" lvl="5"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Overpass SemiBold"/>
                <a:ea typeface="Overpass SemiBold"/>
                <a:cs typeface="Overpass SemiBold"/>
                <a:sym typeface="Overpass SemiBold"/>
              </a:defRPr>
            </a:lvl6pPr>
            <a:lvl7pPr marL="0" marR="0" lvl="6"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Overpass SemiBold"/>
                <a:ea typeface="Overpass SemiBold"/>
                <a:cs typeface="Overpass SemiBold"/>
                <a:sym typeface="Overpass SemiBold"/>
              </a:defRPr>
            </a:lvl7pPr>
            <a:lvl8pPr marL="0" marR="0" lvl="7"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Overpass SemiBold"/>
                <a:ea typeface="Overpass SemiBold"/>
                <a:cs typeface="Overpass SemiBold"/>
                <a:sym typeface="Overpass SemiBold"/>
              </a:defRPr>
            </a:lvl8pPr>
            <a:lvl9pPr marL="0" marR="0" lvl="8"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Overpass SemiBold"/>
                <a:ea typeface="Overpass SemiBold"/>
                <a:cs typeface="Overpass SemiBold"/>
                <a:sym typeface="Overpass SemiBold"/>
              </a:defRPr>
            </a:lvl9pPr>
          </a:lstStyle>
          <a:p>
            <a:pPr marL="0" lvl="0" indent="0" algn="ctr" rtl="0">
              <a:spcBef>
                <a:spcPts val="0"/>
              </a:spcBef>
              <a:spcAft>
                <a:spcPts val="0"/>
              </a:spcAft>
              <a:buNone/>
            </a:pPr>
            <a:fld id="{00000000-1234-1234-1234-123412341234}" type="slidenum">
              <a:rPr lang="en"/>
              <a:t>‹#›</a:t>
            </a:fld>
            <a:endParaRPr/>
          </a:p>
        </p:txBody>
      </p:sp>
      <p:pic>
        <p:nvPicPr>
          <p:cNvPr id="3840" name="Google Shape;3840;p336"/>
          <p:cNvPicPr preferRelativeResize="0"/>
          <p:nvPr/>
        </p:nvPicPr>
        <p:blipFill rotWithShape="1">
          <a:blip r:embed="rId2">
            <a:alphaModFix/>
          </a:blip>
          <a:srcRect t="327" b="317"/>
          <a:stretch/>
        </p:blipFill>
        <p:spPr>
          <a:xfrm>
            <a:off x="8033459" y="4734938"/>
            <a:ext cx="731888" cy="171091"/>
          </a:xfrm>
          <a:prstGeom prst="rect">
            <a:avLst/>
          </a:prstGeom>
          <a:noFill/>
          <a:ln>
            <a:noFill/>
          </a:ln>
        </p:spPr>
      </p:pic>
      <p:sp>
        <p:nvSpPr>
          <p:cNvPr id="3841" name="Google Shape;3841;p336"/>
          <p:cNvSpPr txBox="1">
            <a:spLocks noGrp="1"/>
          </p:cNvSpPr>
          <p:nvPr>
            <p:ph type="subTitle" idx="2"/>
          </p:nvPr>
        </p:nvSpPr>
        <p:spPr>
          <a:xfrm>
            <a:off x="663788" y="4627163"/>
            <a:ext cx="6887100" cy="419700"/>
          </a:xfrm>
          <a:prstGeom prst="rect">
            <a:avLst/>
          </a:prstGeom>
          <a:noFill/>
          <a:ln>
            <a:noFill/>
          </a:ln>
        </p:spPr>
        <p:txBody>
          <a:bodyPr spcFirstLastPara="1" wrap="square" lIns="0" tIns="0" rIns="0" bIns="0" anchor="b" anchorCtr="0">
            <a:noAutofit/>
          </a:bodyPr>
          <a:lstStyle>
            <a:lvl1pPr lvl="0" algn="l" rtl="0">
              <a:lnSpc>
                <a:spcPct val="142000"/>
              </a:lnSpc>
              <a:spcBef>
                <a:spcPts val="0"/>
              </a:spcBef>
              <a:spcAft>
                <a:spcPts val="0"/>
              </a:spcAft>
              <a:buSzPts val="1600"/>
              <a:buNone/>
              <a:defRPr sz="500">
                <a:solidFill>
                  <a:srgbClr val="4D4D4F"/>
                </a:solidFill>
              </a:defRPr>
            </a:lvl1pPr>
            <a:lvl2pPr lvl="1" algn="l" rtl="0">
              <a:lnSpc>
                <a:spcPct val="142000"/>
              </a:lnSpc>
              <a:spcBef>
                <a:spcPts val="0"/>
              </a:spcBef>
              <a:spcAft>
                <a:spcPts val="0"/>
              </a:spcAft>
              <a:buSzPts val="1200"/>
              <a:buNone/>
              <a:defRPr sz="500">
                <a:solidFill>
                  <a:srgbClr val="4D4D4F"/>
                </a:solidFill>
              </a:defRPr>
            </a:lvl2pPr>
            <a:lvl3pPr lvl="2" algn="l" rtl="0">
              <a:lnSpc>
                <a:spcPct val="142000"/>
              </a:lnSpc>
              <a:spcBef>
                <a:spcPts val="0"/>
              </a:spcBef>
              <a:spcAft>
                <a:spcPts val="0"/>
              </a:spcAft>
              <a:buSzPts val="1200"/>
              <a:buNone/>
              <a:defRPr sz="500">
                <a:solidFill>
                  <a:srgbClr val="4D4D4F"/>
                </a:solidFill>
              </a:defRPr>
            </a:lvl3pPr>
            <a:lvl4pPr lvl="3" algn="l" rtl="0">
              <a:lnSpc>
                <a:spcPct val="142000"/>
              </a:lnSpc>
              <a:spcBef>
                <a:spcPts val="0"/>
              </a:spcBef>
              <a:spcAft>
                <a:spcPts val="0"/>
              </a:spcAft>
              <a:buSzPts val="1200"/>
              <a:buNone/>
              <a:defRPr sz="500">
                <a:solidFill>
                  <a:srgbClr val="4D4D4F"/>
                </a:solidFill>
              </a:defRPr>
            </a:lvl4pPr>
            <a:lvl5pPr lvl="4" algn="l" rtl="0">
              <a:lnSpc>
                <a:spcPct val="142000"/>
              </a:lnSpc>
              <a:spcBef>
                <a:spcPts val="0"/>
              </a:spcBef>
              <a:spcAft>
                <a:spcPts val="0"/>
              </a:spcAft>
              <a:buSzPts val="1200"/>
              <a:buNone/>
              <a:defRPr sz="500">
                <a:solidFill>
                  <a:srgbClr val="4D4D4F"/>
                </a:solidFill>
              </a:defRPr>
            </a:lvl5pPr>
            <a:lvl6pPr lvl="5" algn="l" rtl="0">
              <a:lnSpc>
                <a:spcPct val="142000"/>
              </a:lnSpc>
              <a:spcBef>
                <a:spcPts val="0"/>
              </a:spcBef>
              <a:spcAft>
                <a:spcPts val="0"/>
              </a:spcAft>
              <a:buSzPts val="1200"/>
              <a:buNone/>
              <a:defRPr sz="500">
                <a:solidFill>
                  <a:srgbClr val="4D4D4F"/>
                </a:solidFill>
              </a:defRPr>
            </a:lvl6pPr>
            <a:lvl7pPr lvl="6" algn="l" rtl="0">
              <a:lnSpc>
                <a:spcPct val="142000"/>
              </a:lnSpc>
              <a:spcBef>
                <a:spcPts val="0"/>
              </a:spcBef>
              <a:spcAft>
                <a:spcPts val="0"/>
              </a:spcAft>
              <a:buSzPts val="1200"/>
              <a:buNone/>
              <a:defRPr sz="500">
                <a:solidFill>
                  <a:srgbClr val="4D4D4F"/>
                </a:solidFill>
              </a:defRPr>
            </a:lvl7pPr>
            <a:lvl8pPr lvl="7" algn="l" rtl="0">
              <a:lnSpc>
                <a:spcPct val="142000"/>
              </a:lnSpc>
              <a:spcBef>
                <a:spcPts val="0"/>
              </a:spcBef>
              <a:spcAft>
                <a:spcPts val="0"/>
              </a:spcAft>
              <a:buSzPts val="1200"/>
              <a:buNone/>
              <a:defRPr sz="500">
                <a:solidFill>
                  <a:srgbClr val="4D4D4F"/>
                </a:solidFill>
              </a:defRPr>
            </a:lvl8pPr>
            <a:lvl9pPr lvl="8" algn="l" rtl="0">
              <a:lnSpc>
                <a:spcPct val="142000"/>
              </a:lnSpc>
              <a:spcBef>
                <a:spcPts val="0"/>
              </a:spcBef>
              <a:spcAft>
                <a:spcPts val="0"/>
              </a:spcAft>
              <a:buSzPts val="1200"/>
              <a:buNone/>
              <a:defRPr sz="500">
                <a:solidFill>
                  <a:srgbClr val="4D4D4F"/>
                </a:solidFill>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heme 2 closing">
  <p:cSld name="TITLE_1_1">
    <p:bg>
      <p:bgPr>
        <a:blipFill>
          <a:blip r:embed="rId2">
            <a:alphaModFix/>
          </a:blip>
          <a:stretch>
            <a:fillRect/>
          </a:stretch>
        </a:blipFill>
        <a:effectLst/>
      </p:bgPr>
    </p:bg>
    <p:spTree>
      <p:nvGrpSpPr>
        <p:cNvPr id="1" name="Shape 789"/>
        <p:cNvGrpSpPr/>
        <p:nvPr/>
      </p:nvGrpSpPr>
      <p:grpSpPr>
        <a:xfrm>
          <a:off x="0" y="0"/>
          <a:ext cx="0" cy="0"/>
          <a:chOff x="0" y="0"/>
          <a:chExt cx="0" cy="0"/>
        </a:xfrm>
      </p:grpSpPr>
      <p:sp>
        <p:nvSpPr>
          <p:cNvPr id="790" name="Google Shape;790;p128"/>
          <p:cNvSpPr/>
          <p:nvPr/>
        </p:nvSpPr>
        <p:spPr>
          <a:xfrm>
            <a:off x="7212881" y="4409156"/>
            <a:ext cx="1931100" cy="734400"/>
          </a:xfrm>
          <a:prstGeom prst="rect">
            <a:avLst/>
          </a:prstGeom>
          <a:solidFill>
            <a:schemeClr val="lt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791" name="Google Shape;791;p128"/>
          <p:cNvSpPr txBox="1">
            <a:spLocks noGrp="1"/>
          </p:cNvSpPr>
          <p:nvPr>
            <p:ph type="subTitle" idx="1"/>
          </p:nvPr>
        </p:nvSpPr>
        <p:spPr>
          <a:xfrm>
            <a:off x="1562794" y="2256319"/>
            <a:ext cx="3109800" cy="1143600"/>
          </a:xfrm>
          <a:prstGeom prst="rect">
            <a:avLst/>
          </a:prstGeom>
        </p:spPr>
        <p:txBody>
          <a:bodyPr spcFirstLastPara="1" wrap="square" lIns="0" tIns="0" rIns="0" bIns="0" anchor="t" anchorCtr="0">
            <a:noAutofit/>
          </a:bodyPr>
          <a:lstStyle>
            <a:lvl1pPr lvl="0" rtl="0">
              <a:lnSpc>
                <a:spcPct val="180000"/>
              </a:lnSpc>
              <a:spcBef>
                <a:spcPts val="0"/>
              </a:spcBef>
              <a:spcAft>
                <a:spcPts val="0"/>
              </a:spcAft>
              <a:buClr>
                <a:schemeClr val="lt1"/>
              </a:buClr>
              <a:buSzPts val="1100"/>
              <a:buNone/>
              <a:defRPr sz="1100">
                <a:solidFill>
                  <a:schemeClr val="lt1"/>
                </a:solidFill>
              </a:defRPr>
            </a:lvl1pPr>
            <a:lvl2pPr lvl="1" rtl="0">
              <a:lnSpc>
                <a:spcPct val="180000"/>
              </a:lnSpc>
              <a:spcBef>
                <a:spcPts val="0"/>
              </a:spcBef>
              <a:spcAft>
                <a:spcPts val="0"/>
              </a:spcAft>
              <a:buClr>
                <a:schemeClr val="lt1"/>
              </a:buClr>
              <a:buSzPts val="1100"/>
              <a:buNone/>
              <a:defRPr sz="1100">
                <a:solidFill>
                  <a:schemeClr val="lt1"/>
                </a:solidFill>
              </a:defRPr>
            </a:lvl2pPr>
            <a:lvl3pPr lvl="2" rtl="0">
              <a:lnSpc>
                <a:spcPct val="180000"/>
              </a:lnSpc>
              <a:spcBef>
                <a:spcPts val="0"/>
              </a:spcBef>
              <a:spcAft>
                <a:spcPts val="0"/>
              </a:spcAft>
              <a:buClr>
                <a:schemeClr val="lt1"/>
              </a:buClr>
              <a:buSzPts val="1100"/>
              <a:buNone/>
              <a:defRPr sz="1100">
                <a:solidFill>
                  <a:schemeClr val="lt1"/>
                </a:solidFill>
              </a:defRPr>
            </a:lvl3pPr>
            <a:lvl4pPr lvl="3" rtl="0">
              <a:lnSpc>
                <a:spcPct val="180000"/>
              </a:lnSpc>
              <a:spcBef>
                <a:spcPts val="0"/>
              </a:spcBef>
              <a:spcAft>
                <a:spcPts val="0"/>
              </a:spcAft>
              <a:buClr>
                <a:schemeClr val="lt1"/>
              </a:buClr>
              <a:buSzPts val="1100"/>
              <a:buNone/>
              <a:defRPr sz="1100">
                <a:solidFill>
                  <a:schemeClr val="lt1"/>
                </a:solidFill>
              </a:defRPr>
            </a:lvl4pPr>
            <a:lvl5pPr lvl="4" rtl="0">
              <a:lnSpc>
                <a:spcPct val="180000"/>
              </a:lnSpc>
              <a:spcBef>
                <a:spcPts val="0"/>
              </a:spcBef>
              <a:spcAft>
                <a:spcPts val="0"/>
              </a:spcAft>
              <a:buClr>
                <a:schemeClr val="lt1"/>
              </a:buClr>
              <a:buSzPts val="1100"/>
              <a:buNone/>
              <a:defRPr sz="1100">
                <a:solidFill>
                  <a:schemeClr val="lt1"/>
                </a:solidFill>
              </a:defRPr>
            </a:lvl5pPr>
            <a:lvl6pPr lvl="5" rtl="0">
              <a:lnSpc>
                <a:spcPct val="180000"/>
              </a:lnSpc>
              <a:spcBef>
                <a:spcPts val="0"/>
              </a:spcBef>
              <a:spcAft>
                <a:spcPts val="0"/>
              </a:spcAft>
              <a:buClr>
                <a:schemeClr val="lt1"/>
              </a:buClr>
              <a:buSzPts val="1100"/>
              <a:buNone/>
              <a:defRPr sz="1100">
                <a:solidFill>
                  <a:schemeClr val="lt1"/>
                </a:solidFill>
              </a:defRPr>
            </a:lvl6pPr>
            <a:lvl7pPr lvl="6" rtl="0">
              <a:lnSpc>
                <a:spcPct val="180000"/>
              </a:lnSpc>
              <a:spcBef>
                <a:spcPts val="0"/>
              </a:spcBef>
              <a:spcAft>
                <a:spcPts val="0"/>
              </a:spcAft>
              <a:buClr>
                <a:schemeClr val="lt1"/>
              </a:buClr>
              <a:buSzPts val="1100"/>
              <a:buNone/>
              <a:defRPr sz="1100">
                <a:solidFill>
                  <a:schemeClr val="lt1"/>
                </a:solidFill>
              </a:defRPr>
            </a:lvl7pPr>
            <a:lvl8pPr lvl="7" rtl="0">
              <a:lnSpc>
                <a:spcPct val="180000"/>
              </a:lnSpc>
              <a:spcBef>
                <a:spcPts val="0"/>
              </a:spcBef>
              <a:spcAft>
                <a:spcPts val="0"/>
              </a:spcAft>
              <a:buClr>
                <a:schemeClr val="lt1"/>
              </a:buClr>
              <a:buSzPts val="1100"/>
              <a:buNone/>
              <a:defRPr sz="1100">
                <a:solidFill>
                  <a:schemeClr val="lt1"/>
                </a:solidFill>
              </a:defRPr>
            </a:lvl8pPr>
            <a:lvl9pPr lvl="8" rtl="0">
              <a:lnSpc>
                <a:spcPct val="180000"/>
              </a:lnSpc>
              <a:spcBef>
                <a:spcPts val="0"/>
              </a:spcBef>
              <a:spcAft>
                <a:spcPts val="0"/>
              </a:spcAft>
              <a:buClr>
                <a:schemeClr val="lt1"/>
              </a:buClr>
              <a:buSzPts val="1100"/>
              <a:buNone/>
              <a:defRPr sz="1100">
                <a:solidFill>
                  <a:schemeClr val="lt1"/>
                </a:solidFill>
              </a:defRPr>
            </a:lvl9pPr>
          </a:lstStyle>
          <a:p>
            <a:endParaRPr/>
          </a:p>
        </p:txBody>
      </p:sp>
      <p:sp>
        <p:nvSpPr>
          <p:cNvPr id="792" name="Google Shape;792;p128"/>
          <p:cNvSpPr txBox="1">
            <a:spLocks noGrp="1"/>
          </p:cNvSpPr>
          <p:nvPr>
            <p:ph type="title"/>
          </p:nvPr>
        </p:nvSpPr>
        <p:spPr>
          <a:xfrm>
            <a:off x="1562906" y="426469"/>
            <a:ext cx="3678900" cy="1489200"/>
          </a:xfrm>
          <a:prstGeom prst="rect">
            <a:avLst/>
          </a:prstGeom>
        </p:spPr>
        <p:txBody>
          <a:bodyPr spcFirstLastPara="1" wrap="square" lIns="0" tIns="0" rIns="0" bIns="0" anchor="b" anchorCtr="0">
            <a:noAutofit/>
          </a:bodyPr>
          <a:lstStyle>
            <a:lvl1pPr lvl="0" rtl="0">
              <a:lnSpc>
                <a:spcPct val="105000"/>
              </a:lnSpc>
              <a:spcBef>
                <a:spcPts val="0"/>
              </a:spcBef>
              <a:spcAft>
                <a:spcPts val="0"/>
              </a:spcAft>
              <a:buNone/>
              <a:defRPr sz="5300">
                <a:solidFill>
                  <a:schemeClr val="lt1"/>
                </a:solidFill>
              </a:defRPr>
            </a:lvl1pPr>
            <a:lvl2pPr lvl="1" rtl="0">
              <a:lnSpc>
                <a:spcPct val="105000"/>
              </a:lnSpc>
              <a:spcBef>
                <a:spcPts val="0"/>
              </a:spcBef>
              <a:spcAft>
                <a:spcPts val="0"/>
              </a:spcAft>
              <a:buNone/>
              <a:defRPr sz="5300">
                <a:solidFill>
                  <a:schemeClr val="lt1"/>
                </a:solidFill>
              </a:defRPr>
            </a:lvl2pPr>
            <a:lvl3pPr lvl="2" rtl="0">
              <a:lnSpc>
                <a:spcPct val="105000"/>
              </a:lnSpc>
              <a:spcBef>
                <a:spcPts val="0"/>
              </a:spcBef>
              <a:spcAft>
                <a:spcPts val="0"/>
              </a:spcAft>
              <a:buNone/>
              <a:defRPr sz="5300">
                <a:solidFill>
                  <a:schemeClr val="lt1"/>
                </a:solidFill>
              </a:defRPr>
            </a:lvl3pPr>
            <a:lvl4pPr lvl="3" rtl="0">
              <a:lnSpc>
                <a:spcPct val="105000"/>
              </a:lnSpc>
              <a:spcBef>
                <a:spcPts val="0"/>
              </a:spcBef>
              <a:spcAft>
                <a:spcPts val="0"/>
              </a:spcAft>
              <a:buNone/>
              <a:defRPr sz="5300">
                <a:solidFill>
                  <a:schemeClr val="lt1"/>
                </a:solidFill>
              </a:defRPr>
            </a:lvl4pPr>
            <a:lvl5pPr lvl="4" rtl="0">
              <a:lnSpc>
                <a:spcPct val="105000"/>
              </a:lnSpc>
              <a:spcBef>
                <a:spcPts val="0"/>
              </a:spcBef>
              <a:spcAft>
                <a:spcPts val="0"/>
              </a:spcAft>
              <a:buNone/>
              <a:defRPr sz="5300">
                <a:solidFill>
                  <a:schemeClr val="lt1"/>
                </a:solidFill>
              </a:defRPr>
            </a:lvl5pPr>
            <a:lvl6pPr lvl="5" rtl="0">
              <a:lnSpc>
                <a:spcPct val="105000"/>
              </a:lnSpc>
              <a:spcBef>
                <a:spcPts val="0"/>
              </a:spcBef>
              <a:spcAft>
                <a:spcPts val="0"/>
              </a:spcAft>
              <a:buNone/>
              <a:defRPr sz="5300">
                <a:solidFill>
                  <a:schemeClr val="lt1"/>
                </a:solidFill>
              </a:defRPr>
            </a:lvl6pPr>
            <a:lvl7pPr lvl="6" rtl="0">
              <a:lnSpc>
                <a:spcPct val="105000"/>
              </a:lnSpc>
              <a:spcBef>
                <a:spcPts val="0"/>
              </a:spcBef>
              <a:spcAft>
                <a:spcPts val="0"/>
              </a:spcAft>
              <a:buNone/>
              <a:defRPr sz="5300">
                <a:solidFill>
                  <a:schemeClr val="lt1"/>
                </a:solidFill>
              </a:defRPr>
            </a:lvl7pPr>
            <a:lvl8pPr lvl="7" rtl="0">
              <a:lnSpc>
                <a:spcPct val="105000"/>
              </a:lnSpc>
              <a:spcBef>
                <a:spcPts val="0"/>
              </a:spcBef>
              <a:spcAft>
                <a:spcPts val="0"/>
              </a:spcAft>
              <a:buNone/>
              <a:defRPr sz="5300">
                <a:solidFill>
                  <a:schemeClr val="lt1"/>
                </a:solidFill>
              </a:defRPr>
            </a:lvl8pPr>
            <a:lvl9pPr lvl="8" rtl="0">
              <a:lnSpc>
                <a:spcPct val="105000"/>
              </a:lnSpc>
              <a:spcBef>
                <a:spcPts val="0"/>
              </a:spcBef>
              <a:spcAft>
                <a:spcPts val="0"/>
              </a:spcAft>
              <a:buNone/>
              <a:defRPr sz="5300">
                <a:solidFill>
                  <a:schemeClr val="lt1"/>
                </a:solidFill>
              </a:defRPr>
            </a:lvl9pPr>
          </a:lstStyle>
          <a:p>
            <a:endParaRPr/>
          </a:p>
        </p:txBody>
      </p:sp>
      <p:pic>
        <p:nvPicPr>
          <p:cNvPr id="793" name="Google Shape;793;p128"/>
          <p:cNvPicPr preferRelativeResize="0"/>
          <p:nvPr/>
        </p:nvPicPr>
        <p:blipFill>
          <a:blip r:embed="rId3">
            <a:alphaModFix/>
          </a:blip>
          <a:stretch>
            <a:fillRect/>
          </a:stretch>
        </p:blipFill>
        <p:spPr>
          <a:xfrm>
            <a:off x="7580138" y="4652989"/>
            <a:ext cx="1185206" cy="279575"/>
          </a:xfrm>
          <a:prstGeom prst="rect">
            <a:avLst/>
          </a:prstGeom>
          <a:noFill/>
          <a:ln>
            <a:noFill/>
          </a:ln>
        </p:spPr>
      </p:pic>
      <p:sp>
        <p:nvSpPr>
          <p:cNvPr id="794" name="Google Shape;794;p128"/>
          <p:cNvSpPr txBox="1"/>
          <p:nvPr/>
        </p:nvSpPr>
        <p:spPr>
          <a:xfrm>
            <a:off x="5970354" y="1499869"/>
            <a:ext cx="2245200" cy="342000"/>
          </a:xfrm>
          <a:prstGeom prst="rect">
            <a:avLst/>
          </a:prstGeom>
          <a:noFill/>
          <a:ln>
            <a:noFill/>
          </a:ln>
        </p:spPr>
        <p:txBody>
          <a:bodyPr spcFirstLastPara="1" wrap="square" lIns="68575" tIns="68575" rIns="68575" bIns="68575" anchor="ctr" anchorCtr="0">
            <a:noAutofit/>
          </a:bodyPr>
          <a:lstStyle/>
          <a:p>
            <a:pPr marL="0" lvl="0" indent="0" algn="l" rtl="0">
              <a:spcBef>
                <a:spcPts val="0"/>
              </a:spcBef>
              <a:spcAft>
                <a:spcPts val="0"/>
              </a:spcAft>
              <a:buNone/>
            </a:pPr>
            <a:r>
              <a:rPr lang="en" sz="1100">
                <a:solidFill>
                  <a:schemeClr val="lt1"/>
                </a:solidFill>
                <a:latin typeface="Red Hat Text"/>
                <a:ea typeface="Red Hat Text"/>
                <a:cs typeface="Red Hat Text"/>
                <a:sym typeface="Red Hat Text"/>
              </a:rPr>
              <a:t>linkedin.com/company/red-hat</a:t>
            </a:r>
            <a:endParaRPr sz="1100">
              <a:solidFill>
                <a:schemeClr val="lt1"/>
              </a:solidFill>
              <a:latin typeface="Red Hat Text"/>
              <a:ea typeface="Red Hat Text"/>
              <a:cs typeface="Red Hat Text"/>
              <a:sym typeface="Red Hat Text"/>
            </a:endParaRPr>
          </a:p>
        </p:txBody>
      </p:sp>
      <p:sp>
        <p:nvSpPr>
          <p:cNvPr id="795" name="Google Shape;795;p128"/>
          <p:cNvSpPr txBox="1"/>
          <p:nvPr/>
        </p:nvSpPr>
        <p:spPr>
          <a:xfrm>
            <a:off x="5970354" y="2075906"/>
            <a:ext cx="2245200" cy="342000"/>
          </a:xfrm>
          <a:prstGeom prst="rect">
            <a:avLst/>
          </a:prstGeom>
          <a:noFill/>
          <a:ln>
            <a:noFill/>
          </a:ln>
        </p:spPr>
        <p:txBody>
          <a:bodyPr spcFirstLastPara="1" wrap="square" lIns="68575" tIns="68575" rIns="68575" bIns="68575" anchor="ctr" anchorCtr="0">
            <a:noAutofit/>
          </a:bodyPr>
          <a:lstStyle/>
          <a:p>
            <a:pPr marL="0" lvl="0" indent="0" algn="l" rtl="0">
              <a:spcBef>
                <a:spcPts val="0"/>
              </a:spcBef>
              <a:spcAft>
                <a:spcPts val="0"/>
              </a:spcAft>
              <a:buNone/>
            </a:pPr>
            <a:r>
              <a:rPr lang="en" sz="1100">
                <a:solidFill>
                  <a:schemeClr val="lt1"/>
                </a:solidFill>
                <a:latin typeface="Red Hat Text"/>
                <a:ea typeface="Red Hat Text"/>
                <a:cs typeface="Red Hat Text"/>
                <a:sym typeface="Red Hat Text"/>
              </a:rPr>
              <a:t>youtube.com/user/RedHatVideos</a:t>
            </a:r>
            <a:endParaRPr sz="1100">
              <a:solidFill>
                <a:schemeClr val="lt1"/>
              </a:solidFill>
              <a:latin typeface="Red Hat Text"/>
              <a:ea typeface="Red Hat Text"/>
              <a:cs typeface="Red Hat Text"/>
              <a:sym typeface="Red Hat Text"/>
            </a:endParaRPr>
          </a:p>
        </p:txBody>
      </p:sp>
      <p:sp>
        <p:nvSpPr>
          <p:cNvPr id="796" name="Google Shape;796;p128"/>
          <p:cNvSpPr txBox="1"/>
          <p:nvPr/>
        </p:nvSpPr>
        <p:spPr>
          <a:xfrm>
            <a:off x="5970354" y="2651944"/>
            <a:ext cx="2245200" cy="342000"/>
          </a:xfrm>
          <a:prstGeom prst="rect">
            <a:avLst/>
          </a:prstGeom>
          <a:noFill/>
          <a:ln>
            <a:noFill/>
          </a:ln>
        </p:spPr>
        <p:txBody>
          <a:bodyPr spcFirstLastPara="1" wrap="square" lIns="68575" tIns="68575" rIns="68575" bIns="68575" anchor="ctr" anchorCtr="0">
            <a:noAutofit/>
          </a:bodyPr>
          <a:lstStyle/>
          <a:p>
            <a:pPr marL="0" lvl="0" indent="0" algn="l" rtl="0">
              <a:spcBef>
                <a:spcPts val="0"/>
              </a:spcBef>
              <a:spcAft>
                <a:spcPts val="0"/>
              </a:spcAft>
              <a:buNone/>
            </a:pPr>
            <a:r>
              <a:rPr lang="en" sz="1100">
                <a:solidFill>
                  <a:schemeClr val="lt1"/>
                </a:solidFill>
                <a:latin typeface="Red Hat Text"/>
                <a:ea typeface="Red Hat Text"/>
                <a:cs typeface="Red Hat Text"/>
                <a:sym typeface="Red Hat Text"/>
              </a:rPr>
              <a:t>facebook.com/redhatinc</a:t>
            </a:r>
            <a:endParaRPr sz="1100">
              <a:solidFill>
                <a:schemeClr val="lt1"/>
              </a:solidFill>
              <a:latin typeface="Red Hat Text"/>
              <a:ea typeface="Red Hat Text"/>
              <a:cs typeface="Red Hat Text"/>
              <a:sym typeface="Red Hat Text"/>
            </a:endParaRPr>
          </a:p>
        </p:txBody>
      </p:sp>
      <p:sp>
        <p:nvSpPr>
          <p:cNvPr id="797" name="Google Shape;797;p128"/>
          <p:cNvSpPr txBox="1"/>
          <p:nvPr/>
        </p:nvSpPr>
        <p:spPr>
          <a:xfrm>
            <a:off x="5970354" y="3227981"/>
            <a:ext cx="2245200" cy="342000"/>
          </a:xfrm>
          <a:prstGeom prst="rect">
            <a:avLst/>
          </a:prstGeom>
          <a:noFill/>
          <a:ln>
            <a:noFill/>
          </a:ln>
        </p:spPr>
        <p:txBody>
          <a:bodyPr spcFirstLastPara="1" wrap="square" lIns="68575" tIns="68575" rIns="68575" bIns="68575" anchor="ctr" anchorCtr="0">
            <a:noAutofit/>
          </a:bodyPr>
          <a:lstStyle/>
          <a:p>
            <a:pPr marL="0" lvl="0" indent="0" algn="l" rtl="0">
              <a:spcBef>
                <a:spcPts val="0"/>
              </a:spcBef>
              <a:spcAft>
                <a:spcPts val="0"/>
              </a:spcAft>
              <a:buNone/>
            </a:pPr>
            <a:r>
              <a:rPr lang="en" sz="1100">
                <a:solidFill>
                  <a:schemeClr val="lt1"/>
                </a:solidFill>
                <a:latin typeface="Red Hat Text"/>
                <a:ea typeface="Red Hat Text"/>
                <a:cs typeface="Red Hat Text"/>
                <a:sym typeface="Red Hat Text"/>
              </a:rPr>
              <a:t>twitter.com/RedHat</a:t>
            </a:r>
            <a:endParaRPr sz="1100">
              <a:solidFill>
                <a:schemeClr val="lt1"/>
              </a:solidFill>
              <a:latin typeface="Red Hat Text"/>
              <a:ea typeface="Red Hat Text"/>
              <a:cs typeface="Red Hat Text"/>
              <a:sym typeface="Red Hat Text"/>
            </a:endParaRPr>
          </a:p>
        </p:txBody>
      </p:sp>
      <p:cxnSp>
        <p:nvCxnSpPr>
          <p:cNvPr id="798" name="Google Shape;798;p128"/>
          <p:cNvCxnSpPr/>
          <p:nvPr/>
        </p:nvCxnSpPr>
        <p:spPr>
          <a:xfrm rot="10800000">
            <a:off x="335831" y="-37"/>
            <a:ext cx="0" cy="1712100"/>
          </a:xfrm>
          <a:prstGeom prst="straightConnector1">
            <a:avLst/>
          </a:prstGeom>
          <a:noFill/>
          <a:ln w="9525" cap="flat" cmpd="sng">
            <a:solidFill>
              <a:srgbClr val="EE0000"/>
            </a:solidFill>
            <a:prstDash val="solid"/>
            <a:round/>
            <a:headEnd type="none" w="med" len="med"/>
            <a:tailEnd type="none" w="med" len="med"/>
          </a:ln>
        </p:spPr>
      </p:cxnSp>
      <p:cxnSp>
        <p:nvCxnSpPr>
          <p:cNvPr id="799" name="Google Shape;799;p128"/>
          <p:cNvCxnSpPr/>
          <p:nvPr/>
        </p:nvCxnSpPr>
        <p:spPr>
          <a:xfrm rot="10800000">
            <a:off x="335825" y="4801200"/>
            <a:ext cx="0" cy="342300"/>
          </a:xfrm>
          <a:prstGeom prst="straightConnector1">
            <a:avLst/>
          </a:prstGeom>
          <a:noFill/>
          <a:ln w="9525" cap="flat" cmpd="sng">
            <a:solidFill>
              <a:srgbClr val="EE0000"/>
            </a:solidFill>
            <a:prstDash val="solid"/>
            <a:round/>
            <a:headEnd type="none" w="med" len="med"/>
            <a:tailEnd type="none" w="med" len="med"/>
          </a:ln>
        </p:spPr>
      </p:cxnSp>
      <p:sp>
        <p:nvSpPr>
          <p:cNvPr id="800" name="Google Shape;800;p128"/>
          <p:cNvSpPr txBox="1">
            <a:spLocks noGrp="1"/>
          </p:cNvSpPr>
          <p:nvPr>
            <p:ph type="sldNum" idx="12"/>
          </p:nvPr>
        </p:nvSpPr>
        <p:spPr>
          <a:xfrm>
            <a:off x="61481" y="4627167"/>
            <a:ext cx="548700" cy="107700"/>
          </a:xfrm>
          <a:prstGeom prst="rect">
            <a:avLst/>
          </a:prstGeom>
          <a:noFill/>
          <a:ln>
            <a:noFill/>
          </a:ln>
        </p:spPr>
        <p:txBody>
          <a:bodyPr spcFirstLastPara="1" wrap="square" lIns="0" tIns="0" rIns="0" bIns="0" anchor="b" anchorCtr="0">
            <a:noAutofit/>
          </a:bodyPr>
          <a:lstStyle>
            <a:lvl1pPr lvl="0" algn="ctr" rtl="0">
              <a:buNone/>
              <a:defRPr sz="600">
                <a:latin typeface="Red Hat Text Medium"/>
                <a:ea typeface="Red Hat Text Medium"/>
                <a:cs typeface="Red Hat Text Medium"/>
                <a:sym typeface="Red Hat Text Medium"/>
              </a:defRPr>
            </a:lvl1pPr>
            <a:lvl2pPr lvl="1" algn="ctr" rtl="0">
              <a:buNone/>
              <a:defRPr sz="600">
                <a:latin typeface="Red Hat Text Medium"/>
                <a:ea typeface="Red Hat Text Medium"/>
                <a:cs typeface="Red Hat Text Medium"/>
                <a:sym typeface="Red Hat Text Medium"/>
              </a:defRPr>
            </a:lvl2pPr>
            <a:lvl3pPr lvl="2" algn="ctr" rtl="0">
              <a:buNone/>
              <a:defRPr sz="600">
                <a:latin typeface="Red Hat Text Medium"/>
                <a:ea typeface="Red Hat Text Medium"/>
                <a:cs typeface="Red Hat Text Medium"/>
                <a:sym typeface="Red Hat Text Medium"/>
              </a:defRPr>
            </a:lvl3pPr>
            <a:lvl4pPr lvl="3" algn="ctr" rtl="0">
              <a:buNone/>
              <a:defRPr sz="600">
                <a:latin typeface="Red Hat Text Medium"/>
                <a:ea typeface="Red Hat Text Medium"/>
                <a:cs typeface="Red Hat Text Medium"/>
                <a:sym typeface="Red Hat Text Medium"/>
              </a:defRPr>
            </a:lvl4pPr>
            <a:lvl5pPr lvl="4" algn="ctr" rtl="0">
              <a:buNone/>
              <a:defRPr sz="600">
                <a:latin typeface="Red Hat Text Medium"/>
                <a:ea typeface="Red Hat Text Medium"/>
                <a:cs typeface="Red Hat Text Medium"/>
                <a:sym typeface="Red Hat Text Medium"/>
              </a:defRPr>
            </a:lvl5pPr>
            <a:lvl6pPr lvl="5" algn="ctr" rtl="0">
              <a:buNone/>
              <a:defRPr sz="600">
                <a:latin typeface="Red Hat Text Medium"/>
                <a:ea typeface="Red Hat Text Medium"/>
                <a:cs typeface="Red Hat Text Medium"/>
                <a:sym typeface="Red Hat Text Medium"/>
              </a:defRPr>
            </a:lvl6pPr>
            <a:lvl7pPr lvl="6" algn="ctr" rtl="0">
              <a:buNone/>
              <a:defRPr sz="600">
                <a:latin typeface="Red Hat Text Medium"/>
                <a:ea typeface="Red Hat Text Medium"/>
                <a:cs typeface="Red Hat Text Medium"/>
                <a:sym typeface="Red Hat Text Medium"/>
              </a:defRPr>
            </a:lvl7pPr>
            <a:lvl8pPr lvl="7" algn="ctr" rtl="0">
              <a:buNone/>
              <a:defRPr sz="600">
                <a:latin typeface="Red Hat Text Medium"/>
                <a:ea typeface="Red Hat Text Medium"/>
                <a:cs typeface="Red Hat Text Medium"/>
                <a:sym typeface="Red Hat Text Medium"/>
              </a:defRPr>
            </a:lvl8pPr>
            <a:lvl9pPr lvl="8" algn="ctr" rtl="0">
              <a:buNone/>
              <a:defRPr sz="6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pic>
        <p:nvPicPr>
          <p:cNvPr id="801" name="Google Shape;801;p128"/>
          <p:cNvPicPr preferRelativeResize="0"/>
          <p:nvPr/>
        </p:nvPicPr>
        <p:blipFill rotWithShape="1">
          <a:blip r:embed="rId4">
            <a:alphaModFix/>
          </a:blip>
          <a:srcRect/>
          <a:stretch/>
        </p:blipFill>
        <p:spPr>
          <a:xfrm>
            <a:off x="5592003" y="2651988"/>
            <a:ext cx="341963" cy="341963"/>
          </a:xfrm>
          <a:prstGeom prst="rect">
            <a:avLst/>
          </a:prstGeom>
          <a:noFill/>
          <a:ln>
            <a:noFill/>
          </a:ln>
        </p:spPr>
      </p:pic>
      <p:pic>
        <p:nvPicPr>
          <p:cNvPr id="802" name="Google Shape;802;p128"/>
          <p:cNvPicPr preferRelativeResize="0"/>
          <p:nvPr/>
        </p:nvPicPr>
        <p:blipFill rotWithShape="1">
          <a:blip r:embed="rId5">
            <a:alphaModFix/>
          </a:blip>
          <a:srcRect/>
          <a:stretch/>
        </p:blipFill>
        <p:spPr>
          <a:xfrm>
            <a:off x="5592003" y="2075932"/>
            <a:ext cx="341963" cy="341963"/>
          </a:xfrm>
          <a:prstGeom prst="rect">
            <a:avLst/>
          </a:prstGeom>
          <a:noFill/>
          <a:ln>
            <a:noFill/>
          </a:ln>
        </p:spPr>
      </p:pic>
      <p:pic>
        <p:nvPicPr>
          <p:cNvPr id="803" name="Google Shape;803;p128"/>
          <p:cNvPicPr preferRelativeResize="0"/>
          <p:nvPr/>
        </p:nvPicPr>
        <p:blipFill rotWithShape="1">
          <a:blip r:embed="rId6">
            <a:alphaModFix/>
          </a:blip>
          <a:srcRect/>
          <a:stretch/>
        </p:blipFill>
        <p:spPr>
          <a:xfrm>
            <a:off x="5592003" y="1499876"/>
            <a:ext cx="341963" cy="341963"/>
          </a:xfrm>
          <a:prstGeom prst="rect">
            <a:avLst/>
          </a:prstGeom>
          <a:noFill/>
          <a:ln>
            <a:noFill/>
          </a:ln>
        </p:spPr>
      </p:pic>
      <p:pic>
        <p:nvPicPr>
          <p:cNvPr id="804" name="Google Shape;804;p128"/>
          <p:cNvPicPr preferRelativeResize="0"/>
          <p:nvPr/>
        </p:nvPicPr>
        <p:blipFill rotWithShape="1">
          <a:blip r:embed="rId7">
            <a:alphaModFix/>
          </a:blip>
          <a:srcRect/>
          <a:stretch/>
        </p:blipFill>
        <p:spPr>
          <a:xfrm>
            <a:off x="5592003" y="3228044"/>
            <a:ext cx="341963" cy="341963"/>
          </a:xfrm>
          <a:prstGeom prst="rect">
            <a:avLst/>
          </a:prstGeom>
          <a:noFill/>
          <a:ln>
            <a:noFill/>
          </a:ln>
        </p:spPr>
      </p:pic>
    </p:spTree>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matchingName="Interior white 5">
  <p:cSld name="CUSTOM_4_26">
    <p:spTree>
      <p:nvGrpSpPr>
        <p:cNvPr id="1" name="Shape 3842"/>
        <p:cNvGrpSpPr/>
        <p:nvPr/>
      </p:nvGrpSpPr>
      <p:grpSpPr>
        <a:xfrm>
          <a:off x="0" y="0"/>
          <a:ext cx="0" cy="0"/>
          <a:chOff x="0" y="0"/>
          <a:chExt cx="0" cy="0"/>
        </a:xfrm>
      </p:grpSpPr>
      <p:sp>
        <p:nvSpPr>
          <p:cNvPr id="3843" name="Google Shape;3843;p337"/>
          <p:cNvSpPr txBox="1">
            <a:spLocks noGrp="1"/>
          </p:cNvSpPr>
          <p:nvPr>
            <p:ph type="title"/>
          </p:nvPr>
        </p:nvSpPr>
        <p:spPr>
          <a:xfrm>
            <a:off x="1314450" y="709500"/>
            <a:ext cx="6515100" cy="725700"/>
          </a:xfrm>
          <a:prstGeom prst="rect">
            <a:avLst/>
          </a:prstGeom>
        </p:spPr>
        <p:txBody>
          <a:bodyPr spcFirstLastPara="1" wrap="square" lIns="0" tIns="0" rIns="0" bIns="0" anchor="t" anchorCtr="0">
            <a:noAutofit/>
          </a:bodyPr>
          <a:lstStyle>
            <a:lvl1pPr lvl="0" algn="ctr" rtl="0">
              <a:lnSpc>
                <a:spcPct val="130000"/>
              </a:lnSpc>
              <a:spcBef>
                <a:spcPts val="0"/>
              </a:spcBef>
              <a:spcAft>
                <a:spcPts val="0"/>
              </a:spcAft>
              <a:buNone/>
              <a:defRPr sz="2000">
                <a:solidFill>
                  <a:srgbClr val="000000"/>
                </a:solidFill>
              </a:defRPr>
            </a:lvl1pPr>
            <a:lvl2pPr lvl="1" algn="ctr" rtl="0">
              <a:lnSpc>
                <a:spcPct val="130000"/>
              </a:lnSpc>
              <a:spcBef>
                <a:spcPts val="0"/>
              </a:spcBef>
              <a:spcAft>
                <a:spcPts val="0"/>
              </a:spcAft>
              <a:buNone/>
              <a:defRPr sz="2000">
                <a:solidFill>
                  <a:srgbClr val="000000"/>
                </a:solidFill>
              </a:defRPr>
            </a:lvl2pPr>
            <a:lvl3pPr lvl="2" algn="ctr" rtl="0">
              <a:lnSpc>
                <a:spcPct val="130000"/>
              </a:lnSpc>
              <a:spcBef>
                <a:spcPts val="0"/>
              </a:spcBef>
              <a:spcAft>
                <a:spcPts val="0"/>
              </a:spcAft>
              <a:buNone/>
              <a:defRPr sz="2000">
                <a:solidFill>
                  <a:srgbClr val="000000"/>
                </a:solidFill>
              </a:defRPr>
            </a:lvl3pPr>
            <a:lvl4pPr lvl="3" algn="ctr" rtl="0">
              <a:lnSpc>
                <a:spcPct val="130000"/>
              </a:lnSpc>
              <a:spcBef>
                <a:spcPts val="0"/>
              </a:spcBef>
              <a:spcAft>
                <a:spcPts val="0"/>
              </a:spcAft>
              <a:buNone/>
              <a:defRPr sz="2000">
                <a:solidFill>
                  <a:srgbClr val="000000"/>
                </a:solidFill>
              </a:defRPr>
            </a:lvl4pPr>
            <a:lvl5pPr lvl="4" algn="ctr" rtl="0">
              <a:lnSpc>
                <a:spcPct val="130000"/>
              </a:lnSpc>
              <a:spcBef>
                <a:spcPts val="0"/>
              </a:spcBef>
              <a:spcAft>
                <a:spcPts val="0"/>
              </a:spcAft>
              <a:buNone/>
              <a:defRPr sz="2000">
                <a:solidFill>
                  <a:srgbClr val="000000"/>
                </a:solidFill>
              </a:defRPr>
            </a:lvl5pPr>
            <a:lvl6pPr lvl="5" algn="ctr" rtl="0">
              <a:lnSpc>
                <a:spcPct val="130000"/>
              </a:lnSpc>
              <a:spcBef>
                <a:spcPts val="0"/>
              </a:spcBef>
              <a:spcAft>
                <a:spcPts val="0"/>
              </a:spcAft>
              <a:buNone/>
              <a:defRPr sz="2000">
                <a:solidFill>
                  <a:srgbClr val="000000"/>
                </a:solidFill>
              </a:defRPr>
            </a:lvl6pPr>
            <a:lvl7pPr lvl="6" algn="ctr" rtl="0">
              <a:lnSpc>
                <a:spcPct val="130000"/>
              </a:lnSpc>
              <a:spcBef>
                <a:spcPts val="0"/>
              </a:spcBef>
              <a:spcAft>
                <a:spcPts val="0"/>
              </a:spcAft>
              <a:buNone/>
              <a:defRPr sz="2000">
                <a:solidFill>
                  <a:srgbClr val="000000"/>
                </a:solidFill>
              </a:defRPr>
            </a:lvl7pPr>
            <a:lvl8pPr lvl="7" algn="ctr" rtl="0">
              <a:lnSpc>
                <a:spcPct val="130000"/>
              </a:lnSpc>
              <a:spcBef>
                <a:spcPts val="0"/>
              </a:spcBef>
              <a:spcAft>
                <a:spcPts val="0"/>
              </a:spcAft>
              <a:buNone/>
              <a:defRPr sz="2000">
                <a:solidFill>
                  <a:srgbClr val="000000"/>
                </a:solidFill>
              </a:defRPr>
            </a:lvl8pPr>
            <a:lvl9pPr lvl="8" algn="ctr" rtl="0">
              <a:lnSpc>
                <a:spcPct val="130000"/>
              </a:lnSpc>
              <a:spcBef>
                <a:spcPts val="0"/>
              </a:spcBef>
              <a:spcAft>
                <a:spcPts val="0"/>
              </a:spcAft>
              <a:buNone/>
              <a:defRPr sz="2000">
                <a:solidFill>
                  <a:srgbClr val="000000"/>
                </a:solidFill>
              </a:defRPr>
            </a:lvl9pPr>
          </a:lstStyle>
          <a:p>
            <a:endParaRPr/>
          </a:p>
        </p:txBody>
      </p:sp>
      <p:cxnSp>
        <p:nvCxnSpPr>
          <p:cNvPr id="3844" name="Google Shape;3844;p337"/>
          <p:cNvCxnSpPr/>
          <p:nvPr/>
        </p:nvCxnSpPr>
        <p:spPr>
          <a:xfrm rot="10800000">
            <a:off x="335831" y="150"/>
            <a:ext cx="0" cy="664800"/>
          </a:xfrm>
          <a:prstGeom prst="straightConnector1">
            <a:avLst/>
          </a:prstGeom>
          <a:noFill/>
          <a:ln w="9525" cap="flat" cmpd="sng">
            <a:solidFill>
              <a:srgbClr val="EE0000"/>
            </a:solidFill>
            <a:prstDash val="solid"/>
            <a:round/>
            <a:headEnd type="none" w="med" len="med"/>
            <a:tailEnd type="none" w="med" len="med"/>
          </a:ln>
        </p:spPr>
      </p:cxnSp>
      <p:sp>
        <p:nvSpPr>
          <p:cNvPr id="3845" name="Google Shape;3845;p337"/>
          <p:cNvSpPr txBox="1">
            <a:spLocks noGrp="1"/>
          </p:cNvSpPr>
          <p:nvPr>
            <p:ph type="subTitle" idx="1"/>
          </p:nvPr>
        </p:nvSpPr>
        <p:spPr>
          <a:xfrm>
            <a:off x="335831" y="41580"/>
            <a:ext cx="3861600" cy="612300"/>
          </a:xfrm>
          <a:prstGeom prst="rect">
            <a:avLst/>
          </a:prstGeom>
        </p:spPr>
        <p:txBody>
          <a:bodyPr spcFirstLastPara="1" wrap="square" lIns="329175" tIns="68575" rIns="68575" bIns="68575" anchor="ctr" anchorCtr="0">
            <a:noAutofit/>
          </a:bodyPr>
          <a:lstStyle>
            <a:lvl1pPr lvl="0"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9pPr>
          </a:lstStyle>
          <a:p>
            <a:endParaRPr/>
          </a:p>
        </p:txBody>
      </p:sp>
      <p:cxnSp>
        <p:nvCxnSpPr>
          <p:cNvPr id="3846" name="Google Shape;3846;p337"/>
          <p:cNvCxnSpPr/>
          <p:nvPr/>
        </p:nvCxnSpPr>
        <p:spPr>
          <a:xfrm rot="10800000">
            <a:off x="335825" y="4800900"/>
            <a:ext cx="0" cy="342600"/>
          </a:xfrm>
          <a:prstGeom prst="straightConnector1">
            <a:avLst/>
          </a:prstGeom>
          <a:noFill/>
          <a:ln w="9525" cap="flat" cmpd="sng">
            <a:solidFill>
              <a:srgbClr val="EE0000"/>
            </a:solidFill>
            <a:prstDash val="solid"/>
            <a:round/>
            <a:headEnd type="none" w="med" len="med"/>
            <a:tailEnd type="none" w="med" len="med"/>
          </a:ln>
        </p:spPr>
      </p:cxnSp>
      <p:sp>
        <p:nvSpPr>
          <p:cNvPr id="3847" name="Google Shape;3847;p337"/>
          <p:cNvSpPr txBox="1">
            <a:spLocks noGrp="1"/>
          </p:cNvSpPr>
          <p:nvPr>
            <p:ph type="sldNum" idx="12"/>
          </p:nvPr>
        </p:nvSpPr>
        <p:spPr>
          <a:xfrm>
            <a:off x="61481" y="4627167"/>
            <a:ext cx="548700" cy="107700"/>
          </a:xfrm>
          <a:prstGeom prst="rect">
            <a:avLst/>
          </a:prstGeom>
          <a:noFill/>
          <a:ln>
            <a:noFill/>
          </a:ln>
        </p:spPr>
        <p:txBody>
          <a:bodyPr spcFirstLastPara="1" wrap="square" lIns="0" tIns="0" rIns="0" bIns="0" anchor="b" anchorCtr="0">
            <a:noAutofit/>
          </a:bodyPr>
          <a:lstStyle>
            <a:lvl1pPr lvl="0" algn="ctr" rtl="0">
              <a:buNone/>
              <a:defRPr sz="600">
                <a:latin typeface="Overpass SemiBold"/>
                <a:ea typeface="Overpass SemiBold"/>
                <a:cs typeface="Overpass SemiBold"/>
                <a:sym typeface="Overpass SemiBold"/>
              </a:defRPr>
            </a:lvl1pPr>
            <a:lvl2pPr lvl="1" algn="ctr" rtl="0">
              <a:buNone/>
              <a:defRPr sz="600">
                <a:latin typeface="Overpass SemiBold"/>
                <a:ea typeface="Overpass SemiBold"/>
                <a:cs typeface="Overpass SemiBold"/>
                <a:sym typeface="Overpass SemiBold"/>
              </a:defRPr>
            </a:lvl2pPr>
            <a:lvl3pPr lvl="2" algn="ctr" rtl="0">
              <a:buNone/>
              <a:defRPr sz="600">
                <a:latin typeface="Overpass SemiBold"/>
                <a:ea typeface="Overpass SemiBold"/>
                <a:cs typeface="Overpass SemiBold"/>
                <a:sym typeface="Overpass SemiBold"/>
              </a:defRPr>
            </a:lvl3pPr>
            <a:lvl4pPr lvl="3" algn="ctr" rtl="0">
              <a:buNone/>
              <a:defRPr sz="600">
                <a:latin typeface="Overpass SemiBold"/>
                <a:ea typeface="Overpass SemiBold"/>
                <a:cs typeface="Overpass SemiBold"/>
                <a:sym typeface="Overpass SemiBold"/>
              </a:defRPr>
            </a:lvl4pPr>
            <a:lvl5pPr lvl="4" algn="ctr" rtl="0">
              <a:buNone/>
              <a:defRPr sz="600">
                <a:latin typeface="Overpass SemiBold"/>
                <a:ea typeface="Overpass SemiBold"/>
                <a:cs typeface="Overpass SemiBold"/>
                <a:sym typeface="Overpass SemiBold"/>
              </a:defRPr>
            </a:lvl5pPr>
            <a:lvl6pPr lvl="5" algn="ctr" rtl="0">
              <a:buNone/>
              <a:defRPr sz="600">
                <a:latin typeface="Overpass SemiBold"/>
                <a:ea typeface="Overpass SemiBold"/>
                <a:cs typeface="Overpass SemiBold"/>
                <a:sym typeface="Overpass SemiBold"/>
              </a:defRPr>
            </a:lvl6pPr>
            <a:lvl7pPr lvl="6" algn="ctr" rtl="0">
              <a:buNone/>
              <a:defRPr sz="600">
                <a:latin typeface="Overpass SemiBold"/>
                <a:ea typeface="Overpass SemiBold"/>
                <a:cs typeface="Overpass SemiBold"/>
                <a:sym typeface="Overpass SemiBold"/>
              </a:defRPr>
            </a:lvl7pPr>
            <a:lvl8pPr lvl="7" algn="ctr" rtl="0">
              <a:buNone/>
              <a:defRPr sz="600">
                <a:latin typeface="Overpass SemiBold"/>
                <a:ea typeface="Overpass SemiBold"/>
                <a:cs typeface="Overpass SemiBold"/>
                <a:sym typeface="Overpass SemiBold"/>
              </a:defRPr>
            </a:lvl8pPr>
            <a:lvl9pPr lvl="8" algn="ctr" rtl="0">
              <a:buNone/>
              <a:defRPr sz="600">
                <a:latin typeface="Overpass SemiBold"/>
                <a:ea typeface="Overpass SemiBold"/>
                <a:cs typeface="Overpass SemiBold"/>
                <a:sym typeface="Overpass SemiBold"/>
              </a:defRPr>
            </a:lvl9pPr>
          </a:lstStyle>
          <a:p>
            <a:pPr marL="0" lvl="0" indent="0" algn="ctr" rtl="0">
              <a:spcBef>
                <a:spcPts val="0"/>
              </a:spcBef>
              <a:spcAft>
                <a:spcPts val="0"/>
              </a:spcAft>
              <a:buNone/>
            </a:pPr>
            <a:fld id="{00000000-1234-1234-1234-123412341234}" type="slidenum">
              <a:rPr lang="en"/>
              <a:t>‹#›</a:t>
            </a:fld>
            <a:endParaRPr/>
          </a:p>
        </p:txBody>
      </p:sp>
      <p:sp>
        <p:nvSpPr>
          <p:cNvPr id="3848" name="Google Shape;3848;p337"/>
          <p:cNvSpPr txBox="1"/>
          <p:nvPr/>
        </p:nvSpPr>
        <p:spPr>
          <a:xfrm>
            <a:off x="7551023" y="202377"/>
            <a:ext cx="1214400" cy="224100"/>
          </a:xfrm>
          <a:prstGeom prst="rect">
            <a:avLst/>
          </a:prstGeom>
          <a:noFill/>
          <a:ln>
            <a:noFill/>
          </a:ln>
        </p:spPr>
        <p:txBody>
          <a:bodyPr spcFirstLastPara="1" wrap="square" lIns="0" tIns="0" rIns="0" bIns="0" anchor="b" anchorCtr="0">
            <a:noAutofit/>
          </a:bodyPr>
          <a:lstStyle/>
          <a:p>
            <a:pPr marL="0" lvl="0" indent="0" algn="r" rtl="0">
              <a:lnSpc>
                <a:spcPct val="150000"/>
              </a:lnSpc>
              <a:spcBef>
                <a:spcPts val="0"/>
              </a:spcBef>
              <a:spcAft>
                <a:spcPts val="0"/>
              </a:spcAft>
              <a:buNone/>
            </a:pPr>
            <a:r>
              <a:rPr lang="en" sz="500" b="1">
                <a:solidFill>
                  <a:srgbClr val="666666"/>
                </a:solidFill>
                <a:latin typeface="Overpass"/>
                <a:ea typeface="Overpass"/>
                <a:cs typeface="Overpass"/>
                <a:sym typeface="Overpass"/>
              </a:rPr>
              <a:t>CONFIDENTIAL </a:t>
            </a:r>
            <a:r>
              <a:rPr lang="en" sz="500">
                <a:solidFill>
                  <a:srgbClr val="666666"/>
                </a:solidFill>
                <a:latin typeface="Overpass Light"/>
                <a:ea typeface="Overpass Light"/>
                <a:cs typeface="Overpass Light"/>
                <a:sym typeface="Overpass Light"/>
              </a:rPr>
              <a:t>Designator</a:t>
            </a:r>
            <a:endParaRPr sz="500">
              <a:solidFill>
                <a:srgbClr val="666666"/>
              </a:solidFill>
              <a:latin typeface="Overpass Light"/>
              <a:ea typeface="Overpass Light"/>
              <a:cs typeface="Overpass Light"/>
              <a:sym typeface="Overpass Light"/>
            </a:endParaRPr>
          </a:p>
        </p:txBody>
      </p:sp>
      <p:pic>
        <p:nvPicPr>
          <p:cNvPr id="3849" name="Google Shape;3849;p337"/>
          <p:cNvPicPr preferRelativeResize="0"/>
          <p:nvPr/>
        </p:nvPicPr>
        <p:blipFill rotWithShape="1">
          <a:blip r:embed="rId2">
            <a:alphaModFix/>
          </a:blip>
          <a:srcRect t="327" b="317"/>
          <a:stretch/>
        </p:blipFill>
        <p:spPr>
          <a:xfrm>
            <a:off x="8033460" y="4734938"/>
            <a:ext cx="731888" cy="171091"/>
          </a:xfrm>
          <a:prstGeom prst="rect">
            <a:avLst/>
          </a:prstGeom>
          <a:noFill/>
          <a:ln>
            <a:noFill/>
          </a:ln>
        </p:spPr>
      </p:pic>
      <p:sp>
        <p:nvSpPr>
          <p:cNvPr id="3850" name="Google Shape;3850;p337"/>
          <p:cNvSpPr txBox="1">
            <a:spLocks noGrp="1"/>
          </p:cNvSpPr>
          <p:nvPr>
            <p:ph type="subTitle" idx="2"/>
          </p:nvPr>
        </p:nvSpPr>
        <p:spPr>
          <a:xfrm>
            <a:off x="663788" y="4627163"/>
            <a:ext cx="6887100" cy="419700"/>
          </a:xfrm>
          <a:prstGeom prst="rect">
            <a:avLst/>
          </a:prstGeom>
        </p:spPr>
        <p:txBody>
          <a:bodyPr spcFirstLastPara="1" wrap="square" lIns="0" tIns="0" rIns="0" bIns="0" anchor="b" anchorCtr="0">
            <a:no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a:endParaRPr/>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matchingName="Interior black">
  <p:cSld name="CUSTOM_4_1_2">
    <p:bg>
      <p:bgPr>
        <a:solidFill>
          <a:srgbClr val="141414"/>
        </a:solidFill>
        <a:effectLst/>
      </p:bgPr>
    </p:bg>
    <p:spTree>
      <p:nvGrpSpPr>
        <p:cNvPr id="1" name="Shape 3851"/>
        <p:cNvGrpSpPr/>
        <p:nvPr/>
      </p:nvGrpSpPr>
      <p:grpSpPr>
        <a:xfrm>
          <a:off x="0" y="0"/>
          <a:ext cx="0" cy="0"/>
          <a:chOff x="0" y="0"/>
          <a:chExt cx="0" cy="0"/>
        </a:xfrm>
      </p:grpSpPr>
      <p:sp>
        <p:nvSpPr>
          <p:cNvPr id="3852" name="Google Shape;3852;p338"/>
          <p:cNvSpPr/>
          <p:nvPr/>
        </p:nvSpPr>
        <p:spPr>
          <a:xfrm>
            <a:off x="0" y="0"/>
            <a:ext cx="9144000" cy="5143500"/>
          </a:xfrm>
          <a:prstGeom prst="rect">
            <a:avLst/>
          </a:prstGeom>
          <a:solidFill>
            <a:srgbClr val="353535"/>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3853" name="Google Shape;3853;p338"/>
          <p:cNvSpPr txBox="1">
            <a:spLocks noGrp="1"/>
          </p:cNvSpPr>
          <p:nvPr>
            <p:ph type="title"/>
          </p:nvPr>
        </p:nvSpPr>
        <p:spPr>
          <a:xfrm>
            <a:off x="1314450" y="709500"/>
            <a:ext cx="6515100" cy="725700"/>
          </a:xfrm>
          <a:prstGeom prst="rect">
            <a:avLst/>
          </a:prstGeom>
        </p:spPr>
        <p:txBody>
          <a:bodyPr spcFirstLastPara="1" wrap="square" lIns="0" tIns="0" rIns="0" bIns="0" anchor="t" anchorCtr="0">
            <a:noAutofit/>
          </a:bodyPr>
          <a:lstStyle>
            <a:lvl1pPr lvl="0" algn="ctr" rtl="0">
              <a:lnSpc>
                <a:spcPct val="130000"/>
              </a:lnSpc>
              <a:spcBef>
                <a:spcPts val="0"/>
              </a:spcBef>
              <a:spcAft>
                <a:spcPts val="0"/>
              </a:spcAft>
              <a:buNone/>
              <a:defRPr sz="2000">
                <a:solidFill>
                  <a:srgbClr val="EBEBEB"/>
                </a:solidFill>
              </a:defRPr>
            </a:lvl1pPr>
            <a:lvl2pPr lvl="1" algn="ctr" rtl="0">
              <a:lnSpc>
                <a:spcPct val="130000"/>
              </a:lnSpc>
              <a:spcBef>
                <a:spcPts val="0"/>
              </a:spcBef>
              <a:spcAft>
                <a:spcPts val="0"/>
              </a:spcAft>
              <a:buNone/>
              <a:defRPr sz="2000">
                <a:solidFill>
                  <a:srgbClr val="EBEBEB"/>
                </a:solidFill>
              </a:defRPr>
            </a:lvl2pPr>
            <a:lvl3pPr lvl="2" algn="ctr" rtl="0">
              <a:lnSpc>
                <a:spcPct val="130000"/>
              </a:lnSpc>
              <a:spcBef>
                <a:spcPts val="0"/>
              </a:spcBef>
              <a:spcAft>
                <a:spcPts val="0"/>
              </a:spcAft>
              <a:buNone/>
              <a:defRPr sz="2000">
                <a:solidFill>
                  <a:srgbClr val="EBEBEB"/>
                </a:solidFill>
              </a:defRPr>
            </a:lvl3pPr>
            <a:lvl4pPr lvl="3" algn="ctr" rtl="0">
              <a:lnSpc>
                <a:spcPct val="130000"/>
              </a:lnSpc>
              <a:spcBef>
                <a:spcPts val="0"/>
              </a:spcBef>
              <a:spcAft>
                <a:spcPts val="0"/>
              </a:spcAft>
              <a:buNone/>
              <a:defRPr sz="2000">
                <a:solidFill>
                  <a:srgbClr val="EBEBEB"/>
                </a:solidFill>
              </a:defRPr>
            </a:lvl4pPr>
            <a:lvl5pPr lvl="4" algn="ctr" rtl="0">
              <a:lnSpc>
                <a:spcPct val="130000"/>
              </a:lnSpc>
              <a:spcBef>
                <a:spcPts val="0"/>
              </a:spcBef>
              <a:spcAft>
                <a:spcPts val="0"/>
              </a:spcAft>
              <a:buNone/>
              <a:defRPr sz="2000">
                <a:solidFill>
                  <a:srgbClr val="EBEBEB"/>
                </a:solidFill>
              </a:defRPr>
            </a:lvl5pPr>
            <a:lvl6pPr lvl="5" algn="ctr" rtl="0">
              <a:lnSpc>
                <a:spcPct val="130000"/>
              </a:lnSpc>
              <a:spcBef>
                <a:spcPts val="0"/>
              </a:spcBef>
              <a:spcAft>
                <a:spcPts val="0"/>
              </a:spcAft>
              <a:buNone/>
              <a:defRPr sz="2000">
                <a:solidFill>
                  <a:srgbClr val="EBEBEB"/>
                </a:solidFill>
              </a:defRPr>
            </a:lvl6pPr>
            <a:lvl7pPr lvl="6" algn="ctr" rtl="0">
              <a:lnSpc>
                <a:spcPct val="130000"/>
              </a:lnSpc>
              <a:spcBef>
                <a:spcPts val="0"/>
              </a:spcBef>
              <a:spcAft>
                <a:spcPts val="0"/>
              </a:spcAft>
              <a:buNone/>
              <a:defRPr sz="2000">
                <a:solidFill>
                  <a:srgbClr val="EBEBEB"/>
                </a:solidFill>
              </a:defRPr>
            </a:lvl7pPr>
            <a:lvl8pPr lvl="7" algn="ctr" rtl="0">
              <a:lnSpc>
                <a:spcPct val="130000"/>
              </a:lnSpc>
              <a:spcBef>
                <a:spcPts val="0"/>
              </a:spcBef>
              <a:spcAft>
                <a:spcPts val="0"/>
              </a:spcAft>
              <a:buNone/>
              <a:defRPr sz="2000">
                <a:solidFill>
                  <a:srgbClr val="EBEBEB"/>
                </a:solidFill>
              </a:defRPr>
            </a:lvl8pPr>
            <a:lvl9pPr lvl="8" algn="ctr" rtl="0">
              <a:lnSpc>
                <a:spcPct val="130000"/>
              </a:lnSpc>
              <a:spcBef>
                <a:spcPts val="0"/>
              </a:spcBef>
              <a:spcAft>
                <a:spcPts val="0"/>
              </a:spcAft>
              <a:buNone/>
              <a:defRPr sz="2000">
                <a:solidFill>
                  <a:srgbClr val="EBEBEB"/>
                </a:solidFill>
              </a:defRPr>
            </a:lvl9pPr>
          </a:lstStyle>
          <a:p>
            <a:endParaRPr/>
          </a:p>
        </p:txBody>
      </p:sp>
      <p:pic>
        <p:nvPicPr>
          <p:cNvPr id="3854" name="Google Shape;3854;p338"/>
          <p:cNvPicPr preferRelativeResize="0"/>
          <p:nvPr/>
        </p:nvPicPr>
        <p:blipFill>
          <a:blip r:embed="rId2">
            <a:alphaModFix/>
          </a:blip>
          <a:stretch>
            <a:fillRect/>
          </a:stretch>
        </p:blipFill>
        <p:spPr>
          <a:xfrm>
            <a:off x="8033460" y="4734378"/>
            <a:ext cx="731888" cy="172209"/>
          </a:xfrm>
          <a:prstGeom prst="rect">
            <a:avLst/>
          </a:prstGeom>
          <a:noFill/>
          <a:ln>
            <a:noFill/>
          </a:ln>
        </p:spPr>
      </p:pic>
    </p:spTree>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matchingName="Interior white 2 2">
  <p:cSld name="CUSTOM_4_1_3">
    <p:spTree>
      <p:nvGrpSpPr>
        <p:cNvPr id="1" name="Shape 3855"/>
        <p:cNvGrpSpPr/>
        <p:nvPr/>
      </p:nvGrpSpPr>
      <p:grpSpPr>
        <a:xfrm>
          <a:off x="0" y="0"/>
          <a:ext cx="0" cy="0"/>
          <a:chOff x="0" y="0"/>
          <a:chExt cx="0" cy="0"/>
        </a:xfrm>
      </p:grpSpPr>
      <p:cxnSp>
        <p:nvCxnSpPr>
          <p:cNvPr id="3856" name="Google Shape;3856;p339"/>
          <p:cNvCxnSpPr/>
          <p:nvPr/>
        </p:nvCxnSpPr>
        <p:spPr>
          <a:xfrm rot="10800000">
            <a:off x="335831" y="150"/>
            <a:ext cx="0" cy="664800"/>
          </a:xfrm>
          <a:prstGeom prst="straightConnector1">
            <a:avLst/>
          </a:prstGeom>
          <a:noFill/>
          <a:ln w="9525" cap="flat" cmpd="sng">
            <a:solidFill>
              <a:srgbClr val="EE0000"/>
            </a:solidFill>
            <a:prstDash val="solid"/>
            <a:round/>
            <a:headEnd type="none" w="sm" len="sm"/>
            <a:tailEnd type="none" w="sm" len="sm"/>
          </a:ln>
        </p:spPr>
      </p:cxnSp>
      <p:cxnSp>
        <p:nvCxnSpPr>
          <p:cNvPr id="3857" name="Google Shape;3857;p339"/>
          <p:cNvCxnSpPr/>
          <p:nvPr/>
        </p:nvCxnSpPr>
        <p:spPr>
          <a:xfrm rot="10800000">
            <a:off x="335825" y="4801200"/>
            <a:ext cx="0" cy="342300"/>
          </a:xfrm>
          <a:prstGeom prst="straightConnector1">
            <a:avLst/>
          </a:prstGeom>
          <a:noFill/>
          <a:ln w="9525" cap="flat" cmpd="sng">
            <a:solidFill>
              <a:srgbClr val="EE0000"/>
            </a:solidFill>
            <a:prstDash val="solid"/>
            <a:round/>
            <a:headEnd type="none" w="sm" len="sm"/>
            <a:tailEnd type="none" w="sm" len="sm"/>
          </a:ln>
        </p:spPr>
      </p:cxnSp>
      <p:pic>
        <p:nvPicPr>
          <p:cNvPr id="3858" name="Google Shape;3858;p339"/>
          <p:cNvPicPr preferRelativeResize="0"/>
          <p:nvPr/>
        </p:nvPicPr>
        <p:blipFill rotWithShape="1">
          <a:blip r:embed="rId2">
            <a:alphaModFix/>
          </a:blip>
          <a:srcRect t="327" b="317"/>
          <a:stretch/>
        </p:blipFill>
        <p:spPr>
          <a:xfrm>
            <a:off x="8033459" y="4734938"/>
            <a:ext cx="731888" cy="171091"/>
          </a:xfrm>
          <a:prstGeom prst="rect">
            <a:avLst/>
          </a:prstGeom>
          <a:noFill/>
          <a:ln>
            <a:noFill/>
          </a:ln>
        </p:spPr>
      </p:pic>
    </p:spTree>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matchingName="Interior white 6">
  <p:cSld name="CUSTOM_4_27">
    <p:spTree>
      <p:nvGrpSpPr>
        <p:cNvPr id="1" name="Shape 3859"/>
        <p:cNvGrpSpPr/>
        <p:nvPr/>
      </p:nvGrpSpPr>
      <p:grpSpPr>
        <a:xfrm>
          <a:off x="0" y="0"/>
          <a:ext cx="0" cy="0"/>
          <a:chOff x="0" y="0"/>
          <a:chExt cx="0" cy="0"/>
        </a:xfrm>
      </p:grpSpPr>
      <p:sp>
        <p:nvSpPr>
          <p:cNvPr id="3860" name="Google Shape;3860;p340"/>
          <p:cNvSpPr txBox="1">
            <a:spLocks noGrp="1"/>
          </p:cNvSpPr>
          <p:nvPr>
            <p:ph type="title"/>
          </p:nvPr>
        </p:nvSpPr>
        <p:spPr>
          <a:xfrm>
            <a:off x="1314450" y="709500"/>
            <a:ext cx="6515100" cy="725700"/>
          </a:xfrm>
          <a:prstGeom prst="rect">
            <a:avLst/>
          </a:prstGeom>
        </p:spPr>
        <p:txBody>
          <a:bodyPr spcFirstLastPara="1" wrap="square" lIns="0" tIns="0" rIns="0" bIns="0" anchor="t" anchorCtr="0">
            <a:noAutofit/>
          </a:bodyPr>
          <a:lstStyle>
            <a:lvl1pPr lvl="0" algn="ctr" rtl="0">
              <a:lnSpc>
                <a:spcPct val="130000"/>
              </a:lnSpc>
              <a:spcBef>
                <a:spcPts val="0"/>
              </a:spcBef>
              <a:spcAft>
                <a:spcPts val="0"/>
              </a:spcAft>
              <a:buNone/>
              <a:defRPr sz="2000">
                <a:solidFill>
                  <a:srgbClr val="000000"/>
                </a:solidFill>
              </a:defRPr>
            </a:lvl1pPr>
            <a:lvl2pPr lvl="1" algn="ctr" rtl="0">
              <a:lnSpc>
                <a:spcPct val="130000"/>
              </a:lnSpc>
              <a:spcBef>
                <a:spcPts val="0"/>
              </a:spcBef>
              <a:spcAft>
                <a:spcPts val="0"/>
              </a:spcAft>
              <a:buNone/>
              <a:defRPr sz="2000">
                <a:solidFill>
                  <a:srgbClr val="000000"/>
                </a:solidFill>
              </a:defRPr>
            </a:lvl2pPr>
            <a:lvl3pPr lvl="2" algn="ctr" rtl="0">
              <a:lnSpc>
                <a:spcPct val="130000"/>
              </a:lnSpc>
              <a:spcBef>
                <a:spcPts val="0"/>
              </a:spcBef>
              <a:spcAft>
                <a:spcPts val="0"/>
              </a:spcAft>
              <a:buNone/>
              <a:defRPr sz="2000">
                <a:solidFill>
                  <a:srgbClr val="000000"/>
                </a:solidFill>
              </a:defRPr>
            </a:lvl3pPr>
            <a:lvl4pPr lvl="3" algn="ctr" rtl="0">
              <a:lnSpc>
                <a:spcPct val="130000"/>
              </a:lnSpc>
              <a:spcBef>
                <a:spcPts val="0"/>
              </a:spcBef>
              <a:spcAft>
                <a:spcPts val="0"/>
              </a:spcAft>
              <a:buNone/>
              <a:defRPr sz="2000">
                <a:solidFill>
                  <a:srgbClr val="000000"/>
                </a:solidFill>
              </a:defRPr>
            </a:lvl4pPr>
            <a:lvl5pPr lvl="4" algn="ctr" rtl="0">
              <a:lnSpc>
                <a:spcPct val="130000"/>
              </a:lnSpc>
              <a:spcBef>
                <a:spcPts val="0"/>
              </a:spcBef>
              <a:spcAft>
                <a:spcPts val="0"/>
              </a:spcAft>
              <a:buNone/>
              <a:defRPr sz="2000">
                <a:solidFill>
                  <a:srgbClr val="000000"/>
                </a:solidFill>
              </a:defRPr>
            </a:lvl5pPr>
            <a:lvl6pPr lvl="5" algn="ctr" rtl="0">
              <a:lnSpc>
                <a:spcPct val="130000"/>
              </a:lnSpc>
              <a:spcBef>
                <a:spcPts val="0"/>
              </a:spcBef>
              <a:spcAft>
                <a:spcPts val="0"/>
              </a:spcAft>
              <a:buNone/>
              <a:defRPr sz="2000">
                <a:solidFill>
                  <a:srgbClr val="000000"/>
                </a:solidFill>
              </a:defRPr>
            </a:lvl6pPr>
            <a:lvl7pPr lvl="6" algn="ctr" rtl="0">
              <a:lnSpc>
                <a:spcPct val="130000"/>
              </a:lnSpc>
              <a:spcBef>
                <a:spcPts val="0"/>
              </a:spcBef>
              <a:spcAft>
                <a:spcPts val="0"/>
              </a:spcAft>
              <a:buNone/>
              <a:defRPr sz="2000">
                <a:solidFill>
                  <a:srgbClr val="000000"/>
                </a:solidFill>
              </a:defRPr>
            </a:lvl7pPr>
            <a:lvl8pPr lvl="7" algn="ctr" rtl="0">
              <a:lnSpc>
                <a:spcPct val="130000"/>
              </a:lnSpc>
              <a:spcBef>
                <a:spcPts val="0"/>
              </a:spcBef>
              <a:spcAft>
                <a:spcPts val="0"/>
              </a:spcAft>
              <a:buNone/>
              <a:defRPr sz="2000">
                <a:solidFill>
                  <a:srgbClr val="000000"/>
                </a:solidFill>
              </a:defRPr>
            </a:lvl8pPr>
            <a:lvl9pPr lvl="8" algn="ctr" rtl="0">
              <a:lnSpc>
                <a:spcPct val="130000"/>
              </a:lnSpc>
              <a:spcBef>
                <a:spcPts val="0"/>
              </a:spcBef>
              <a:spcAft>
                <a:spcPts val="0"/>
              </a:spcAft>
              <a:buNone/>
              <a:defRPr sz="2000">
                <a:solidFill>
                  <a:srgbClr val="000000"/>
                </a:solidFill>
              </a:defRPr>
            </a:lvl9pPr>
          </a:lstStyle>
          <a:p>
            <a:endParaRPr/>
          </a:p>
        </p:txBody>
      </p:sp>
      <p:cxnSp>
        <p:nvCxnSpPr>
          <p:cNvPr id="3861" name="Google Shape;3861;p340"/>
          <p:cNvCxnSpPr/>
          <p:nvPr/>
        </p:nvCxnSpPr>
        <p:spPr>
          <a:xfrm rot="10800000">
            <a:off x="335831" y="150"/>
            <a:ext cx="0" cy="664800"/>
          </a:xfrm>
          <a:prstGeom prst="straightConnector1">
            <a:avLst/>
          </a:prstGeom>
          <a:noFill/>
          <a:ln w="9525" cap="flat" cmpd="sng">
            <a:solidFill>
              <a:srgbClr val="EE0000"/>
            </a:solidFill>
            <a:prstDash val="solid"/>
            <a:round/>
            <a:headEnd type="none" w="med" len="med"/>
            <a:tailEnd type="none" w="med" len="med"/>
          </a:ln>
        </p:spPr>
      </p:cxnSp>
      <p:sp>
        <p:nvSpPr>
          <p:cNvPr id="3862" name="Google Shape;3862;p340"/>
          <p:cNvSpPr txBox="1">
            <a:spLocks noGrp="1"/>
          </p:cNvSpPr>
          <p:nvPr>
            <p:ph type="subTitle" idx="1"/>
          </p:nvPr>
        </p:nvSpPr>
        <p:spPr>
          <a:xfrm>
            <a:off x="335831" y="41580"/>
            <a:ext cx="3861600" cy="612600"/>
          </a:xfrm>
          <a:prstGeom prst="rect">
            <a:avLst/>
          </a:prstGeom>
        </p:spPr>
        <p:txBody>
          <a:bodyPr spcFirstLastPara="1" wrap="square" lIns="329175" tIns="68600" rIns="68600" bIns="68600" anchor="ctr" anchorCtr="0">
            <a:noAutofit/>
          </a:bodyPr>
          <a:lstStyle>
            <a:lvl1pPr lvl="0"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9pPr>
          </a:lstStyle>
          <a:p>
            <a:endParaRPr/>
          </a:p>
        </p:txBody>
      </p:sp>
      <p:cxnSp>
        <p:nvCxnSpPr>
          <p:cNvPr id="3863" name="Google Shape;3863;p340"/>
          <p:cNvCxnSpPr/>
          <p:nvPr/>
        </p:nvCxnSpPr>
        <p:spPr>
          <a:xfrm rot="10800000">
            <a:off x="335825" y="4801200"/>
            <a:ext cx="0" cy="342300"/>
          </a:xfrm>
          <a:prstGeom prst="straightConnector1">
            <a:avLst/>
          </a:prstGeom>
          <a:noFill/>
          <a:ln w="9525" cap="flat" cmpd="sng">
            <a:solidFill>
              <a:srgbClr val="EE0000"/>
            </a:solidFill>
            <a:prstDash val="solid"/>
            <a:round/>
            <a:headEnd type="none" w="med" len="med"/>
            <a:tailEnd type="none" w="med" len="med"/>
          </a:ln>
        </p:spPr>
      </p:cxnSp>
      <p:sp>
        <p:nvSpPr>
          <p:cNvPr id="3864" name="Google Shape;3864;p340"/>
          <p:cNvSpPr txBox="1">
            <a:spLocks noGrp="1"/>
          </p:cNvSpPr>
          <p:nvPr>
            <p:ph type="sldNum" idx="12"/>
          </p:nvPr>
        </p:nvSpPr>
        <p:spPr>
          <a:xfrm>
            <a:off x="61481" y="4627167"/>
            <a:ext cx="548400" cy="107700"/>
          </a:xfrm>
          <a:prstGeom prst="rect">
            <a:avLst/>
          </a:prstGeom>
          <a:noFill/>
          <a:ln>
            <a:noFill/>
          </a:ln>
        </p:spPr>
        <p:txBody>
          <a:bodyPr spcFirstLastPara="1" wrap="square" lIns="0" tIns="0" rIns="0" bIns="0" anchor="b" anchorCtr="0">
            <a:noAutofit/>
          </a:bodyPr>
          <a:lstStyle>
            <a:lvl1pPr lvl="0" algn="ctr" rtl="0">
              <a:buNone/>
              <a:defRPr sz="600">
                <a:latin typeface="Overpass SemiBold"/>
                <a:ea typeface="Overpass SemiBold"/>
                <a:cs typeface="Overpass SemiBold"/>
                <a:sym typeface="Overpass SemiBold"/>
              </a:defRPr>
            </a:lvl1pPr>
            <a:lvl2pPr lvl="1" algn="ctr" rtl="0">
              <a:buNone/>
              <a:defRPr sz="600">
                <a:latin typeface="Overpass SemiBold"/>
                <a:ea typeface="Overpass SemiBold"/>
                <a:cs typeface="Overpass SemiBold"/>
                <a:sym typeface="Overpass SemiBold"/>
              </a:defRPr>
            </a:lvl2pPr>
            <a:lvl3pPr lvl="2" algn="ctr" rtl="0">
              <a:buNone/>
              <a:defRPr sz="600">
                <a:latin typeface="Overpass SemiBold"/>
                <a:ea typeface="Overpass SemiBold"/>
                <a:cs typeface="Overpass SemiBold"/>
                <a:sym typeface="Overpass SemiBold"/>
              </a:defRPr>
            </a:lvl3pPr>
            <a:lvl4pPr lvl="3" algn="ctr" rtl="0">
              <a:buNone/>
              <a:defRPr sz="600">
                <a:latin typeface="Overpass SemiBold"/>
                <a:ea typeface="Overpass SemiBold"/>
                <a:cs typeface="Overpass SemiBold"/>
                <a:sym typeface="Overpass SemiBold"/>
              </a:defRPr>
            </a:lvl4pPr>
            <a:lvl5pPr lvl="4" algn="ctr" rtl="0">
              <a:buNone/>
              <a:defRPr sz="600">
                <a:latin typeface="Overpass SemiBold"/>
                <a:ea typeface="Overpass SemiBold"/>
                <a:cs typeface="Overpass SemiBold"/>
                <a:sym typeface="Overpass SemiBold"/>
              </a:defRPr>
            </a:lvl5pPr>
            <a:lvl6pPr lvl="5" algn="ctr" rtl="0">
              <a:buNone/>
              <a:defRPr sz="600">
                <a:latin typeface="Overpass SemiBold"/>
                <a:ea typeface="Overpass SemiBold"/>
                <a:cs typeface="Overpass SemiBold"/>
                <a:sym typeface="Overpass SemiBold"/>
              </a:defRPr>
            </a:lvl6pPr>
            <a:lvl7pPr lvl="6" algn="ctr" rtl="0">
              <a:buNone/>
              <a:defRPr sz="600">
                <a:latin typeface="Overpass SemiBold"/>
                <a:ea typeface="Overpass SemiBold"/>
                <a:cs typeface="Overpass SemiBold"/>
                <a:sym typeface="Overpass SemiBold"/>
              </a:defRPr>
            </a:lvl7pPr>
            <a:lvl8pPr lvl="7" algn="ctr" rtl="0">
              <a:buNone/>
              <a:defRPr sz="600">
                <a:latin typeface="Overpass SemiBold"/>
                <a:ea typeface="Overpass SemiBold"/>
                <a:cs typeface="Overpass SemiBold"/>
                <a:sym typeface="Overpass SemiBold"/>
              </a:defRPr>
            </a:lvl8pPr>
            <a:lvl9pPr lvl="8" algn="ctr" rtl="0">
              <a:buNone/>
              <a:defRPr sz="600">
                <a:latin typeface="Overpass SemiBold"/>
                <a:ea typeface="Overpass SemiBold"/>
                <a:cs typeface="Overpass SemiBold"/>
                <a:sym typeface="Overpass SemiBold"/>
              </a:defRPr>
            </a:lvl9pPr>
          </a:lstStyle>
          <a:p>
            <a:pPr marL="0" lvl="0" indent="0" algn="ctr" rtl="0">
              <a:spcBef>
                <a:spcPts val="0"/>
              </a:spcBef>
              <a:spcAft>
                <a:spcPts val="0"/>
              </a:spcAft>
              <a:buNone/>
            </a:pPr>
            <a:fld id="{00000000-1234-1234-1234-123412341234}" type="slidenum">
              <a:rPr lang="en"/>
              <a:t>‹#›</a:t>
            </a:fld>
            <a:endParaRPr/>
          </a:p>
        </p:txBody>
      </p:sp>
      <p:pic>
        <p:nvPicPr>
          <p:cNvPr id="3865" name="Google Shape;3865;p340"/>
          <p:cNvPicPr preferRelativeResize="0"/>
          <p:nvPr/>
        </p:nvPicPr>
        <p:blipFill rotWithShape="1">
          <a:blip r:embed="rId2">
            <a:alphaModFix/>
          </a:blip>
          <a:srcRect t="327" b="317"/>
          <a:stretch/>
        </p:blipFill>
        <p:spPr>
          <a:xfrm>
            <a:off x="8033460" y="4734938"/>
            <a:ext cx="731889" cy="171091"/>
          </a:xfrm>
          <a:prstGeom prst="rect">
            <a:avLst/>
          </a:prstGeom>
          <a:noFill/>
          <a:ln>
            <a:noFill/>
          </a:ln>
        </p:spPr>
      </p:pic>
      <p:sp>
        <p:nvSpPr>
          <p:cNvPr id="3866" name="Google Shape;3866;p340"/>
          <p:cNvSpPr txBox="1">
            <a:spLocks noGrp="1"/>
          </p:cNvSpPr>
          <p:nvPr>
            <p:ph type="subTitle" idx="2"/>
          </p:nvPr>
        </p:nvSpPr>
        <p:spPr>
          <a:xfrm>
            <a:off x="663788" y="4627163"/>
            <a:ext cx="6887100" cy="419700"/>
          </a:xfrm>
          <a:prstGeom prst="rect">
            <a:avLst/>
          </a:prstGeom>
        </p:spPr>
        <p:txBody>
          <a:bodyPr spcFirstLastPara="1" wrap="square" lIns="0" tIns="0" rIns="0" bIns="0" anchor="b" anchorCtr="0">
            <a:no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a:endParaRPr/>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matchingName="Interior white 1 1">
  <p:cSld name="CUSTOM_4_2_1_1">
    <p:spTree>
      <p:nvGrpSpPr>
        <p:cNvPr id="1" name="Shape 3867"/>
        <p:cNvGrpSpPr/>
        <p:nvPr/>
      </p:nvGrpSpPr>
      <p:grpSpPr>
        <a:xfrm>
          <a:off x="0" y="0"/>
          <a:ext cx="0" cy="0"/>
          <a:chOff x="0" y="0"/>
          <a:chExt cx="0" cy="0"/>
        </a:xfrm>
      </p:grpSpPr>
      <p:sp>
        <p:nvSpPr>
          <p:cNvPr id="3868" name="Google Shape;3868;p341"/>
          <p:cNvSpPr txBox="1">
            <a:spLocks noGrp="1"/>
          </p:cNvSpPr>
          <p:nvPr>
            <p:ph type="title"/>
          </p:nvPr>
        </p:nvSpPr>
        <p:spPr>
          <a:xfrm>
            <a:off x="1314450" y="709500"/>
            <a:ext cx="6515100" cy="725700"/>
          </a:xfrm>
          <a:prstGeom prst="rect">
            <a:avLst/>
          </a:prstGeom>
        </p:spPr>
        <p:txBody>
          <a:bodyPr spcFirstLastPara="1" wrap="square" lIns="0" tIns="0" rIns="0" bIns="0" anchor="t" anchorCtr="0">
            <a:noAutofit/>
          </a:bodyPr>
          <a:lstStyle>
            <a:lvl1pPr lvl="0" algn="ctr" rtl="0">
              <a:lnSpc>
                <a:spcPct val="130000"/>
              </a:lnSpc>
              <a:spcBef>
                <a:spcPts val="0"/>
              </a:spcBef>
              <a:spcAft>
                <a:spcPts val="0"/>
              </a:spcAft>
              <a:buNone/>
              <a:defRPr sz="2000">
                <a:solidFill>
                  <a:srgbClr val="000000"/>
                </a:solidFill>
              </a:defRPr>
            </a:lvl1pPr>
            <a:lvl2pPr lvl="1" algn="ctr" rtl="0">
              <a:lnSpc>
                <a:spcPct val="130000"/>
              </a:lnSpc>
              <a:spcBef>
                <a:spcPts val="0"/>
              </a:spcBef>
              <a:spcAft>
                <a:spcPts val="0"/>
              </a:spcAft>
              <a:buNone/>
              <a:defRPr sz="2000">
                <a:solidFill>
                  <a:srgbClr val="000000"/>
                </a:solidFill>
              </a:defRPr>
            </a:lvl2pPr>
            <a:lvl3pPr lvl="2" algn="ctr" rtl="0">
              <a:lnSpc>
                <a:spcPct val="130000"/>
              </a:lnSpc>
              <a:spcBef>
                <a:spcPts val="0"/>
              </a:spcBef>
              <a:spcAft>
                <a:spcPts val="0"/>
              </a:spcAft>
              <a:buNone/>
              <a:defRPr sz="2000">
                <a:solidFill>
                  <a:srgbClr val="000000"/>
                </a:solidFill>
              </a:defRPr>
            </a:lvl3pPr>
            <a:lvl4pPr lvl="3" algn="ctr" rtl="0">
              <a:lnSpc>
                <a:spcPct val="130000"/>
              </a:lnSpc>
              <a:spcBef>
                <a:spcPts val="0"/>
              </a:spcBef>
              <a:spcAft>
                <a:spcPts val="0"/>
              </a:spcAft>
              <a:buNone/>
              <a:defRPr sz="2000">
                <a:solidFill>
                  <a:srgbClr val="000000"/>
                </a:solidFill>
              </a:defRPr>
            </a:lvl4pPr>
            <a:lvl5pPr lvl="4" algn="ctr" rtl="0">
              <a:lnSpc>
                <a:spcPct val="130000"/>
              </a:lnSpc>
              <a:spcBef>
                <a:spcPts val="0"/>
              </a:spcBef>
              <a:spcAft>
                <a:spcPts val="0"/>
              </a:spcAft>
              <a:buNone/>
              <a:defRPr sz="2000">
                <a:solidFill>
                  <a:srgbClr val="000000"/>
                </a:solidFill>
              </a:defRPr>
            </a:lvl5pPr>
            <a:lvl6pPr lvl="5" algn="ctr" rtl="0">
              <a:lnSpc>
                <a:spcPct val="130000"/>
              </a:lnSpc>
              <a:spcBef>
                <a:spcPts val="0"/>
              </a:spcBef>
              <a:spcAft>
                <a:spcPts val="0"/>
              </a:spcAft>
              <a:buNone/>
              <a:defRPr sz="2000">
                <a:solidFill>
                  <a:srgbClr val="000000"/>
                </a:solidFill>
              </a:defRPr>
            </a:lvl6pPr>
            <a:lvl7pPr lvl="6" algn="ctr" rtl="0">
              <a:lnSpc>
                <a:spcPct val="130000"/>
              </a:lnSpc>
              <a:spcBef>
                <a:spcPts val="0"/>
              </a:spcBef>
              <a:spcAft>
                <a:spcPts val="0"/>
              </a:spcAft>
              <a:buNone/>
              <a:defRPr sz="2000">
                <a:solidFill>
                  <a:srgbClr val="000000"/>
                </a:solidFill>
              </a:defRPr>
            </a:lvl7pPr>
            <a:lvl8pPr lvl="7" algn="ctr" rtl="0">
              <a:lnSpc>
                <a:spcPct val="130000"/>
              </a:lnSpc>
              <a:spcBef>
                <a:spcPts val="0"/>
              </a:spcBef>
              <a:spcAft>
                <a:spcPts val="0"/>
              </a:spcAft>
              <a:buNone/>
              <a:defRPr sz="2000">
                <a:solidFill>
                  <a:srgbClr val="000000"/>
                </a:solidFill>
              </a:defRPr>
            </a:lvl8pPr>
            <a:lvl9pPr lvl="8" algn="ctr" rtl="0">
              <a:lnSpc>
                <a:spcPct val="130000"/>
              </a:lnSpc>
              <a:spcBef>
                <a:spcPts val="0"/>
              </a:spcBef>
              <a:spcAft>
                <a:spcPts val="0"/>
              </a:spcAft>
              <a:buNone/>
              <a:defRPr sz="2000">
                <a:solidFill>
                  <a:srgbClr val="000000"/>
                </a:solidFill>
              </a:defRPr>
            </a:lvl9pPr>
          </a:lstStyle>
          <a:p>
            <a:endParaRPr/>
          </a:p>
        </p:txBody>
      </p:sp>
      <p:cxnSp>
        <p:nvCxnSpPr>
          <p:cNvPr id="3869" name="Google Shape;3869;p341"/>
          <p:cNvCxnSpPr/>
          <p:nvPr/>
        </p:nvCxnSpPr>
        <p:spPr>
          <a:xfrm rot="10800000">
            <a:off x="335831" y="150"/>
            <a:ext cx="0" cy="664800"/>
          </a:xfrm>
          <a:prstGeom prst="straightConnector1">
            <a:avLst/>
          </a:prstGeom>
          <a:noFill/>
          <a:ln w="9525" cap="flat" cmpd="sng">
            <a:solidFill>
              <a:srgbClr val="EE0000"/>
            </a:solidFill>
            <a:prstDash val="solid"/>
            <a:round/>
            <a:headEnd type="none" w="med" len="med"/>
            <a:tailEnd type="none" w="med" len="med"/>
          </a:ln>
        </p:spPr>
      </p:cxnSp>
      <p:sp>
        <p:nvSpPr>
          <p:cNvPr id="3870" name="Google Shape;3870;p341"/>
          <p:cNvSpPr txBox="1">
            <a:spLocks noGrp="1"/>
          </p:cNvSpPr>
          <p:nvPr>
            <p:ph type="subTitle" idx="1"/>
          </p:nvPr>
        </p:nvSpPr>
        <p:spPr>
          <a:xfrm>
            <a:off x="335831" y="41580"/>
            <a:ext cx="3861600" cy="612300"/>
          </a:xfrm>
          <a:prstGeom prst="rect">
            <a:avLst/>
          </a:prstGeom>
        </p:spPr>
        <p:txBody>
          <a:bodyPr spcFirstLastPara="1" wrap="square" lIns="329175" tIns="68575" rIns="68575" bIns="68575" anchor="ctr" anchorCtr="0">
            <a:noAutofit/>
          </a:bodyPr>
          <a:lstStyle>
            <a:lvl1pPr lvl="0"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9pPr>
          </a:lstStyle>
          <a:p>
            <a:endParaRPr/>
          </a:p>
        </p:txBody>
      </p:sp>
      <p:cxnSp>
        <p:nvCxnSpPr>
          <p:cNvPr id="3871" name="Google Shape;3871;p341"/>
          <p:cNvCxnSpPr/>
          <p:nvPr/>
        </p:nvCxnSpPr>
        <p:spPr>
          <a:xfrm rot="10800000">
            <a:off x="335825" y="4800900"/>
            <a:ext cx="0" cy="342600"/>
          </a:xfrm>
          <a:prstGeom prst="straightConnector1">
            <a:avLst/>
          </a:prstGeom>
          <a:noFill/>
          <a:ln w="9525" cap="flat" cmpd="sng">
            <a:solidFill>
              <a:srgbClr val="EE0000"/>
            </a:solidFill>
            <a:prstDash val="solid"/>
            <a:round/>
            <a:headEnd type="none" w="med" len="med"/>
            <a:tailEnd type="none" w="med" len="med"/>
          </a:ln>
        </p:spPr>
      </p:cxnSp>
      <p:sp>
        <p:nvSpPr>
          <p:cNvPr id="3872" name="Google Shape;3872;p341"/>
          <p:cNvSpPr txBox="1">
            <a:spLocks noGrp="1"/>
          </p:cNvSpPr>
          <p:nvPr>
            <p:ph type="sldNum" idx="12"/>
          </p:nvPr>
        </p:nvSpPr>
        <p:spPr>
          <a:xfrm>
            <a:off x="61481" y="4627167"/>
            <a:ext cx="548700" cy="107700"/>
          </a:xfrm>
          <a:prstGeom prst="rect">
            <a:avLst/>
          </a:prstGeom>
          <a:noFill/>
          <a:ln>
            <a:noFill/>
          </a:ln>
        </p:spPr>
        <p:txBody>
          <a:bodyPr spcFirstLastPara="1" wrap="square" lIns="0" tIns="0" rIns="0" bIns="0" anchor="b" anchorCtr="0">
            <a:noAutofit/>
          </a:bodyPr>
          <a:lstStyle>
            <a:lvl1pPr lvl="0" algn="ctr" rtl="0">
              <a:buNone/>
              <a:defRPr sz="600">
                <a:latin typeface="Overpass SemiBold"/>
                <a:ea typeface="Overpass SemiBold"/>
                <a:cs typeface="Overpass SemiBold"/>
                <a:sym typeface="Overpass SemiBold"/>
              </a:defRPr>
            </a:lvl1pPr>
            <a:lvl2pPr lvl="1" algn="ctr" rtl="0">
              <a:buNone/>
              <a:defRPr sz="600">
                <a:latin typeface="Overpass SemiBold"/>
                <a:ea typeface="Overpass SemiBold"/>
                <a:cs typeface="Overpass SemiBold"/>
                <a:sym typeface="Overpass SemiBold"/>
              </a:defRPr>
            </a:lvl2pPr>
            <a:lvl3pPr lvl="2" algn="ctr" rtl="0">
              <a:buNone/>
              <a:defRPr sz="600">
                <a:latin typeface="Overpass SemiBold"/>
                <a:ea typeface="Overpass SemiBold"/>
                <a:cs typeface="Overpass SemiBold"/>
                <a:sym typeface="Overpass SemiBold"/>
              </a:defRPr>
            </a:lvl3pPr>
            <a:lvl4pPr lvl="3" algn="ctr" rtl="0">
              <a:buNone/>
              <a:defRPr sz="600">
                <a:latin typeface="Overpass SemiBold"/>
                <a:ea typeface="Overpass SemiBold"/>
                <a:cs typeface="Overpass SemiBold"/>
                <a:sym typeface="Overpass SemiBold"/>
              </a:defRPr>
            </a:lvl4pPr>
            <a:lvl5pPr lvl="4" algn="ctr" rtl="0">
              <a:buNone/>
              <a:defRPr sz="600">
                <a:latin typeface="Overpass SemiBold"/>
                <a:ea typeface="Overpass SemiBold"/>
                <a:cs typeface="Overpass SemiBold"/>
                <a:sym typeface="Overpass SemiBold"/>
              </a:defRPr>
            </a:lvl5pPr>
            <a:lvl6pPr lvl="5" algn="ctr" rtl="0">
              <a:buNone/>
              <a:defRPr sz="600">
                <a:latin typeface="Overpass SemiBold"/>
                <a:ea typeface="Overpass SemiBold"/>
                <a:cs typeface="Overpass SemiBold"/>
                <a:sym typeface="Overpass SemiBold"/>
              </a:defRPr>
            </a:lvl6pPr>
            <a:lvl7pPr lvl="6" algn="ctr" rtl="0">
              <a:buNone/>
              <a:defRPr sz="600">
                <a:latin typeface="Overpass SemiBold"/>
                <a:ea typeface="Overpass SemiBold"/>
                <a:cs typeface="Overpass SemiBold"/>
                <a:sym typeface="Overpass SemiBold"/>
              </a:defRPr>
            </a:lvl7pPr>
            <a:lvl8pPr lvl="7" algn="ctr" rtl="0">
              <a:buNone/>
              <a:defRPr sz="600">
                <a:latin typeface="Overpass SemiBold"/>
                <a:ea typeface="Overpass SemiBold"/>
                <a:cs typeface="Overpass SemiBold"/>
                <a:sym typeface="Overpass SemiBold"/>
              </a:defRPr>
            </a:lvl8pPr>
            <a:lvl9pPr lvl="8" algn="ctr" rtl="0">
              <a:buNone/>
              <a:defRPr sz="600">
                <a:latin typeface="Overpass SemiBold"/>
                <a:ea typeface="Overpass SemiBold"/>
                <a:cs typeface="Overpass SemiBold"/>
                <a:sym typeface="Overpass SemiBold"/>
              </a:defRPr>
            </a:lvl9pPr>
          </a:lstStyle>
          <a:p>
            <a:pPr marL="0" lvl="0" indent="0" algn="ctr" rtl="0">
              <a:spcBef>
                <a:spcPts val="0"/>
              </a:spcBef>
              <a:spcAft>
                <a:spcPts val="0"/>
              </a:spcAft>
              <a:buNone/>
            </a:pPr>
            <a:fld id="{00000000-1234-1234-1234-123412341234}" type="slidenum">
              <a:rPr lang="en"/>
              <a:t>‹#›</a:t>
            </a:fld>
            <a:endParaRPr/>
          </a:p>
        </p:txBody>
      </p:sp>
      <p:sp>
        <p:nvSpPr>
          <p:cNvPr id="3873" name="Google Shape;3873;p341"/>
          <p:cNvSpPr txBox="1"/>
          <p:nvPr/>
        </p:nvSpPr>
        <p:spPr>
          <a:xfrm>
            <a:off x="7551023" y="202377"/>
            <a:ext cx="1214400" cy="224100"/>
          </a:xfrm>
          <a:prstGeom prst="rect">
            <a:avLst/>
          </a:prstGeom>
          <a:noFill/>
          <a:ln>
            <a:noFill/>
          </a:ln>
        </p:spPr>
        <p:txBody>
          <a:bodyPr spcFirstLastPara="1" wrap="square" lIns="0" tIns="0" rIns="0" bIns="0" anchor="b" anchorCtr="0">
            <a:noAutofit/>
          </a:bodyPr>
          <a:lstStyle/>
          <a:p>
            <a:pPr marL="0" lvl="0" indent="0" algn="r" rtl="0">
              <a:lnSpc>
                <a:spcPct val="150000"/>
              </a:lnSpc>
              <a:spcBef>
                <a:spcPts val="0"/>
              </a:spcBef>
              <a:spcAft>
                <a:spcPts val="0"/>
              </a:spcAft>
              <a:buNone/>
            </a:pPr>
            <a:r>
              <a:rPr lang="en" sz="500" b="1">
                <a:solidFill>
                  <a:srgbClr val="666666"/>
                </a:solidFill>
                <a:latin typeface="Overpass"/>
                <a:ea typeface="Overpass"/>
                <a:cs typeface="Overpass"/>
                <a:sym typeface="Overpass"/>
              </a:rPr>
              <a:t>CONFIDENTIAL </a:t>
            </a:r>
            <a:r>
              <a:rPr lang="en" sz="500">
                <a:solidFill>
                  <a:srgbClr val="666666"/>
                </a:solidFill>
                <a:latin typeface="Overpass Light"/>
                <a:ea typeface="Overpass Light"/>
                <a:cs typeface="Overpass Light"/>
                <a:sym typeface="Overpass Light"/>
              </a:rPr>
              <a:t>Designator</a:t>
            </a:r>
            <a:endParaRPr sz="500">
              <a:solidFill>
                <a:srgbClr val="666666"/>
              </a:solidFill>
              <a:latin typeface="Overpass Light"/>
              <a:ea typeface="Overpass Light"/>
              <a:cs typeface="Overpass Light"/>
              <a:sym typeface="Overpass Light"/>
            </a:endParaRPr>
          </a:p>
        </p:txBody>
      </p:sp>
      <p:pic>
        <p:nvPicPr>
          <p:cNvPr id="3874" name="Google Shape;3874;p341"/>
          <p:cNvPicPr preferRelativeResize="0"/>
          <p:nvPr/>
        </p:nvPicPr>
        <p:blipFill rotWithShape="1">
          <a:blip r:embed="rId2">
            <a:alphaModFix/>
          </a:blip>
          <a:srcRect t="327" b="317"/>
          <a:stretch/>
        </p:blipFill>
        <p:spPr>
          <a:xfrm>
            <a:off x="8033460" y="4734938"/>
            <a:ext cx="731888" cy="171091"/>
          </a:xfrm>
          <a:prstGeom prst="rect">
            <a:avLst/>
          </a:prstGeom>
          <a:noFill/>
          <a:ln>
            <a:noFill/>
          </a:ln>
        </p:spPr>
      </p:pic>
      <p:sp>
        <p:nvSpPr>
          <p:cNvPr id="3875" name="Google Shape;3875;p341"/>
          <p:cNvSpPr txBox="1">
            <a:spLocks noGrp="1"/>
          </p:cNvSpPr>
          <p:nvPr>
            <p:ph type="subTitle" idx="2"/>
          </p:nvPr>
        </p:nvSpPr>
        <p:spPr>
          <a:xfrm>
            <a:off x="663788" y="4627163"/>
            <a:ext cx="6887100" cy="419700"/>
          </a:xfrm>
          <a:prstGeom prst="rect">
            <a:avLst/>
          </a:prstGeom>
        </p:spPr>
        <p:txBody>
          <a:bodyPr spcFirstLastPara="1" wrap="square" lIns="0" tIns="0" rIns="0" bIns="0" anchor="b" anchorCtr="0">
            <a:no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a:endParaRPr/>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matchingName=" 1">
  <p:cSld name=" 1">
    <p:spTree>
      <p:nvGrpSpPr>
        <p:cNvPr id="1" name="Shape 3876"/>
        <p:cNvGrpSpPr/>
        <p:nvPr/>
      </p:nvGrpSpPr>
      <p:grpSpPr>
        <a:xfrm>
          <a:off x="0" y="0"/>
          <a:ext cx="0" cy="0"/>
          <a:chOff x="0" y="0"/>
          <a:chExt cx="0" cy="0"/>
        </a:xfrm>
      </p:grpSpPr>
      <p:pic>
        <p:nvPicPr>
          <p:cNvPr id="3877" name="Google Shape;3877;p342"/>
          <p:cNvPicPr preferRelativeResize="0"/>
          <p:nvPr/>
        </p:nvPicPr>
        <p:blipFill rotWithShape="1">
          <a:blip r:embed="rId2">
            <a:alphaModFix/>
          </a:blip>
          <a:srcRect t="327" b="317"/>
          <a:stretch/>
        </p:blipFill>
        <p:spPr>
          <a:xfrm>
            <a:off x="8033460" y="4734938"/>
            <a:ext cx="731888" cy="171091"/>
          </a:xfrm>
          <a:prstGeom prst="rect">
            <a:avLst/>
          </a:prstGeom>
          <a:noFill/>
          <a:ln>
            <a:noFill/>
          </a:ln>
        </p:spPr>
      </p:pic>
      <p:cxnSp>
        <p:nvCxnSpPr>
          <p:cNvPr id="3878" name="Google Shape;3878;p342"/>
          <p:cNvCxnSpPr/>
          <p:nvPr/>
        </p:nvCxnSpPr>
        <p:spPr>
          <a:xfrm rot="10800000">
            <a:off x="335831" y="150"/>
            <a:ext cx="0" cy="664800"/>
          </a:xfrm>
          <a:prstGeom prst="straightConnector1">
            <a:avLst/>
          </a:prstGeom>
          <a:noFill/>
          <a:ln w="9525" cap="flat" cmpd="sng">
            <a:solidFill>
              <a:srgbClr val="EE0000"/>
            </a:solidFill>
            <a:prstDash val="solid"/>
            <a:round/>
            <a:headEnd type="none" w="med" len="med"/>
            <a:tailEnd type="none" w="med" len="med"/>
          </a:ln>
        </p:spPr>
      </p:cxnSp>
      <p:cxnSp>
        <p:nvCxnSpPr>
          <p:cNvPr id="3879" name="Google Shape;3879;p342"/>
          <p:cNvCxnSpPr/>
          <p:nvPr/>
        </p:nvCxnSpPr>
        <p:spPr>
          <a:xfrm rot="10800000">
            <a:off x="335825" y="4800900"/>
            <a:ext cx="0" cy="342600"/>
          </a:xfrm>
          <a:prstGeom prst="straightConnector1">
            <a:avLst/>
          </a:prstGeom>
          <a:noFill/>
          <a:ln w="9525" cap="flat" cmpd="sng">
            <a:solidFill>
              <a:srgbClr val="EE0000"/>
            </a:solidFill>
            <a:prstDash val="solid"/>
            <a:round/>
            <a:headEnd type="none" w="med" len="med"/>
            <a:tailEnd type="none" w="med" len="med"/>
          </a:ln>
        </p:spPr>
      </p:cxnSp>
      <p:sp>
        <p:nvSpPr>
          <p:cNvPr id="3880" name="Google Shape;3880;p342"/>
          <p:cNvSpPr txBox="1"/>
          <p:nvPr/>
        </p:nvSpPr>
        <p:spPr>
          <a:xfrm>
            <a:off x="6404250" y="82219"/>
            <a:ext cx="2576400" cy="307800"/>
          </a:xfrm>
          <a:prstGeom prst="rect">
            <a:avLst/>
          </a:prstGeom>
          <a:noFill/>
          <a:ln>
            <a:noFill/>
          </a:ln>
        </p:spPr>
        <p:txBody>
          <a:bodyPr spcFirstLastPara="1" wrap="square" lIns="68575" tIns="68575" rIns="68575" bIns="68575" anchor="t" anchorCtr="0">
            <a:spAutoFit/>
          </a:bodyPr>
          <a:lstStyle/>
          <a:p>
            <a:pPr marL="0" lvl="0" indent="0" algn="r" rtl="0">
              <a:spcBef>
                <a:spcPts val="0"/>
              </a:spcBef>
              <a:spcAft>
                <a:spcPts val="0"/>
              </a:spcAft>
              <a:buNone/>
            </a:pPr>
            <a:r>
              <a:rPr lang="en" sz="1100" b="1">
                <a:solidFill>
                  <a:schemeClr val="accent1"/>
                </a:solidFill>
                <a:latin typeface="Red Hat Text"/>
                <a:ea typeface="Red Hat Text"/>
                <a:cs typeface="Red Hat Text"/>
                <a:sym typeface="Red Hat Text"/>
              </a:rPr>
              <a:t>Red Hat Confidential</a:t>
            </a:r>
            <a:endParaRPr sz="1100" b="1">
              <a:solidFill>
                <a:schemeClr val="accent1"/>
              </a:solidFill>
              <a:latin typeface="Red Hat Text"/>
              <a:ea typeface="Red Hat Text"/>
              <a:cs typeface="Red Hat Text"/>
              <a:sym typeface="Red Hat Text"/>
            </a:endParaRPr>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matchingName="text only 5">
  <p:cSld name="CUSTOM_1_6">
    <p:spTree>
      <p:nvGrpSpPr>
        <p:cNvPr id="1" name="Shape 3881"/>
        <p:cNvGrpSpPr/>
        <p:nvPr/>
      </p:nvGrpSpPr>
      <p:grpSpPr>
        <a:xfrm>
          <a:off x="0" y="0"/>
          <a:ext cx="0" cy="0"/>
          <a:chOff x="0" y="0"/>
          <a:chExt cx="0" cy="0"/>
        </a:xfrm>
      </p:grpSpPr>
      <p:sp>
        <p:nvSpPr>
          <p:cNvPr id="3882" name="Google Shape;3882;p343"/>
          <p:cNvSpPr txBox="1">
            <a:spLocks noGrp="1"/>
          </p:cNvSpPr>
          <p:nvPr>
            <p:ph type="body" idx="1"/>
          </p:nvPr>
        </p:nvSpPr>
        <p:spPr>
          <a:xfrm>
            <a:off x="826700" y="1233775"/>
            <a:ext cx="7490700" cy="3290100"/>
          </a:xfrm>
          <a:prstGeom prst="rect">
            <a:avLst/>
          </a:prstGeom>
        </p:spPr>
        <p:txBody>
          <a:bodyPr spcFirstLastPara="1" wrap="square" lIns="0" tIns="0" rIns="0" bIns="0" anchor="t" anchorCtr="0">
            <a:noAutofit/>
          </a:bodyPr>
          <a:lstStyle>
            <a:lvl1pPr marL="457200" lvl="0" indent="-292100" rtl="0">
              <a:spcBef>
                <a:spcPts val="0"/>
              </a:spcBef>
              <a:spcAft>
                <a:spcPts val="0"/>
              </a:spcAft>
              <a:buSzPts val="1000"/>
              <a:buFont typeface="Overpass"/>
              <a:buChar char="▸"/>
              <a:defRPr>
                <a:latin typeface="Overpass"/>
                <a:ea typeface="Overpass"/>
                <a:cs typeface="Overpass"/>
                <a:sym typeface="Overpass"/>
              </a:defRPr>
            </a:lvl1pPr>
            <a:lvl2pPr marL="914400" lvl="1" indent="-292100" rtl="0">
              <a:spcBef>
                <a:spcPts val="400"/>
              </a:spcBef>
              <a:spcAft>
                <a:spcPts val="0"/>
              </a:spcAft>
              <a:buSzPts val="1000"/>
              <a:buFont typeface="Overpass"/>
              <a:buChar char="･"/>
              <a:defRPr>
                <a:latin typeface="Overpass"/>
                <a:ea typeface="Overpass"/>
                <a:cs typeface="Overpass"/>
                <a:sym typeface="Overpass"/>
              </a:defRPr>
            </a:lvl2pPr>
            <a:lvl3pPr marL="1371600" lvl="2" indent="-292100" rtl="0">
              <a:spcBef>
                <a:spcPts val="400"/>
              </a:spcBef>
              <a:spcAft>
                <a:spcPts val="0"/>
              </a:spcAft>
              <a:buSzPts val="1000"/>
              <a:buFont typeface="Overpass"/>
              <a:buChar char="･"/>
              <a:defRPr>
                <a:latin typeface="Overpass"/>
                <a:ea typeface="Overpass"/>
                <a:cs typeface="Overpass"/>
                <a:sym typeface="Overpass"/>
              </a:defRPr>
            </a:lvl3pPr>
            <a:lvl4pPr marL="1828800" lvl="3" indent="-292100" rtl="0">
              <a:spcBef>
                <a:spcPts val="400"/>
              </a:spcBef>
              <a:spcAft>
                <a:spcPts val="0"/>
              </a:spcAft>
              <a:buSzPts val="1000"/>
              <a:buFont typeface="Overpass"/>
              <a:buChar char="･"/>
              <a:defRPr>
                <a:latin typeface="Overpass"/>
                <a:ea typeface="Overpass"/>
                <a:cs typeface="Overpass"/>
                <a:sym typeface="Overpass"/>
              </a:defRPr>
            </a:lvl4pPr>
            <a:lvl5pPr marL="2286000" lvl="4" indent="-292100" rtl="0">
              <a:spcBef>
                <a:spcPts val="400"/>
              </a:spcBef>
              <a:spcAft>
                <a:spcPts val="0"/>
              </a:spcAft>
              <a:buSzPts val="1000"/>
              <a:buFont typeface="Overpass"/>
              <a:buChar char="･"/>
              <a:defRPr>
                <a:latin typeface="Overpass"/>
                <a:ea typeface="Overpass"/>
                <a:cs typeface="Overpass"/>
                <a:sym typeface="Overpass"/>
              </a:defRPr>
            </a:lvl5pPr>
            <a:lvl6pPr marL="2743200" lvl="5" indent="-292100" rtl="0">
              <a:spcBef>
                <a:spcPts val="400"/>
              </a:spcBef>
              <a:spcAft>
                <a:spcPts val="0"/>
              </a:spcAft>
              <a:buSzPts val="1000"/>
              <a:buFont typeface="Overpass"/>
              <a:buChar char="･"/>
              <a:defRPr>
                <a:latin typeface="Overpass"/>
                <a:ea typeface="Overpass"/>
                <a:cs typeface="Overpass"/>
                <a:sym typeface="Overpass"/>
              </a:defRPr>
            </a:lvl6pPr>
            <a:lvl7pPr marL="3200400" lvl="6" indent="-292100" rtl="0">
              <a:spcBef>
                <a:spcPts val="400"/>
              </a:spcBef>
              <a:spcAft>
                <a:spcPts val="0"/>
              </a:spcAft>
              <a:buSzPts val="1000"/>
              <a:buFont typeface="Overpass"/>
              <a:buChar char="･"/>
              <a:defRPr>
                <a:latin typeface="Overpass"/>
                <a:ea typeface="Overpass"/>
                <a:cs typeface="Overpass"/>
                <a:sym typeface="Overpass"/>
              </a:defRPr>
            </a:lvl7pPr>
            <a:lvl8pPr marL="3657600" lvl="7" indent="-292100" rtl="0">
              <a:spcBef>
                <a:spcPts val="400"/>
              </a:spcBef>
              <a:spcAft>
                <a:spcPts val="0"/>
              </a:spcAft>
              <a:buSzPts val="1000"/>
              <a:buFont typeface="Overpass"/>
              <a:buChar char="･"/>
              <a:defRPr>
                <a:latin typeface="Overpass"/>
                <a:ea typeface="Overpass"/>
                <a:cs typeface="Overpass"/>
                <a:sym typeface="Overpass"/>
              </a:defRPr>
            </a:lvl8pPr>
            <a:lvl9pPr marL="4114800" lvl="8" indent="-292100" rtl="0">
              <a:spcBef>
                <a:spcPts val="400"/>
              </a:spcBef>
              <a:spcAft>
                <a:spcPts val="400"/>
              </a:spcAft>
              <a:buSzPts val="1000"/>
              <a:buFont typeface="Overpass"/>
              <a:buChar char="･"/>
              <a:defRPr>
                <a:latin typeface="Overpass"/>
                <a:ea typeface="Overpass"/>
                <a:cs typeface="Overpass"/>
                <a:sym typeface="Overpass"/>
              </a:defRPr>
            </a:lvl9pPr>
          </a:lstStyle>
          <a:p>
            <a:endParaRPr/>
          </a:p>
        </p:txBody>
      </p:sp>
      <p:sp>
        <p:nvSpPr>
          <p:cNvPr id="3883" name="Google Shape;3883;p343"/>
          <p:cNvSpPr txBox="1">
            <a:spLocks noGrp="1"/>
          </p:cNvSpPr>
          <p:nvPr>
            <p:ph type="title"/>
          </p:nvPr>
        </p:nvSpPr>
        <p:spPr>
          <a:xfrm>
            <a:off x="826650" y="0"/>
            <a:ext cx="7490700" cy="1063200"/>
          </a:xfrm>
          <a:prstGeom prst="rect">
            <a:avLst/>
          </a:prstGeom>
        </p:spPr>
        <p:txBody>
          <a:bodyPr spcFirstLastPara="1" wrap="square" lIns="0" tIns="0" rIns="0" bIns="0" anchor="b" anchorCtr="0">
            <a:noAutofit/>
          </a:bodyPr>
          <a:lstStyle>
            <a:lvl1pPr lvl="0" rtl="0">
              <a:spcBef>
                <a:spcPts val="0"/>
              </a:spcBef>
              <a:spcAft>
                <a:spcPts val="0"/>
              </a:spcAft>
              <a:buSzPts val="2600"/>
              <a:buFont typeface="Overpass"/>
              <a:buNone/>
              <a:defRPr>
                <a:latin typeface="Overpass"/>
                <a:ea typeface="Overpass"/>
                <a:cs typeface="Overpass"/>
                <a:sym typeface="Overpass"/>
              </a:defRPr>
            </a:lvl1pPr>
            <a:lvl2pPr lvl="1"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9pPr>
          </a:lstStyle>
          <a:p>
            <a:endParaRPr/>
          </a:p>
        </p:txBody>
      </p:sp>
      <p:pic>
        <p:nvPicPr>
          <p:cNvPr id="3884" name="Google Shape;3884;p343"/>
          <p:cNvPicPr preferRelativeResize="0"/>
          <p:nvPr/>
        </p:nvPicPr>
        <p:blipFill rotWithShape="1">
          <a:blip r:embed="rId2">
            <a:alphaModFix/>
          </a:blip>
          <a:srcRect t="327" b="317"/>
          <a:stretch/>
        </p:blipFill>
        <p:spPr>
          <a:xfrm>
            <a:off x="8033460" y="4734938"/>
            <a:ext cx="731888" cy="171091"/>
          </a:xfrm>
          <a:prstGeom prst="rect">
            <a:avLst/>
          </a:prstGeom>
          <a:noFill/>
          <a:ln>
            <a:noFill/>
          </a:ln>
        </p:spPr>
      </p:pic>
      <p:cxnSp>
        <p:nvCxnSpPr>
          <p:cNvPr id="3885" name="Google Shape;3885;p343"/>
          <p:cNvCxnSpPr/>
          <p:nvPr/>
        </p:nvCxnSpPr>
        <p:spPr>
          <a:xfrm rot="10800000">
            <a:off x="335831" y="150"/>
            <a:ext cx="0" cy="664800"/>
          </a:xfrm>
          <a:prstGeom prst="straightConnector1">
            <a:avLst/>
          </a:prstGeom>
          <a:noFill/>
          <a:ln w="9525" cap="flat" cmpd="sng">
            <a:solidFill>
              <a:srgbClr val="EE0000"/>
            </a:solidFill>
            <a:prstDash val="solid"/>
            <a:round/>
            <a:headEnd type="none" w="med" len="med"/>
            <a:tailEnd type="none" w="med" len="med"/>
          </a:ln>
        </p:spPr>
      </p:cxnSp>
      <p:cxnSp>
        <p:nvCxnSpPr>
          <p:cNvPr id="3886" name="Google Shape;3886;p343"/>
          <p:cNvCxnSpPr/>
          <p:nvPr/>
        </p:nvCxnSpPr>
        <p:spPr>
          <a:xfrm rot="10800000">
            <a:off x="335825" y="4800900"/>
            <a:ext cx="0" cy="342600"/>
          </a:xfrm>
          <a:prstGeom prst="straightConnector1">
            <a:avLst/>
          </a:prstGeom>
          <a:noFill/>
          <a:ln w="9525" cap="flat" cmpd="sng">
            <a:solidFill>
              <a:srgbClr val="EE0000"/>
            </a:solidFill>
            <a:prstDash val="solid"/>
            <a:round/>
            <a:headEnd type="none" w="med" len="med"/>
            <a:tailEnd type="none" w="med" len="med"/>
          </a:ln>
        </p:spPr>
      </p:cxnSp>
    </p:spTree>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matchingName="Interior white 7">
  <p:cSld name="CUSTOM_4_28">
    <p:spTree>
      <p:nvGrpSpPr>
        <p:cNvPr id="1" name="Shape 3887"/>
        <p:cNvGrpSpPr/>
        <p:nvPr/>
      </p:nvGrpSpPr>
      <p:grpSpPr>
        <a:xfrm>
          <a:off x="0" y="0"/>
          <a:ext cx="0" cy="0"/>
          <a:chOff x="0" y="0"/>
          <a:chExt cx="0" cy="0"/>
        </a:xfrm>
      </p:grpSpPr>
      <p:sp>
        <p:nvSpPr>
          <p:cNvPr id="3888" name="Google Shape;3888;p344"/>
          <p:cNvSpPr txBox="1">
            <a:spLocks noGrp="1"/>
          </p:cNvSpPr>
          <p:nvPr>
            <p:ph type="title"/>
          </p:nvPr>
        </p:nvSpPr>
        <p:spPr>
          <a:xfrm>
            <a:off x="1314450" y="709500"/>
            <a:ext cx="6515100" cy="725700"/>
          </a:xfrm>
          <a:prstGeom prst="rect">
            <a:avLst/>
          </a:prstGeom>
        </p:spPr>
        <p:txBody>
          <a:bodyPr spcFirstLastPara="1" wrap="square" lIns="0" tIns="0" rIns="0" bIns="0" anchor="t" anchorCtr="0">
            <a:noAutofit/>
          </a:bodyPr>
          <a:lstStyle>
            <a:lvl1pPr lvl="0" algn="ctr" rtl="0">
              <a:lnSpc>
                <a:spcPct val="130000"/>
              </a:lnSpc>
              <a:spcBef>
                <a:spcPts val="0"/>
              </a:spcBef>
              <a:spcAft>
                <a:spcPts val="0"/>
              </a:spcAft>
              <a:buNone/>
              <a:defRPr sz="1900">
                <a:solidFill>
                  <a:srgbClr val="000000"/>
                </a:solidFill>
              </a:defRPr>
            </a:lvl1pPr>
            <a:lvl2pPr lvl="1" algn="ctr" rtl="0">
              <a:lnSpc>
                <a:spcPct val="130000"/>
              </a:lnSpc>
              <a:spcBef>
                <a:spcPts val="0"/>
              </a:spcBef>
              <a:spcAft>
                <a:spcPts val="0"/>
              </a:spcAft>
              <a:buNone/>
              <a:defRPr sz="1900">
                <a:solidFill>
                  <a:srgbClr val="000000"/>
                </a:solidFill>
              </a:defRPr>
            </a:lvl2pPr>
            <a:lvl3pPr lvl="2" algn="ctr" rtl="0">
              <a:lnSpc>
                <a:spcPct val="130000"/>
              </a:lnSpc>
              <a:spcBef>
                <a:spcPts val="0"/>
              </a:spcBef>
              <a:spcAft>
                <a:spcPts val="0"/>
              </a:spcAft>
              <a:buNone/>
              <a:defRPr sz="1900">
                <a:solidFill>
                  <a:srgbClr val="000000"/>
                </a:solidFill>
              </a:defRPr>
            </a:lvl3pPr>
            <a:lvl4pPr lvl="3" algn="ctr" rtl="0">
              <a:lnSpc>
                <a:spcPct val="130000"/>
              </a:lnSpc>
              <a:spcBef>
                <a:spcPts val="0"/>
              </a:spcBef>
              <a:spcAft>
                <a:spcPts val="0"/>
              </a:spcAft>
              <a:buNone/>
              <a:defRPr sz="1900">
                <a:solidFill>
                  <a:srgbClr val="000000"/>
                </a:solidFill>
              </a:defRPr>
            </a:lvl4pPr>
            <a:lvl5pPr lvl="4" algn="ctr" rtl="0">
              <a:lnSpc>
                <a:spcPct val="130000"/>
              </a:lnSpc>
              <a:spcBef>
                <a:spcPts val="0"/>
              </a:spcBef>
              <a:spcAft>
                <a:spcPts val="0"/>
              </a:spcAft>
              <a:buNone/>
              <a:defRPr sz="1900">
                <a:solidFill>
                  <a:srgbClr val="000000"/>
                </a:solidFill>
              </a:defRPr>
            </a:lvl5pPr>
            <a:lvl6pPr lvl="5" algn="ctr" rtl="0">
              <a:lnSpc>
                <a:spcPct val="130000"/>
              </a:lnSpc>
              <a:spcBef>
                <a:spcPts val="0"/>
              </a:spcBef>
              <a:spcAft>
                <a:spcPts val="0"/>
              </a:spcAft>
              <a:buNone/>
              <a:defRPr sz="1900">
                <a:solidFill>
                  <a:srgbClr val="000000"/>
                </a:solidFill>
              </a:defRPr>
            </a:lvl6pPr>
            <a:lvl7pPr lvl="6" algn="ctr" rtl="0">
              <a:lnSpc>
                <a:spcPct val="130000"/>
              </a:lnSpc>
              <a:spcBef>
                <a:spcPts val="0"/>
              </a:spcBef>
              <a:spcAft>
                <a:spcPts val="0"/>
              </a:spcAft>
              <a:buNone/>
              <a:defRPr sz="1900">
                <a:solidFill>
                  <a:srgbClr val="000000"/>
                </a:solidFill>
              </a:defRPr>
            </a:lvl7pPr>
            <a:lvl8pPr lvl="7" algn="ctr" rtl="0">
              <a:lnSpc>
                <a:spcPct val="130000"/>
              </a:lnSpc>
              <a:spcBef>
                <a:spcPts val="0"/>
              </a:spcBef>
              <a:spcAft>
                <a:spcPts val="0"/>
              </a:spcAft>
              <a:buNone/>
              <a:defRPr sz="1900">
                <a:solidFill>
                  <a:srgbClr val="000000"/>
                </a:solidFill>
              </a:defRPr>
            </a:lvl8pPr>
            <a:lvl9pPr lvl="8" algn="ctr" rtl="0">
              <a:lnSpc>
                <a:spcPct val="130000"/>
              </a:lnSpc>
              <a:spcBef>
                <a:spcPts val="0"/>
              </a:spcBef>
              <a:spcAft>
                <a:spcPts val="0"/>
              </a:spcAft>
              <a:buNone/>
              <a:defRPr sz="1900">
                <a:solidFill>
                  <a:srgbClr val="000000"/>
                </a:solidFill>
              </a:defRPr>
            </a:lvl9pPr>
          </a:lstStyle>
          <a:p>
            <a:endParaRPr/>
          </a:p>
        </p:txBody>
      </p:sp>
      <p:cxnSp>
        <p:nvCxnSpPr>
          <p:cNvPr id="3889" name="Google Shape;3889;p344"/>
          <p:cNvCxnSpPr/>
          <p:nvPr/>
        </p:nvCxnSpPr>
        <p:spPr>
          <a:xfrm rot="10800000">
            <a:off x="335831" y="150"/>
            <a:ext cx="0" cy="664800"/>
          </a:xfrm>
          <a:prstGeom prst="straightConnector1">
            <a:avLst/>
          </a:prstGeom>
          <a:noFill/>
          <a:ln w="9525" cap="flat" cmpd="sng">
            <a:solidFill>
              <a:srgbClr val="EE0000"/>
            </a:solidFill>
            <a:prstDash val="solid"/>
            <a:round/>
            <a:headEnd type="none" w="med" len="med"/>
            <a:tailEnd type="none" w="med" len="med"/>
          </a:ln>
        </p:spPr>
      </p:cxnSp>
      <p:cxnSp>
        <p:nvCxnSpPr>
          <p:cNvPr id="3890" name="Google Shape;3890;p344"/>
          <p:cNvCxnSpPr/>
          <p:nvPr/>
        </p:nvCxnSpPr>
        <p:spPr>
          <a:xfrm rot="10800000">
            <a:off x="335825" y="4801200"/>
            <a:ext cx="0" cy="342300"/>
          </a:xfrm>
          <a:prstGeom prst="straightConnector1">
            <a:avLst/>
          </a:prstGeom>
          <a:noFill/>
          <a:ln w="9525" cap="flat" cmpd="sng">
            <a:solidFill>
              <a:srgbClr val="EE0000"/>
            </a:solidFill>
            <a:prstDash val="solid"/>
            <a:round/>
            <a:headEnd type="none" w="med" len="med"/>
            <a:tailEnd type="none" w="med" len="med"/>
          </a:ln>
        </p:spPr>
      </p:cxnSp>
      <p:sp>
        <p:nvSpPr>
          <p:cNvPr id="3891" name="Google Shape;3891;p344"/>
          <p:cNvSpPr txBox="1">
            <a:spLocks noGrp="1"/>
          </p:cNvSpPr>
          <p:nvPr>
            <p:ph type="sldNum" idx="12"/>
          </p:nvPr>
        </p:nvSpPr>
        <p:spPr>
          <a:xfrm>
            <a:off x="61481" y="4627167"/>
            <a:ext cx="548700" cy="107700"/>
          </a:xfrm>
          <a:prstGeom prst="rect">
            <a:avLst/>
          </a:prstGeom>
          <a:noFill/>
          <a:ln>
            <a:noFill/>
          </a:ln>
        </p:spPr>
        <p:txBody>
          <a:bodyPr spcFirstLastPara="1" wrap="square" lIns="0" tIns="0" rIns="0" bIns="0" anchor="b" anchorCtr="0">
            <a:noAutofit/>
          </a:bodyPr>
          <a:lstStyle>
            <a:lvl1pPr lvl="0" algn="ctr" rtl="0">
              <a:buNone/>
              <a:defRPr sz="600">
                <a:latin typeface="Overpass SemiBold"/>
                <a:ea typeface="Overpass SemiBold"/>
                <a:cs typeface="Overpass SemiBold"/>
                <a:sym typeface="Overpass SemiBold"/>
              </a:defRPr>
            </a:lvl1pPr>
            <a:lvl2pPr lvl="1" algn="ctr" rtl="0">
              <a:buNone/>
              <a:defRPr sz="600">
                <a:latin typeface="Overpass SemiBold"/>
                <a:ea typeface="Overpass SemiBold"/>
                <a:cs typeface="Overpass SemiBold"/>
                <a:sym typeface="Overpass SemiBold"/>
              </a:defRPr>
            </a:lvl2pPr>
            <a:lvl3pPr lvl="2" algn="ctr" rtl="0">
              <a:buNone/>
              <a:defRPr sz="600">
                <a:latin typeface="Overpass SemiBold"/>
                <a:ea typeface="Overpass SemiBold"/>
                <a:cs typeface="Overpass SemiBold"/>
                <a:sym typeface="Overpass SemiBold"/>
              </a:defRPr>
            </a:lvl3pPr>
            <a:lvl4pPr lvl="3" algn="ctr" rtl="0">
              <a:buNone/>
              <a:defRPr sz="600">
                <a:latin typeface="Overpass SemiBold"/>
                <a:ea typeface="Overpass SemiBold"/>
                <a:cs typeface="Overpass SemiBold"/>
                <a:sym typeface="Overpass SemiBold"/>
              </a:defRPr>
            </a:lvl4pPr>
            <a:lvl5pPr lvl="4" algn="ctr" rtl="0">
              <a:buNone/>
              <a:defRPr sz="600">
                <a:latin typeface="Overpass SemiBold"/>
                <a:ea typeface="Overpass SemiBold"/>
                <a:cs typeface="Overpass SemiBold"/>
                <a:sym typeface="Overpass SemiBold"/>
              </a:defRPr>
            </a:lvl5pPr>
            <a:lvl6pPr lvl="5" algn="ctr" rtl="0">
              <a:buNone/>
              <a:defRPr sz="600">
                <a:latin typeface="Overpass SemiBold"/>
                <a:ea typeface="Overpass SemiBold"/>
                <a:cs typeface="Overpass SemiBold"/>
                <a:sym typeface="Overpass SemiBold"/>
              </a:defRPr>
            </a:lvl6pPr>
            <a:lvl7pPr lvl="6" algn="ctr" rtl="0">
              <a:buNone/>
              <a:defRPr sz="600">
                <a:latin typeface="Overpass SemiBold"/>
                <a:ea typeface="Overpass SemiBold"/>
                <a:cs typeface="Overpass SemiBold"/>
                <a:sym typeface="Overpass SemiBold"/>
              </a:defRPr>
            </a:lvl7pPr>
            <a:lvl8pPr lvl="7" algn="ctr" rtl="0">
              <a:buNone/>
              <a:defRPr sz="600">
                <a:latin typeface="Overpass SemiBold"/>
                <a:ea typeface="Overpass SemiBold"/>
                <a:cs typeface="Overpass SemiBold"/>
                <a:sym typeface="Overpass SemiBold"/>
              </a:defRPr>
            </a:lvl8pPr>
            <a:lvl9pPr lvl="8" algn="ctr" rtl="0">
              <a:buNone/>
              <a:defRPr sz="600">
                <a:latin typeface="Overpass SemiBold"/>
                <a:ea typeface="Overpass SemiBold"/>
                <a:cs typeface="Overpass SemiBold"/>
                <a:sym typeface="Overpass SemiBold"/>
              </a:defRPr>
            </a:lvl9pPr>
          </a:lstStyle>
          <a:p>
            <a:pPr marL="0" lvl="0" indent="0" algn="ctr" rtl="0">
              <a:spcBef>
                <a:spcPts val="0"/>
              </a:spcBef>
              <a:spcAft>
                <a:spcPts val="0"/>
              </a:spcAft>
              <a:buNone/>
            </a:pPr>
            <a:fld id="{00000000-1234-1234-1234-123412341234}" type="slidenum">
              <a:rPr lang="en"/>
              <a:t>‹#›</a:t>
            </a:fld>
            <a:endParaRPr/>
          </a:p>
        </p:txBody>
      </p:sp>
      <p:sp>
        <p:nvSpPr>
          <p:cNvPr id="3892" name="Google Shape;3892;p344"/>
          <p:cNvSpPr/>
          <p:nvPr/>
        </p:nvSpPr>
        <p:spPr>
          <a:xfrm>
            <a:off x="8033460" y="4734938"/>
            <a:ext cx="731888" cy="171091"/>
          </a:xfrm>
          <a:prstGeom prst="rect">
            <a:avLst/>
          </a:prstGeom>
          <a:noFill/>
          <a:ln>
            <a:noFill/>
          </a:ln>
        </p:spPr>
      </p:sp>
      <p:sp>
        <p:nvSpPr>
          <p:cNvPr id="3893" name="Google Shape;3893;p344"/>
          <p:cNvSpPr txBox="1">
            <a:spLocks noGrp="1"/>
          </p:cNvSpPr>
          <p:nvPr>
            <p:ph type="subTitle" idx="1"/>
          </p:nvPr>
        </p:nvSpPr>
        <p:spPr>
          <a:xfrm>
            <a:off x="663788" y="4627163"/>
            <a:ext cx="6887100" cy="419700"/>
          </a:xfrm>
          <a:prstGeom prst="rect">
            <a:avLst/>
          </a:prstGeom>
        </p:spPr>
        <p:txBody>
          <a:bodyPr spcFirstLastPara="1" wrap="square" lIns="0" tIns="0" rIns="0" bIns="0" anchor="b" anchorCtr="0">
            <a:noAutofit/>
          </a:bodyPr>
          <a:lstStyle>
            <a:lvl1pPr lvl="0" rtl="0">
              <a:lnSpc>
                <a:spcPct val="142000"/>
              </a:lnSpc>
              <a:spcBef>
                <a:spcPts val="0"/>
              </a:spcBef>
              <a:spcAft>
                <a:spcPts val="0"/>
              </a:spcAft>
              <a:buNone/>
              <a:defRPr sz="400">
                <a:solidFill>
                  <a:srgbClr val="4D4D4F"/>
                </a:solidFill>
              </a:defRPr>
            </a:lvl1pPr>
            <a:lvl2pPr lvl="1" rtl="0">
              <a:lnSpc>
                <a:spcPct val="142000"/>
              </a:lnSpc>
              <a:spcBef>
                <a:spcPts val="0"/>
              </a:spcBef>
              <a:spcAft>
                <a:spcPts val="0"/>
              </a:spcAft>
              <a:buNone/>
              <a:defRPr sz="400">
                <a:solidFill>
                  <a:srgbClr val="4D4D4F"/>
                </a:solidFill>
              </a:defRPr>
            </a:lvl2pPr>
            <a:lvl3pPr lvl="2" rtl="0">
              <a:lnSpc>
                <a:spcPct val="142000"/>
              </a:lnSpc>
              <a:spcBef>
                <a:spcPts val="0"/>
              </a:spcBef>
              <a:spcAft>
                <a:spcPts val="0"/>
              </a:spcAft>
              <a:buNone/>
              <a:defRPr sz="400">
                <a:solidFill>
                  <a:srgbClr val="4D4D4F"/>
                </a:solidFill>
              </a:defRPr>
            </a:lvl3pPr>
            <a:lvl4pPr lvl="3" rtl="0">
              <a:lnSpc>
                <a:spcPct val="142000"/>
              </a:lnSpc>
              <a:spcBef>
                <a:spcPts val="0"/>
              </a:spcBef>
              <a:spcAft>
                <a:spcPts val="0"/>
              </a:spcAft>
              <a:buNone/>
              <a:defRPr sz="400">
                <a:solidFill>
                  <a:srgbClr val="4D4D4F"/>
                </a:solidFill>
              </a:defRPr>
            </a:lvl4pPr>
            <a:lvl5pPr lvl="4" rtl="0">
              <a:lnSpc>
                <a:spcPct val="142000"/>
              </a:lnSpc>
              <a:spcBef>
                <a:spcPts val="0"/>
              </a:spcBef>
              <a:spcAft>
                <a:spcPts val="0"/>
              </a:spcAft>
              <a:buNone/>
              <a:defRPr sz="400">
                <a:solidFill>
                  <a:srgbClr val="4D4D4F"/>
                </a:solidFill>
              </a:defRPr>
            </a:lvl5pPr>
            <a:lvl6pPr lvl="5" rtl="0">
              <a:lnSpc>
                <a:spcPct val="142000"/>
              </a:lnSpc>
              <a:spcBef>
                <a:spcPts val="0"/>
              </a:spcBef>
              <a:spcAft>
                <a:spcPts val="0"/>
              </a:spcAft>
              <a:buNone/>
              <a:defRPr sz="400">
                <a:solidFill>
                  <a:srgbClr val="4D4D4F"/>
                </a:solidFill>
              </a:defRPr>
            </a:lvl6pPr>
            <a:lvl7pPr lvl="6" rtl="0">
              <a:lnSpc>
                <a:spcPct val="142000"/>
              </a:lnSpc>
              <a:spcBef>
                <a:spcPts val="0"/>
              </a:spcBef>
              <a:spcAft>
                <a:spcPts val="0"/>
              </a:spcAft>
              <a:buNone/>
              <a:defRPr sz="400">
                <a:solidFill>
                  <a:srgbClr val="4D4D4F"/>
                </a:solidFill>
              </a:defRPr>
            </a:lvl7pPr>
            <a:lvl8pPr lvl="7" rtl="0">
              <a:lnSpc>
                <a:spcPct val="142000"/>
              </a:lnSpc>
              <a:spcBef>
                <a:spcPts val="0"/>
              </a:spcBef>
              <a:spcAft>
                <a:spcPts val="0"/>
              </a:spcAft>
              <a:buNone/>
              <a:defRPr sz="400">
                <a:solidFill>
                  <a:srgbClr val="4D4D4F"/>
                </a:solidFill>
              </a:defRPr>
            </a:lvl8pPr>
            <a:lvl9pPr lvl="8" rtl="0">
              <a:lnSpc>
                <a:spcPct val="142000"/>
              </a:lnSpc>
              <a:spcBef>
                <a:spcPts val="0"/>
              </a:spcBef>
              <a:spcAft>
                <a:spcPts val="0"/>
              </a:spcAft>
              <a:buNone/>
              <a:defRPr sz="400">
                <a:solidFill>
                  <a:srgbClr val="4D4D4F"/>
                </a:solidFill>
              </a:defRPr>
            </a:lvl9pPr>
          </a:lstStyle>
          <a:p>
            <a:endParaRPr/>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matchingName="Title Slide 1 1">
  <p:cSld name="TITLE_AND_BODY_10">
    <p:spTree>
      <p:nvGrpSpPr>
        <p:cNvPr id="1" name="Shape 3894"/>
        <p:cNvGrpSpPr/>
        <p:nvPr/>
      </p:nvGrpSpPr>
      <p:grpSpPr>
        <a:xfrm>
          <a:off x="0" y="0"/>
          <a:ext cx="0" cy="0"/>
          <a:chOff x="0" y="0"/>
          <a:chExt cx="0" cy="0"/>
        </a:xfrm>
      </p:grpSpPr>
      <p:sp>
        <p:nvSpPr>
          <p:cNvPr id="3895" name="Google Shape;3895;p345"/>
          <p:cNvSpPr txBox="1">
            <a:spLocks noGrp="1"/>
          </p:cNvSpPr>
          <p:nvPr>
            <p:ph type="title"/>
          </p:nvPr>
        </p:nvSpPr>
        <p:spPr>
          <a:xfrm>
            <a:off x="457185" y="205200"/>
            <a:ext cx="8229300" cy="858600"/>
          </a:xfrm>
          <a:prstGeom prst="rect">
            <a:avLst/>
          </a:prstGeom>
          <a:noFill/>
          <a:ln>
            <a:noFill/>
          </a:ln>
        </p:spPr>
        <p:txBody>
          <a:bodyPr spcFirstLastPara="1" wrap="square" lIns="0" tIns="0" rIns="0" bIns="0" anchor="b" anchorCtr="0">
            <a:noAutofit/>
          </a:bodyPr>
          <a:lstStyle>
            <a:lvl1pPr lvl="0" rtl="0">
              <a:spcBef>
                <a:spcPts val="0"/>
              </a:spcBef>
              <a:spcAft>
                <a:spcPts val="0"/>
              </a:spcAft>
              <a:buSzPts val="2600"/>
              <a:buFont typeface="Arial"/>
              <a:buNone/>
              <a:defRPr/>
            </a:lvl1pPr>
            <a:lvl2pPr lvl="1" rtl="0">
              <a:spcBef>
                <a:spcPts val="0"/>
              </a:spcBef>
              <a:spcAft>
                <a:spcPts val="0"/>
              </a:spcAft>
              <a:buSzPts val="2600"/>
              <a:buNone/>
              <a:defRPr sz="3300">
                <a:solidFill>
                  <a:schemeClr val="dk1"/>
                </a:solidFill>
                <a:latin typeface="Proxima Nova"/>
                <a:ea typeface="Proxima Nova"/>
                <a:cs typeface="Proxima Nova"/>
                <a:sym typeface="Proxima Nova"/>
              </a:defRPr>
            </a:lvl2pPr>
            <a:lvl3pPr lvl="2" rtl="0">
              <a:spcBef>
                <a:spcPts val="0"/>
              </a:spcBef>
              <a:spcAft>
                <a:spcPts val="0"/>
              </a:spcAft>
              <a:buSzPts val="2600"/>
              <a:buNone/>
              <a:defRPr sz="3300">
                <a:solidFill>
                  <a:schemeClr val="dk1"/>
                </a:solidFill>
                <a:latin typeface="Proxima Nova"/>
                <a:ea typeface="Proxima Nova"/>
                <a:cs typeface="Proxima Nova"/>
                <a:sym typeface="Proxima Nova"/>
              </a:defRPr>
            </a:lvl3pPr>
            <a:lvl4pPr lvl="3" rtl="0">
              <a:spcBef>
                <a:spcPts val="0"/>
              </a:spcBef>
              <a:spcAft>
                <a:spcPts val="0"/>
              </a:spcAft>
              <a:buSzPts val="2600"/>
              <a:buNone/>
              <a:defRPr sz="3300">
                <a:solidFill>
                  <a:schemeClr val="dk1"/>
                </a:solidFill>
                <a:latin typeface="Proxima Nova"/>
                <a:ea typeface="Proxima Nova"/>
                <a:cs typeface="Proxima Nova"/>
                <a:sym typeface="Proxima Nova"/>
              </a:defRPr>
            </a:lvl4pPr>
            <a:lvl5pPr lvl="4" rtl="0">
              <a:spcBef>
                <a:spcPts val="0"/>
              </a:spcBef>
              <a:spcAft>
                <a:spcPts val="0"/>
              </a:spcAft>
              <a:buSzPts val="2600"/>
              <a:buNone/>
              <a:defRPr sz="3300">
                <a:solidFill>
                  <a:schemeClr val="dk1"/>
                </a:solidFill>
                <a:latin typeface="Proxima Nova"/>
                <a:ea typeface="Proxima Nova"/>
                <a:cs typeface="Proxima Nova"/>
                <a:sym typeface="Proxima Nova"/>
              </a:defRPr>
            </a:lvl5pPr>
            <a:lvl6pPr lvl="5" rtl="0">
              <a:spcBef>
                <a:spcPts val="0"/>
              </a:spcBef>
              <a:spcAft>
                <a:spcPts val="0"/>
              </a:spcAft>
              <a:buSzPts val="2600"/>
              <a:buNone/>
              <a:defRPr sz="3300">
                <a:solidFill>
                  <a:schemeClr val="dk1"/>
                </a:solidFill>
                <a:latin typeface="Proxima Nova"/>
                <a:ea typeface="Proxima Nova"/>
                <a:cs typeface="Proxima Nova"/>
                <a:sym typeface="Proxima Nova"/>
              </a:defRPr>
            </a:lvl6pPr>
            <a:lvl7pPr lvl="6" rtl="0">
              <a:spcBef>
                <a:spcPts val="0"/>
              </a:spcBef>
              <a:spcAft>
                <a:spcPts val="0"/>
              </a:spcAft>
              <a:buSzPts val="2600"/>
              <a:buNone/>
              <a:defRPr sz="3300">
                <a:solidFill>
                  <a:schemeClr val="dk1"/>
                </a:solidFill>
                <a:latin typeface="Proxima Nova"/>
                <a:ea typeface="Proxima Nova"/>
                <a:cs typeface="Proxima Nova"/>
                <a:sym typeface="Proxima Nova"/>
              </a:defRPr>
            </a:lvl7pPr>
            <a:lvl8pPr lvl="7" rtl="0">
              <a:spcBef>
                <a:spcPts val="0"/>
              </a:spcBef>
              <a:spcAft>
                <a:spcPts val="0"/>
              </a:spcAft>
              <a:buSzPts val="2600"/>
              <a:buNone/>
              <a:defRPr sz="3300">
                <a:solidFill>
                  <a:schemeClr val="dk1"/>
                </a:solidFill>
                <a:latin typeface="Proxima Nova"/>
                <a:ea typeface="Proxima Nova"/>
                <a:cs typeface="Proxima Nova"/>
                <a:sym typeface="Proxima Nova"/>
              </a:defRPr>
            </a:lvl8pPr>
            <a:lvl9pPr lvl="8" rtl="0">
              <a:spcBef>
                <a:spcPts val="0"/>
              </a:spcBef>
              <a:spcAft>
                <a:spcPts val="0"/>
              </a:spcAft>
              <a:buSzPts val="2600"/>
              <a:buNone/>
              <a:defRPr sz="3300">
                <a:solidFill>
                  <a:schemeClr val="dk1"/>
                </a:solidFill>
                <a:latin typeface="Proxima Nova"/>
                <a:ea typeface="Proxima Nova"/>
                <a:cs typeface="Proxima Nova"/>
                <a:sym typeface="Proxima Nova"/>
              </a:defRPr>
            </a:lvl9pPr>
          </a:lstStyle>
          <a:p>
            <a:endParaRPr/>
          </a:p>
        </p:txBody>
      </p:sp>
      <p:sp>
        <p:nvSpPr>
          <p:cNvPr id="3896" name="Google Shape;3896;p345"/>
          <p:cNvSpPr txBox="1">
            <a:spLocks noGrp="1"/>
          </p:cNvSpPr>
          <p:nvPr>
            <p:ph type="subTitle" idx="1"/>
          </p:nvPr>
        </p:nvSpPr>
        <p:spPr>
          <a:xfrm>
            <a:off x="457185" y="1203525"/>
            <a:ext cx="8229300" cy="2983200"/>
          </a:xfrm>
          <a:prstGeom prst="rect">
            <a:avLst/>
          </a:prstGeom>
          <a:noFill/>
          <a:ln>
            <a:noFill/>
          </a:ln>
        </p:spPr>
        <p:txBody>
          <a:bodyPr spcFirstLastPara="1" wrap="square" lIns="0" tIns="0" rIns="0" bIns="0" anchor="t" anchorCtr="0">
            <a:noAutofit/>
          </a:bodyPr>
          <a:lstStyle>
            <a:lvl1pPr marL="0" marR="0" lvl="0" indent="-12700" algn="l" rtl="0">
              <a:lnSpc>
                <a:spcPct val="115000"/>
              </a:lnSpc>
              <a:spcBef>
                <a:spcPts val="0"/>
              </a:spcBef>
              <a:spcAft>
                <a:spcPts val="0"/>
              </a:spcAft>
              <a:buClr>
                <a:schemeClr val="dk1"/>
              </a:buClr>
              <a:buSzPts val="1200"/>
              <a:buFont typeface="Arial"/>
              <a:buChar char="●"/>
              <a:defRPr sz="1700" b="0" i="0" u="none" strike="noStrike" cap="none">
                <a:solidFill>
                  <a:schemeClr val="dk1"/>
                </a:solidFill>
                <a:latin typeface="Arial"/>
                <a:ea typeface="Arial"/>
                <a:cs typeface="Arial"/>
                <a:sym typeface="Arial"/>
              </a:defRPr>
            </a:lvl1pPr>
            <a:lvl2pPr marL="0" marR="0" lvl="1" indent="-6350" algn="l" rtl="0">
              <a:lnSpc>
                <a:spcPct val="115000"/>
              </a:lnSpc>
              <a:spcBef>
                <a:spcPts val="0"/>
              </a:spcBef>
              <a:spcAft>
                <a:spcPts val="0"/>
              </a:spcAft>
              <a:buClr>
                <a:schemeClr val="dk1"/>
              </a:buClr>
              <a:buSzPts val="1100"/>
              <a:buFont typeface="Arial"/>
              <a:buChar char="○"/>
              <a:defRPr sz="1500" b="0" i="0" u="none" strike="noStrike" cap="none">
                <a:solidFill>
                  <a:schemeClr val="dk1"/>
                </a:solidFill>
              </a:defRPr>
            </a:lvl2pPr>
            <a:lvl3pPr marL="0" marR="0" lvl="2" indent="-6350" algn="l" rtl="0">
              <a:lnSpc>
                <a:spcPct val="115000"/>
              </a:lnSpc>
              <a:spcBef>
                <a:spcPts val="0"/>
              </a:spcBef>
              <a:spcAft>
                <a:spcPts val="0"/>
              </a:spcAft>
              <a:buClr>
                <a:schemeClr val="dk1"/>
              </a:buClr>
              <a:buSzPts val="1100"/>
              <a:buFont typeface="Arial"/>
              <a:buChar char="■"/>
              <a:defRPr sz="1500" b="0" i="0" u="none" strike="noStrike" cap="none">
                <a:solidFill>
                  <a:schemeClr val="dk1"/>
                </a:solidFill>
              </a:defRPr>
            </a:lvl3pPr>
            <a:lvl4pPr marL="0" marR="0" lvl="3" indent="-6350" algn="l" rtl="0">
              <a:lnSpc>
                <a:spcPct val="115000"/>
              </a:lnSpc>
              <a:spcBef>
                <a:spcPts val="0"/>
              </a:spcBef>
              <a:spcAft>
                <a:spcPts val="0"/>
              </a:spcAft>
              <a:buClr>
                <a:schemeClr val="dk1"/>
              </a:buClr>
              <a:buSzPts val="1100"/>
              <a:buFont typeface="Arial"/>
              <a:buChar char="●"/>
              <a:defRPr sz="1500" b="0" i="0" u="none" strike="noStrike" cap="none">
                <a:solidFill>
                  <a:schemeClr val="dk1"/>
                </a:solidFill>
              </a:defRPr>
            </a:lvl4pPr>
            <a:lvl5pPr marL="0" marR="0" lvl="4" indent="-6350" algn="l" rtl="0">
              <a:lnSpc>
                <a:spcPct val="115000"/>
              </a:lnSpc>
              <a:spcBef>
                <a:spcPts val="0"/>
              </a:spcBef>
              <a:spcAft>
                <a:spcPts val="0"/>
              </a:spcAft>
              <a:buClr>
                <a:schemeClr val="dk1"/>
              </a:buClr>
              <a:buSzPts val="1100"/>
              <a:buFont typeface="Arial"/>
              <a:buChar char="○"/>
              <a:defRPr sz="1500" b="0" i="0" u="none" strike="noStrike" cap="none">
                <a:solidFill>
                  <a:schemeClr val="dk1"/>
                </a:solidFill>
              </a:defRPr>
            </a:lvl5pPr>
            <a:lvl6pPr marL="0" marR="0" lvl="5" indent="-6350" algn="l" rtl="0">
              <a:lnSpc>
                <a:spcPct val="115000"/>
              </a:lnSpc>
              <a:spcBef>
                <a:spcPts val="0"/>
              </a:spcBef>
              <a:spcAft>
                <a:spcPts val="0"/>
              </a:spcAft>
              <a:buClr>
                <a:schemeClr val="dk1"/>
              </a:buClr>
              <a:buSzPts val="1100"/>
              <a:buFont typeface="Arial"/>
              <a:buChar char="■"/>
              <a:defRPr sz="1500" b="0" i="0" u="none" strike="noStrike" cap="none">
                <a:solidFill>
                  <a:schemeClr val="dk1"/>
                </a:solidFill>
              </a:defRPr>
            </a:lvl6pPr>
            <a:lvl7pPr marL="0" marR="0" lvl="6" indent="-6350" algn="l" rtl="0">
              <a:lnSpc>
                <a:spcPct val="115000"/>
              </a:lnSpc>
              <a:spcBef>
                <a:spcPts val="0"/>
              </a:spcBef>
              <a:spcAft>
                <a:spcPts val="0"/>
              </a:spcAft>
              <a:buClr>
                <a:schemeClr val="dk1"/>
              </a:buClr>
              <a:buSzPts val="1100"/>
              <a:buFont typeface="Arial"/>
              <a:buChar char="●"/>
              <a:defRPr sz="1500" b="0" i="0" u="none" strike="noStrike" cap="none">
                <a:solidFill>
                  <a:schemeClr val="dk1"/>
                </a:solidFill>
              </a:defRPr>
            </a:lvl7pPr>
            <a:lvl8pPr marL="0" marR="0" lvl="7" indent="-6350" algn="l" rtl="0">
              <a:lnSpc>
                <a:spcPct val="115000"/>
              </a:lnSpc>
              <a:spcBef>
                <a:spcPts val="0"/>
              </a:spcBef>
              <a:spcAft>
                <a:spcPts val="0"/>
              </a:spcAft>
              <a:buClr>
                <a:schemeClr val="dk1"/>
              </a:buClr>
              <a:buSzPts val="1100"/>
              <a:buFont typeface="Arial"/>
              <a:buChar char="○"/>
              <a:defRPr sz="1500" b="0" i="0" u="none" strike="noStrike" cap="none">
                <a:solidFill>
                  <a:schemeClr val="dk1"/>
                </a:solidFill>
              </a:defRPr>
            </a:lvl8pPr>
            <a:lvl9pPr marL="0" marR="0" lvl="8" indent="-6350" algn="l" rtl="0">
              <a:lnSpc>
                <a:spcPct val="115000"/>
              </a:lnSpc>
              <a:spcBef>
                <a:spcPts val="0"/>
              </a:spcBef>
              <a:spcAft>
                <a:spcPts val="0"/>
              </a:spcAft>
              <a:buClr>
                <a:schemeClr val="dk1"/>
              </a:buClr>
              <a:buSzPts val="1100"/>
              <a:buFont typeface="Arial"/>
              <a:buChar char="■"/>
              <a:defRPr sz="1500" b="0" i="0" u="none" strike="noStrike" cap="none">
                <a:solidFill>
                  <a:schemeClr val="dk1"/>
                </a:solidFill>
              </a:defRPr>
            </a:lvl9pPr>
          </a:lstStyle>
          <a:p>
            <a:endParaRPr/>
          </a:p>
        </p:txBody>
      </p:sp>
      <p:pic>
        <p:nvPicPr>
          <p:cNvPr id="3897" name="Google Shape;3897;p345"/>
          <p:cNvPicPr preferRelativeResize="0"/>
          <p:nvPr/>
        </p:nvPicPr>
        <p:blipFill rotWithShape="1">
          <a:blip r:embed="rId2">
            <a:alphaModFix/>
          </a:blip>
          <a:srcRect t="327" b="317"/>
          <a:stretch/>
        </p:blipFill>
        <p:spPr>
          <a:xfrm>
            <a:off x="8033460" y="4734938"/>
            <a:ext cx="731888" cy="171091"/>
          </a:xfrm>
          <a:prstGeom prst="rect">
            <a:avLst/>
          </a:prstGeom>
          <a:noFill/>
          <a:ln>
            <a:noFill/>
          </a:ln>
        </p:spPr>
      </p:pic>
      <p:cxnSp>
        <p:nvCxnSpPr>
          <p:cNvPr id="3898" name="Google Shape;3898;p345"/>
          <p:cNvCxnSpPr/>
          <p:nvPr/>
        </p:nvCxnSpPr>
        <p:spPr>
          <a:xfrm rot="10800000">
            <a:off x="335831" y="150"/>
            <a:ext cx="0" cy="664800"/>
          </a:xfrm>
          <a:prstGeom prst="straightConnector1">
            <a:avLst/>
          </a:prstGeom>
          <a:noFill/>
          <a:ln w="9525" cap="flat" cmpd="sng">
            <a:solidFill>
              <a:srgbClr val="EE0000"/>
            </a:solidFill>
            <a:prstDash val="solid"/>
            <a:round/>
            <a:headEnd type="none" w="med" len="med"/>
            <a:tailEnd type="none" w="med" len="med"/>
          </a:ln>
        </p:spPr>
      </p:cxnSp>
      <p:cxnSp>
        <p:nvCxnSpPr>
          <p:cNvPr id="3899" name="Google Shape;3899;p345"/>
          <p:cNvCxnSpPr/>
          <p:nvPr/>
        </p:nvCxnSpPr>
        <p:spPr>
          <a:xfrm rot="10800000">
            <a:off x="335825" y="4800900"/>
            <a:ext cx="0" cy="342600"/>
          </a:xfrm>
          <a:prstGeom prst="straightConnector1">
            <a:avLst/>
          </a:prstGeom>
          <a:noFill/>
          <a:ln w="9525" cap="flat" cmpd="sng">
            <a:solidFill>
              <a:srgbClr val="EE0000"/>
            </a:solidFill>
            <a:prstDash val="solid"/>
            <a:round/>
            <a:headEnd type="none" w="med" len="med"/>
            <a:tailEnd type="none" w="med" len="med"/>
          </a:ln>
        </p:spPr>
      </p:cxnSp>
      <p:sp>
        <p:nvSpPr>
          <p:cNvPr id="3900" name="Google Shape;3900;p34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rtl="0">
              <a:buNone/>
              <a:defRPr sz="1400"/>
            </a:lvl1pPr>
            <a:lvl2pPr lvl="1" rtl="0">
              <a:buNone/>
              <a:defRPr sz="1400"/>
            </a:lvl2pPr>
            <a:lvl3pPr lvl="2" rtl="0">
              <a:buNone/>
              <a:defRPr sz="1400"/>
            </a:lvl3pPr>
            <a:lvl4pPr lvl="3" rtl="0">
              <a:buNone/>
              <a:defRPr sz="1400"/>
            </a:lvl4pPr>
            <a:lvl5pPr lvl="4" rtl="0">
              <a:buNone/>
              <a:defRPr sz="1400"/>
            </a:lvl5pPr>
            <a:lvl6pPr lvl="5" rtl="0">
              <a:buNone/>
              <a:defRPr sz="1400"/>
            </a:lvl6pPr>
            <a:lvl7pPr lvl="6" rtl="0">
              <a:buNone/>
              <a:defRPr sz="1400"/>
            </a:lvl7pPr>
            <a:lvl8pPr lvl="7" rtl="0">
              <a:buNone/>
              <a:defRPr sz="1400"/>
            </a:lvl8pPr>
            <a:lvl9pPr lvl="8" rtl="0">
              <a:buNone/>
              <a:defRPr sz="1400"/>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matchingName="Black closing 1">
  <p:cSld name="TITLE_1_1_1_2">
    <p:bg>
      <p:bgPr>
        <a:solidFill>
          <a:srgbClr val="FFFFFF"/>
        </a:solidFill>
        <a:effectLst/>
      </p:bgPr>
    </p:bg>
    <p:spTree>
      <p:nvGrpSpPr>
        <p:cNvPr id="1" name="Shape 3901"/>
        <p:cNvGrpSpPr/>
        <p:nvPr/>
      </p:nvGrpSpPr>
      <p:grpSpPr>
        <a:xfrm>
          <a:off x="0" y="0"/>
          <a:ext cx="0" cy="0"/>
          <a:chOff x="0" y="0"/>
          <a:chExt cx="0" cy="0"/>
        </a:xfrm>
      </p:grpSpPr>
      <p:cxnSp>
        <p:nvCxnSpPr>
          <p:cNvPr id="3902" name="Google Shape;3902;p346"/>
          <p:cNvCxnSpPr/>
          <p:nvPr/>
        </p:nvCxnSpPr>
        <p:spPr>
          <a:xfrm rot="10800000">
            <a:off x="335825" y="4800900"/>
            <a:ext cx="0" cy="342600"/>
          </a:xfrm>
          <a:prstGeom prst="straightConnector1">
            <a:avLst/>
          </a:prstGeom>
          <a:noFill/>
          <a:ln w="9525" cap="flat" cmpd="sng">
            <a:solidFill>
              <a:srgbClr val="EE0000"/>
            </a:solidFill>
            <a:prstDash val="solid"/>
            <a:round/>
            <a:headEnd type="none" w="med" len="med"/>
            <a:tailEnd type="none" w="med" len="med"/>
          </a:ln>
        </p:spPr>
      </p:cxnSp>
      <p:sp>
        <p:nvSpPr>
          <p:cNvPr id="3903" name="Google Shape;3903;p346"/>
          <p:cNvSpPr txBox="1">
            <a:spLocks noGrp="1"/>
          </p:cNvSpPr>
          <p:nvPr>
            <p:ph type="sldNum" idx="12"/>
          </p:nvPr>
        </p:nvSpPr>
        <p:spPr>
          <a:xfrm>
            <a:off x="61481" y="4627167"/>
            <a:ext cx="548700" cy="107700"/>
          </a:xfrm>
          <a:prstGeom prst="rect">
            <a:avLst/>
          </a:prstGeom>
          <a:noFill/>
          <a:ln>
            <a:noFill/>
          </a:ln>
        </p:spPr>
        <p:txBody>
          <a:bodyPr spcFirstLastPara="1" wrap="square" lIns="0" tIns="0" rIns="0" bIns="0" anchor="b" anchorCtr="0">
            <a:noAutofit/>
          </a:bodyPr>
          <a:lstStyle>
            <a:lvl1pPr lvl="0" algn="ctr" rtl="0">
              <a:buNone/>
              <a:defRPr sz="600">
                <a:latin typeface="Overpass SemiBold"/>
                <a:ea typeface="Overpass SemiBold"/>
                <a:cs typeface="Overpass SemiBold"/>
                <a:sym typeface="Overpass SemiBold"/>
              </a:defRPr>
            </a:lvl1pPr>
            <a:lvl2pPr lvl="1" algn="ctr" rtl="0">
              <a:buNone/>
              <a:defRPr sz="600">
                <a:latin typeface="Overpass SemiBold"/>
                <a:ea typeface="Overpass SemiBold"/>
                <a:cs typeface="Overpass SemiBold"/>
                <a:sym typeface="Overpass SemiBold"/>
              </a:defRPr>
            </a:lvl2pPr>
            <a:lvl3pPr lvl="2" algn="ctr" rtl="0">
              <a:buNone/>
              <a:defRPr sz="600">
                <a:latin typeface="Overpass SemiBold"/>
                <a:ea typeface="Overpass SemiBold"/>
                <a:cs typeface="Overpass SemiBold"/>
                <a:sym typeface="Overpass SemiBold"/>
              </a:defRPr>
            </a:lvl3pPr>
            <a:lvl4pPr lvl="3" algn="ctr" rtl="0">
              <a:buNone/>
              <a:defRPr sz="600">
                <a:latin typeface="Overpass SemiBold"/>
                <a:ea typeface="Overpass SemiBold"/>
                <a:cs typeface="Overpass SemiBold"/>
                <a:sym typeface="Overpass SemiBold"/>
              </a:defRPr>
            </a:lvl4pPr>
            <a:lvl5pPr lvl="4" algn="ctr" rtl="0">
              <a:buNone/>
              <a:defRPr sz="600">
                <a:latin typeface="Overpass SemiBold"/>
                <a:ea typeface="Overpass SemiBold"/>
                <a:cs typeface="Overpass SemiBold"/>
                <a:sym typeface="Overpass SemiBold"/>
              </a:defRPr>
            </a:lvl5pPr>
            <a:lvl6pPr lvl="5" algn="ctr" rtl="0">
              <a:buNone/>
              <a:defRPr sz="600">
                <a:latin typeface="Overpass SemiBold"/>
                <a:ea typeface="Overpass SemiBold"/>
                <a:cs typeface="Overpass SemiBold"/>
                <a:sym typeface="Overpass SemiBold"/>
              </a:defRPr>
            </a:lvl6pPr>
            <a:lvl7pPr lvl="6" algn="ctr" rtl="0">
              <a:buNone/>
              <a:defRPr sz="600">
                <a:latin typeface="Overpass SemiBold"/>
                <a:ea typeface="Overpass SemiBold"/>
                <a:cs typeface="Overpass SemiBold"/>
                <a:sym typeface="Overpass SemiBold"/>
              </a:defRPr>
            </a:lvl7pPr>
            <a:lvl8pPr lvl="7" algn="ctr" rtl="0">
              <a:buNone/>
              <a:defRPr sz="600">
                <a:latin typeface="Overpass SemiBold"/>
                <a:ea typeface="Overpass SemiBold"/>
                <a:cs typeface="Overpass SemiBold"/>
                <a:sym typeface="Overpass SemiBold"/>
              </a:defRPr>
            </a:lvl8pPr>
            <a:lvl9pPr lvl="8" algn="ctr" rtl="0">
              <a:buNone/>
              <a:defRPr sz="600">
                <a:latin typeface="Overpass SemiBold"/>
                <a:ea typeface="Overpass SemiBold"/>
                <a:cs typeface="Overpass SemiBold"/>
                <a:sym typeface="Overpass SemiBold"/>
              </a:defRPr>
            </a:lvl9pPr>
          </a:lstStyle>
          <a:p>
            <a:pPr marL="0" lvl="0" indent="0" algn="ctr" rtl="0">
              <a:spcBef>
                <a:spcPts val="0"/>
              </a:spcBef>
              <a:spcAft>
                <a:spcPts val="0"/>
              </a:spcAft>
              <a:buNone/>
            </a:pPr>
            <a:fld id="{00000000-1234-1234-1234-123412341234}" type="slidenum">
              <a:rPr lang="en"/>
              <a:t>‹#›</a:t>
            </a:fld>
            <a:endParaRPr/>
          </a:p>
        </p:txBody>
      </p:sp>
      <p:pic>
        <p:nvPicPr>
          <p:cNvPr id="3904" name="Google Shape;3904;p346"/>
          <p:cNvPicPr preferRelativeResize="0"/>
          <p:nvPr/>
        </p:nvPicPr>
        <p:blipFill rotWithShape="1">
          <a:blip r:embed="rId2">
            <a:alphaModFix/>
          </a:blip>
          <a:srcRect t="327" b="317"/>
          <a:stretch/>
        </p:blipFill>
        <p:spPr>
          <a:xfrm>
            <a:off x="8033460" y="4734938"/>
            <a:ext cx="731888" cy="171091"/>
          </a:xfrm>
          <a:prstGeom prst="rect">
            <a:avLst/>
          </a:prstGeom>
          <a:noFill/>
          <a:ln>
            <a:noFill/>
          </a:ln>
        </p:spPr>
      </p:pic>
      <p:sp>
        <p:nvSpPr>
          <p:cNvPr id="3905" name="Google Shape;3905;p346"/>
          <p:cNvSpPr txBox="1"/>
          <p:nvPr/>
        </p:nvSpPr>
        <p:spPr>
          <a:xfrm>
            <a:off x="7551023" y="202377"/>
            <a:ext cx="1214400" cy="224100"/>
          </a:xfrm>
          <a:prstGeom prst="rect">
            <a:avLst/>
          </a:prstGeom>
          <a:noFill/>
          <a:ln>
            <a:noFill/>
          </a:ln>
        </p:spPr>
        <p:txBody>
          <a:bodyPr spcFirstLastPara="1" wrap="square" lIns="0" tIns="0" rIns="0" bIns="0" anchor="b" anchorCtr="0">
            <a:noAutofit/>
          </a:bodyPr>
          <a:lstStyle/>
          <a:p>
            <a:pPr marL="0" lvl="0" indent="0" algn="r" rtl="0">
              <a:lnSpc>
                <a:spcPct val="150000"/>
              </a:lnSpc>
              <a:spcBef>
                <a:spcPts val="0"/>
              </a:spcBef>
              <a:spcAft>
                <a:spcPts val="0"/>
              </a:spcAft>
              <a:buNone/>
            </a:pPr>
            <a:endParaRPr sz="500">
              <a:latin typeface="Red Hat Display"/>
              <a:ea typeface="Red Hat Display"/>
              <a:cs typeface="Red Hat Display"/>
              <a:sym typeface="Red Hat Display"/>
            </a:endParaRPr>
          </a:p>
        </p:txBody>
      </p:sp>
      <p:cxnSp>
        <p:nvCxnSpPr>
          <p:cNvPr id="3906" name="Google Shape;3906;p346"/>
          <p:cNvCxnSpPr/>
          <p:nvPr/>
        </p:nvCxnSpPr>
        <p:spPr>
          <a:xfrm rot="10800000">
            <a:off x="335831" y="150"/>
            <a:ext cx="0" cy="664800"/>
          </a:xfrm>
          <a:prstGeom prst="straightConnector1">
            <a:avLst/>
          </a:prstGeom>
          <a:noFill/>
          <a:ln w="9525" cap="flat" cmpd="sng">
            <a:solidFill>
              <a:srgbClr val="EE0000"/>
            </a:solidFill>
            <a:prstDash val="solid"/>
            <a:round/>
            <a:headEnd type="none" w="med" len="med"/>
            <a:tailEnd type="none" w="med" len="med"/>
          </a:ln>
        </p:spPr>
      </p:cxnSp>
      <p:sp>
        <p:nvSpPr>
          <p:cNvPr id="3907" name="Google Shape;3907;p346"/>
          <p:cNvSpPr txBox="1">
            <a:spLocks noGrp="1"/>
          </p:cNvSpPr>
          <p:nvPr>
            <p:ph type="subTitle" idx="1"/>
          </p:nvPr>
        </p:nvSpPr>
        <p:spPr>
          <a:xfrm>
            <a:off x="335831" y="41580"/>
            <a:ext cx="3861600" cy="612300"/>
          </a:xfrm>
          <a:prstGeom prst="rect">
            <a:avLst/>
          </a:prstGeom>
        </p:spPr>
        <p:txBody>
          <a:bodyPr spcFirstLastPara="1" wrap="square" lIns="329175" tIns="68575" rIns="68575" bIns="68575" anchor="ctr" anchorCtr="0">
            <a:noAutofit/>
          </a:bodyPr>
          <a:lstStyle>
            <a:lvl1pPr lvl="0" rtl="0">
              <a:lnSpc>
                <a:spcPct val="100000"/>
              </a:lnSpc>
              <a:spcBef>
                <a:spcPts val="0"/>
              </a:spcBef>
              <a:spcAft>
                <a:spcPts val="0"/>
              </a:spcAft>
              <a:buSzPts val="700"/>
              <a:buFont typeface="Red Hat Display"/>
              <a:buNone/>
              <a:defRPr sz="700">
                <a:latin typeface="Red Hat Display"/>
                <a:ea typeface="Red Hat Display"/>
                <a:cs typeface="Red Hat Display"/>
                <a:sym typeface="Red Hat Display"/>
              </a:defRPr>
            </a:lvl1pPr>
            <a:lvl2pPr lvl="1" rtl="0">
              <a:lnSpc>
                <a:spcPct val="100000"/>
              </a:lnSpc>
              <a:spcBef>
                <a:spcPts val="0"/>
              </a:spcBef>
              <a:spcAft>
                <a:spcPts val="0"/>
              </a:spcAft>
              <a:buSzPts val="700"/>
              <a:buFont typeface="Red Hat Display"/>
              <a:buNone/>
              <a:defRPr sz="700">
                <a:latin typeface="Red Hat Display"/>
                <a:ea typeface="Red Hat Display"/>
                <a:cs typeface="Red Hat Display"/>
                <a:sym typeface="Red Hat Display"/>
              </a:defRPr>
            </a:lvl2pPr>
            <a:lvl3pPr lvl="2" rtl="0">
              <a:lnSpc>
                <a:spcPct val="100000"/>
              </a:lnSpc>
              <a:spcBef>
                <a:spcPts val="0"/>
              </a:spcBef>
              <a:spcAft>
                <a:spcPts val="0"/>
              </a:spcAft>
              <a:buSzPts val="700"/>
              <a:buFont typeface="Red Hat Display"/>
              <a:buNone/>
              <a:defRPr sz="700">
                <a:latin typeface="Red Hat Display"/>
                <a:ea typeface="Red Hat Display"/>
                <a:cs typeface="Red Hat Display"/>
                <a:sym typeface="Red Hat Display"/>
              </a:defRPr>
            </a:lvl3pPr>
            <a:lvl4pPr lvl="3" rtl="0">
              <a:lnSpc>
                <a:spcPct val="100000"/>
              </a:lnSpc>
              <a:spcBef>
                <a:spcPts val="0"/>
              </a:spcBef>
              <a:spcAft>
                <a:spcPts val="0"/>
              </a:spcAft>
              <a:buSzPts val="700"/>
              <a:buFont typeface="Red Hat Display"/>
              <a:buNone/>
              <a:defRPr sz="700">
                <a:latin typeface="Red Hat Display"/>
                <a:ea typeface="Red Hat Display"/>
                <a:cs typeface="Red Hat Display"/>
                <a:sym typeface="Red Hat Display"/>
              </a:defRPr>
            </a:lvl4pPr>
            <a:lvl5pPr lvl="4" rtl="0">
              <a:lnSpc>
                <a:spcPct val="100000"/>
              </a:lnSpc>
              <a:spcBef>
                <a:spcPts val="0"/>
              </a:spcBef>
              <a:spcAft>
                <a:spcPts val="0"/>
              </a:spcAft>
              <a:buSzPts val="700"/>
              <a:buFont typeface="Red Hat Display"/>
              <a:buNone/>
              <a:defRPr sz="700">
                <a:latin typeface="Red Hat Display"/>
                <a:ea typeface="Red Hat Display"/>
                <a:cs typeface="Red Hat Display"/>
                <a:sym typeface="Red Hat Display"/>
              </a:defRPr>
            </a:lvl5pPr>
            <a:lvl6pPr lvl="5" rtl="0">
              <a:lnSpc>
                <a:spcPct val="100000"/>
              </a:lnSpc>
              <a:spcBef>
                <a:spcPts val="0"/>
              </a:spcBef>
              <a:spcAft>
                <a:spcPts val="0"/>
              </a:spcAft>
              <a:buSzPts val="700"/>
              <a:buFont typeface="Red Hat Display"/>
              <a:buNone/>
              <a:defRPr sz="700">
                <a:latin typeface="Red Hat Display"/>
                <a:ea typeface="Red Hat Display"/>
                <a:cs typeface="Red Hat Display"/>
                <a:sym typeface="Red Hat Display"/>
              </a:defRPr>
            </a:lvl6pPr>
            <a:lvl7pPr lvl="6" rtl="0">
              <a:lnSpc>
                <a:spcPct val="100000"/>
              </a:lnSpc>
              <a:spcBef>
                <a:spcPts val="0"/>
              </a:spcBef>
              <a:spcAft>
                <a:spcPts val="0"/>
              </a:spcAft>
              <a:buSzPts val="700"/>
              <a:buFont typeface="Red Hat Display"/>
              <a:buNone/>
              <a:defRPr sz="700">
                <a:latin typeface="Red Hat Display"/>
                <a:ea typeface="Red Hat Display"/>
                <a:cs typeface="Red Hat Display"/>
                <a:sym typeface="Red Hat Display"/>
              </a:defRPr>
            </a:lvl7pPr>
            <a:lvl8pPr lvl="7" rtl="0">
              <a:lnSpc>
                <a:spcPct val="100000"/>
              </a:lnSpc>
              <a:spcBef>
                <a:spcPts val="0"/>
              </a:spcBef>
              <a:spcAft>
                <a:spcPts val="0"/>
              </a:spcAft>
              <a:buSzPts val="700"/>
              <a:buFont typeface="Red Hat Display"/>
              <a:buNone/>
              <a:defRPr sz="700">
                <a:latin typeface="Red Hat Display"/>
                <a:ea typeface="Red Hat Display"/>
                <a:cs typeface="Red Hat Display"/>
                <a:sym typeface="Red Hat Display"/>
              </a:defRPr>
            </a:lvl8pPr>
            <a:lvl9pPr lvl="8" rtl="0">
              <a:lnSpc>
                <a:spcPct val="100000"/>
              </a:lnSpc>
              <a:spcBef>
                <a:spcPts val="0"/>
              </a:spcBef>
              <a:spcAft>
                <a:spcPts val="0"/>
              </a:spcAft>
              <a:buSzPts val="700"/>
              <a:buFont typeface="Red Hat Display"/>
              <a:buNone/>
              <a:defRPr sz="700">
                <a:latin typeface="Red Hat Display"/>
                <a:ea typeface="Red Hat Display"/>
                <a:cs typeface="Red Hat Display"/>
                <a:sym typeface="Red Hat Display"/>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heme 3 Title">
  <p:cSld name="CUSTOM">
    <p:bg>
      <p:bgPr>
        <a:blipFill>
          <a:blip r:embed="rId2">
            <a:alphaModFix/>
          </a:blip>
          <a:stretch>
            <a:fillRect/>
          </a:stretch>
        </a:blipFill>
        <a:effectLst/>
      </p:bgPr>
    </p:bg>
    <p:spTree>
      <p:nvGrpSpPr>
        <p:cNvPr id="1" name="Shape 805"/>
        <p:cNvGrpSpPr/>
        <p:nvPr/>
      </p:nvGrpSpPr>
      <p:grpSpPr>
        <a:xfrm>
          <a:off x="0" y="0"/>
          <a:ext cx="0" cy="0"/>
          <a:chOff x="0" y="0"/>
          <a:chExt cx="0" cy="0"/>
        </a:xfrm>
      </p:grpSpPr>
      <p:sp>
        <p:nvSpPr>
          <p:cNvPr id="806" name="Google Shape;806;p129"/>
          <p:cNvSpPr/>
          <p:nvPr/>
        </p:nvSpPr>
        <p:spPr>
          <a:xfrm>
            <a:off x="7212881" y="4409156"/>
            <a:ext cx="1931100" cy="734400"/>
          </a:xfrm>
          <a:prstGeom prst="rect">
            <a:avLst/>
          </a:prstGeom>
          <a:solidFill>
            <a:schemeClr val="lt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pic>
        <p:nvPicPr>
          <p:cNvPr id="807" name="Google Shape;807;p129"/>
          <p:cNvPicPr preferRelativeResize="0"/>
          <p:nvPr/>
        </p:nvPicPr>
        <p:blipFill>
          <a:blip r:embed="rId3">
            <a:alphaModFix/>
          </a:blip>
          <a:stretch>
            <a:fillRect/>
          </a:stretch>
        </p:blipFill>
        <p:spPr>
          <a:xfrm>
            <a:off x="7580138" y="4652989"/>
            <a:ext cx="1185206" cy="279575"/>
          </a:xfrm>
          <a:prstGeom prst="rect">
            <a:avLst/>
          </a:prstGeom>
          <a:noFill/>
          <a:ln>
            <a:noFill/>
          </a:ln>
        </p:spPr>
      </p:pic>
      <p:cxnSp>
        <p:nvCxnSpPr>
          <p:cNvPr id="808" name="Google Shape;808;p129"/>
          <p:cNvCxnSpPr/>
          <p:nvPr/>
        </p:nvCxnSpPr>
        <p:spPr>
          <a:xfrm rot="10800000">
            <a:off x="335825" y="4801200"/>
            <a:ext cx="0" cy="342300"/>
          </a:xfrm>
          <a:prstGeom prst="straightConnector1">
            <a:avLst/>
          </a:prstGeom>
          <a:noFill/>
          <a:ln w="9525" cap="flat" cmpd="sng">
            <a:solidFill>
              <a:schemeClr val="lt1"/>
            </a:solidFill>
            <a:prstDash val="solid"/>
            <a:round/>
            <a:headEnd type="none" w="med" len="med"/>
            <a:tailEnd type="none" w="med" len="med"/>
          </a:ln>
        </p:spPr>
      </p:cxnSp>
      <p:sp>
        <p:nvSpPr>
          <p:cNvPr id="809" name="Google Shape;809;p129"/>
          <p:cNvSpPr txBox="1">
            <a:spLocks noGrp="1"/>
          </p:cNvSpPr>
          <p:nvPr>
            <p:ph type="subTitle" idx="1"/>
          </p:nvPr>
        </p:nvSpPr>
        <p:spPr>
          <a:xfrm>
            <a:off x="4245394" y="2978738"/>
            <a:ext cx="3334800" cy="685800"/>
          </a:xfrm>
          <a:prstGeom prst="rect">
            <a:avLst/>
          </a:prstGeom>
        </p:spPr>
        <p:txBody>
          <a:bodyPr spcFirstLastPara="1" wrap="square" lIns="0" tIns="0" rIns="0" bIns="0" anchor="t" anchorCtr="0">
            <a:noAutofit/>
          </a:bodyPr>
          <a:lstStyle>
            <a:lvl1pPr lvl="0" rtl="0">
              <a:lnSpc>
                <a:spcPct val="140000"/>
              </a:lnSpc>
              <a:spcBef>
                <a:spcPts val="0"/>
              </a:spcBef>
              <a:spcAft>
                <a:spcPts val="0"/>
              </a:spcAft>
              <a:buClr>
                <a:schemeClr val="dk1"/>
              </a:buClr>
              <a:buSzPts val="1400"/>
              <a:buNone/>
              <a:defRPr sz="1400">
                <a:solidFill>
                  <a:schemeClr val="dk1"/>
                </a:solidFill>
              </a:defRPr>
            </a:lvl1pPr>
            <a:lvl2pPr lvl="1" rtl="0">
              <a:lnSpc>
                <a:spcPct val="140000"/>
              </a:lnSpc>
              <a:spcBef>
                <a:spcPts val="0"/>
              </a:spcBef>
              <a:spcAft>
                <a:spcPts val="0"/>
              </a:spcAft>
              <a:buClr>
                <a:schemeClr val="dk1"/>
              </a:buClr>
              <a:buSzPts val="1400"/>
              <a:buNone/>
              <a:defRPr sz="1400">
                <a:solidFill>
                  <a:schemeClr val="dk1"/>
                </a:solidFill>
              </a:defRPr>
            </a:lvl2pPr>
            <a:lvl3pPr lvl="2" rtl="0">
              <a:lnSpc>
                <a:spcPct val="140000"/>
              </a:lnSpc>
              <a:spcBef>
                <a:spcPts val="0"/>
              </a:spcBef>
              <a:spcAft>
                <a:spcPts val="0"/>
              </a:spcAft>
              <a:buClr>
                <a:schemeClr val="dk1"/>
              </a:buClr>
              <a:buSzPts val="1400"/>
              <a:buNone/>
              <a:defRPr sz="1400">
                <a:solidFill>
                  <a:schemeClr val="dk1"/>
                </a:solidFill>
              </a:defRPr>
            </a:lvl3pPr>
            <a:lvl4pPr lvl="3" rtl="0">
              <a:lnSpc>
                <a:spcPct val="140000"/>
              </a:lnSpc>
              <a:spcBef>
                <a:spcPts val="0"/>
              </a:spcBef>
              <a:spcAft>
                <a:spcPts val="0"/>
              </a:spcAft>
              <a:buClr>
                <a:schemeClr val="dk1"/>
              </a:buClr>
              <a:buSzPts val="1400"/>
              <a:buNone/>
              <a:defRPr sz="1400">
                <a:solidFill>
                  <a:schemeClr val="dk1"/>
                </a:solidFill>
              </a:defRPr>
            </a:lvl4pPr>
            <a:lvl5pPr lvl="4" rtl="0">
              <a:lnSpc>
                <a:spcPct val="140000"/>
              </a:lnSpc>
              <a:spcBef>
                <a:spcPts val="0"/>
              </a:spcBef>
              <a:spcAft>
                <a:spcPts val="0"/>
              </a:spcAft>
              <a:buClr>
                <a:schemeClr val="dk1"/>
              </a:buClr>
              <a:buSzPts val="1400"/>
              <a:buNone/>
              <a:defRPr sz="1400">
                <a:solidFill>
                  <a:schemeClr val="dk1"/>
                </a:solidFill>
              </a:defRPr>
            </a:lvl5pPr>
            <a:lvl6pPr lvl="5" rtl="0">
              <a:lnSpc>
                <a:spcPct val="140000"/>
              </a:lnSpc>
              <a:spcBef>
                <a:spcPts val="0"/>
              </a:spcBef>
              <a:spcAft>
                <a:spcPts val="0"/>
              </a:spcAft>
              <a:buClr>
                <a:schemeClr val="dk1"/>
              </a:buClr>
              <a:buSzPts val="1400"/>
              <a:buNone/>
              <a:defRPr sz="1400">
                <a:solidFill>
                  <a:schemeClr val="dk1"/>
                </a:solidFill>
              </a:defRPr>
            </a:lvl6pPr>
            <a:lvl7pPr lvl="6" rtl="0">
              <a:lnSpc>
                <a:spcPct val="140000"/>
              </a:lnSpc>
              <a:spcBef>
                <a:spcPts val="0"/>
              </a:spcBef>
              <a:spcAft>
                <a:spcPts val="0"/>
              </a:spcAft>
              <a:buClr>
                <a:schemeClr val="dk1"/>
              </a:buClr>
              <a:buSzPts val="1400"/>
              <a:buNone/>
              <a:defRPr sz="1400">
                <a:solidFill>
                  <a:schemeClr val="dk1"/>
                </a:solidFill>
              </a:defRPr>
            </a:lvl7pPr>
            <a:lvl8pPr lvl="7" rtl="0">
              <a:lnSpc>
                <a:spcPct val="140000"/>
              </a:lnSpc>
              <a:spcBef>
                <a:spcPts val="0"/>
              </a:spcBef>
              <a:spcAft>
                <a:spcPts val="0"/>
              </a:spcAft>
              <a:buClr>
                <a:schemeClr val="dk1"/>
              </a:buClr>
              <a:buSzPts val="1400"/>
              <a:buNone/>
              <a:defRPr sz="1400">
                <a:solidFill>
                  <a:schemeClr val="dk1"/>
                </a:solidFill>
              </a:defRPr>
            </a:lvl8pPr>
            <a:lvl9pPr lvl="8" rtl="0">
              <a:lnSpc>
                <a:spcPct val="140000"/>
              </a:lnSpc>
              <a:spcBef>
                <a:spcPts val="0"/>
              </a:spcBef>
              <a:spcAft>
                <a:spcPts val="0"/>
              </a:spcAft>
              <a:buClr>
                <a:schemeClr val="dk1"/>
              </a:buClr>
              <a:buSzPts val="1400"/>
              <a:buNone/>
              <a:defRPr sz="1400">
                <a:solidFill>
                  <a:schemeClr val="dk1"/>
                </a:solidFill>
              </a:defRPr>
            </a:lvl9pPr>
          </a:lstStyle>
          <a:p>
            <a:endParaRPr/>
          </a:p>
        </p:txBody>
      </p:sp>
      <p:sp>
        <p:nvSpPr>
          <p:cNvPr id="810" name="Google Shape;810;p129"/>
          <p:cNvSpPr txBox="1">
            <a:spLocks noGrp="1"/>
          </p:cNvSpPr>
          <p:nvPr>
            <p:ph type="title"/>
          </p:nvPr>
        </p:nvSpPr>
        <p:spPr>
          <a:xfrm>
            <a:off x="4245394" y="1281774"/>
            <a:ext cx="4302300" cy="1588200"/>
          </a:xfrm>
          <a:prstGeom prst="rect">
            <a:avLst/>
          </a:prstGeom>
        </p:spPr>
        <p:txBody>
          <a:bodyPr spcFirstLastPara="1" wrap="square" lIns="0" tIns="0" rIns="0" bIns="0" anchor="b" anchorCtr="0">
            <a:noAutofit/>
          </a:bodyPr>
          <a:lstStyle>
            <a:lvl1pPr lvl="0" rtl="0">
              <a:lnSpc>
                <a:spcPct val="100000"/>
              </a:lnSpc>
              <a:spcBef>
                <a:spcPts val="0"/>
              </a:spcBef>
              <a:spcAft>
                <a:spcPts val="0"/>
              </a:spcAft>
              <a:buNone/>
              <a:defRPr sz="35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None/>
              <a:defRPr sz="35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None/>
              <a:defRPr sz="35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None/>
              <a:defRPr sz="35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None/>
              <a:defRPr sz="35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None/>
              <a:defRPr sz="35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None/>
              <a:defRPr sz="35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None/>
              <a:defRPr sz="35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None/>
              <a:defRPr sz="3500">
                <a:solidFill>
                  <a:schemeClr val="accent1"/>
                </a:solidFill>
                <a:latin typeface="Red Hat Display Medium"/>
                <a:ea typeface="Red Hat Display Medium"/>
                <a:cs typeface="Red Hat Display Medium"/>
                <a:sym typeface="Red Hat Display Medium"/>
              </a:defRPr>
            </a:lvl9pPr>
          </a:lstStyle>
          <a:p>
            <a:endParaRPr/>
          </a:p>
        </p:txBody>
      </p:sp>
      <p:sp>
        <p:nvSpPr>
          <p:cNvPr id="811" name="Google Shape;811;p129"/>
          <p:cNvSpPr txBox="1">
            <a:spLocks noGrp="1"/>
          </p:cNvSpPr>
          <p:nvPr>
            <p:ph type="subTitle" idx="2"/>
          </p:nvPr>
        </p:nvSpPr>
        <p:spPr>
          <a:xfrm>
            <a:off x="4245394" y="3988706"/>
            <a:ext cx="1530300" cy="454200"/>
          </a:xfrm>
          <a:prstGeom prst="rect">
            <a:avLst/>
          </a:prstGeom>
        </p:spPr>
        <p:txBody>
          <a:bodyPr spcFirstLastPara="1" wrap="square" lIns="0" tIns="0" rIns="0" bIns="0" anchor="t" anchorCtr="0">
            <a:noAutofit/>
          </a:bodyPr>
          <a:lstStyle>
            <a:lvl1pPr lvl="0" rtl="0">
              <a:lnSpc>
                <a:spcPct val="135000"/>
              </a:lnSpc>
              <a:spcBef>
                <a:spcPts val="0"/>
              </a:spcBef>
              <a:spcAft>
                <a:spcPts val="0"/>
              </a:spcAft>
              <a:buClr>
                <a:schemeClr val="dk1"/>
              </a:buClr>
              <a:buSzPts val="900"/>
              <a:buNone/>
              <a:defRPr sz="900">
                <a:solidFill>
                  <a:schemeClr val="dk1"/>
                </a:solidFill>
              </a:defRPr>
            </a:lvl1pPr>
            <a:lvl2pPr lvl="1" rtl="0">
              <a:lnSpc>
                <a:spcPct val="135000"/>
              </a:lnSpc>
              <a:spcBef>
                <a:spcPts val="0"/>
              </a:spcBef>
              <a:spcAft>
                <a:spcPts val="0"/>
              </a:spcAft>
              <a:buClr>
                <a:schemeClr val="dk1"/>
              </a:buClr>
              <a:buSzPts val="900"/>
              <a:buNone/>
              <a:defRPr sz="900">
                <a:solidFill>
                  <a:schemeClr val="dk1"/>
                </a:solidFill>
              </a:defRPr>
            </a:lvl2pPr>
            <a:lvl3pPr lvl="2" rtl="0">
              <a:lnSpc>
                <a:spcPct val="135000"/>
              </a:lnSpc>
              <a:spcBef>
                <a:spcPts val="0"/>
              </a:spcBef>
              <a:spcAft>
                <a:spcPts val="0"/>
              </a:spcAft>
              <a:buClr>
                <a:schemeClr val="dk1"/>
              </a:buClr>
              <a:buSzPts val="900"/>
              <a:buNone/>
              <a:defRPr sz="900">
                <a:solidFill>
                  <a:schemeClr val="dk1"/>
                </a:solidFill>
              </a:defRPr>
            </a:lvl3pPr>
            <a:lvl4pPr lvl="3" rtl="0">
              <a:lnSpc>
                <a:spcPct val="135000"/>
              </a:lnSpc>
              <a:spcBef>
                <a:spcPts val="0"/>
              </a:spcBef>
              <a:spcAft>
                <a:spcPts val="0"/>
              </a:spcAft>
              <a:buClr>
                <a:schemeClr val="dk1"/>
              </a:buClr>
              <a:buSzPts val="900"/>
              <a:buNone/>
              <a:defRPr sz="900">
                <a:solidFill>
                  <a:schemeClr val="dk1"/>
                </a:solidFill>
              </a:defRPr>
            </a:lvl4pPr>
            <a:lvl5pPr lvl="4" rtl="0">
              <a:lnSpc>
                <a:spcPct val="135000"/>
              </a:lnSpc>
              <a:spcBef>
                <a:spcPts val="0"/>
              </a:spcBef>
              <a:spcAft>
                <a:spcPts val="0"/>
              </a:spcAft>
              <a:buClr>
                <a:schemeClr val="dk1"/>
              </a:buClr>
              <a:buSzPts val="900"/>
              <a:buNone/>
              <a:defRPr sz="900">
                <a:solidFill>
                  <a:schemeClr val="dk1"/>
                </a:solidFill>
              </a:defRPr>
            </a:lvl5pPr>
            <a:lvl6pPr lvl="5" rtl="0">
              <a:lnSpc>
                <a:spcPct val="135000"/>
              </a:lnSpc>
              <a:spcBef>
                <a:spcPts val="0"/>
              </a:spcBef>
              <a:spcAft>
                <a:spcPts val="0"/>
              </a:spcAft>
              <a:buClr>
                <a:schemeClr val="dk1"/>
              </a:buClr>
              <a:buSzPts val="900"/>
              <a:buNone/>
              <a:defRPr sz="900">
                <a:solidFill>
                  <a:schemeClr val="dk1"/>
                </a:solidFill>
              </a:defRPr>
            </a:lvl6pPr>
            <a:lvl7pPr lvl="6" rtl="0">
              <a:lnSpc>
                <a:spcPct val="135000"/>
              </a:lnSpc>
              <a:spcBef>
                <a:spcPts val="0"/>
              </a:spcBef>
              <a:spcAft>
                <a:spcPts val="0"/>
              </a:spcAft>
              <a:buClr>
                <a:schemeClr val="dk1"/>
              </a:buClr>
              <a:buSzPts val="900"/>
              <a:buNone/>
              <a:defRPr sz="900">
                <a:solidFill>
                  <a:schemeClr val="dk1"/>
                </a:solidFill>
              </a:defRPr>
            </a:lvl7pPr>
            <a:lvl8pPr lvl="7" rtl="0">
              <a:lnSpc>
                <a:spcPct val="135000"/>
              </a:lnSpc>
              <a:spcBef>
                <a:spcPts val="0"/>
              </a:spcBef>
              <a:spcAft>
                <a:spcPts val="0"/>
              </a:spcAft>
              <a:buClr>
                <a:schemeClr val="dk1"/>
              </a:buClr>
              <a:buSzPts val="900"/>
              <a:buNone/>
              <a:defRPr sz="900">
                <a:solidFill>
                  <a:schemeClr val="dk1"/>
                </a:solidFill>
              </a:defRPr>
            </a:lvl8pPr>
            <a:lvl9pPr lvl="8" rtl="0">
              <a:lnSpc>
                <a:spcPct val="135000"/>
              </a:lnSpc>
              <a:spcBef>
                <a:spcPts val="0"/>
              </a:spcBef>
              <a:spcAft>
                <a:spcPts val="0"/>
              </a:spcAft>
              <a:buClr>
                <a:schemeClr val="dk1"/>
              </a:buClr>
              <a:buSzPts val="900"/>
              <a:buNone/>
              <a:defRPr sz="900">
                <a:solidFill>
                  <a:schemeClr val="dk1"/>
                </a:solidFill>
              </a:defRPr>
            </a:lvl9pPr>
          </a:lstStyle>
          <a:p>
            <a:endParaRPr/>
          </a:p>
        </p:txBody>
      </p:sp>
      <p:sp>
        <p:nvSpPr>
          <p:cNvPr id="812" name="Google Shape;812;p129"/>
          <p:cNvSpPr txBox="1">
            <a:spLocks noGrp="1"/>
          </p:cNvSpPr>
          <p:nvPr>
            <p:ph type="subTitle" idx="3"/>
          </p:nvPr>
        </p:nvSpPr>
        <p:spPr>
          <a:xfrm rot="5400000">
            <a:off x="-1603762" y="1603800"/>
            <a:ext cx="3861600" cy="654000"/>
          </a:xfrm>
          <a:prstGeom prst="rect">
            <a:avLst/>
          </a:prstGeom>
        </p:spPr>
        <p:txBody>
          <a:bodyPr spcFirstLastPara="1" wrap="square" lIns="377175" tIns="68575" rIns="68575" bIns="68575" anchor="ctr" anchorCtr="0">
            <a:noAutofit/>
          </a:bodyPr>
          <a:lstStyle>
            <a:lvl1pPr lvl="0"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9pPr>
          </a:lstStyle>
          <a:p>
            <a:endParaRPr/>
          </a:p>
        </p:txBody>
      </p:sp>
      <p:sp>
        <p:nvSpPr>
          <p:cNvPr id="813" name="Google Shape;813;p129"/>
          <p:cNvSpPr txBox="1">
            <a:spLocks noGrp="1"/>
          </p:cNvSpPr>
          <p:nvPr>
            <p:ph type="sldNum" idx="12"/>
          </p:nvPr>
        </p:nvSpPr>
        <p:spPr>
          <a:xfrm>
            <a:off x="61481" y="4627167"/>
            <a:ext cx="548700" cy="107700"/>
          </a:xfrm>
          <a:prstGeom prst="rect">
            <a:avLst/>
          </a:prstGeom>
          <a:noFill/>
          <a:ln>
            <a:noFill/>
          </a:ln>
        </p:spPr>
        <p:txBody>
          <a:bodyPr spcFirstLastPara="1" wrap="square" lIns="0" tIns="0" rIns="0" bIns="0" anchor="b" anchorCtr="0">
            <a:noAutofit/>
          </a:bodyPr>
          <a:lstStyle>
            <a:lvl1pPr lvl="0" algn="ctr" rtl="0">
              <a:buNone/>
              <a:defRPr sz="600">
                <a:solidFill>
                  <a:srgbClr val="FFFFFF"/>
                </a:solidFill>
                <a:latin typeface="Red Hat Text Medium"/>
                <a:ea typeface="Red Hat Text Medium"/>
                <a:cs typeface="Red Hat Text Medium"/>
                <a:sym typeface="Red Hat Text Medium"/>
              </a:defRPr>
            </a:lvl1pPr>
            <a:lvl2pPr lvl="1" algn="ctr" rtl="0">
              <a:buNone/>
              <a:defRPr sz="600">
                <a:solidFill>
                  <a:srgbClr val="FFFFFF"/>
                </a:solidFill>
                <a:latin typeface="Red Hat Text Medium"/>
                <a:ea typeface="Red Hat Text Medium"/>
                <a:cs typeface="Red Hat Text Medium"/>
                <a:sym typeface="Red Hat Text Medium"/>
              </a:defRPr>
            </a:lvl2pPr>
            <a:lvl3pPr lvl="2" algn="ctr" rtl="0">
              <a:buNone/>
              <a:defRPr sz="600">
                <a:solidFill>
                  <a:srgbClr val="FFFFFF"/>
                </a:solidFill>
                <a:latin typeface="Red Hat Text Medium"/>
                <a:ea typeface="Red Hat Text Medium"/>
                <a:cs typeface="Red Hat Text Medium"/>
                <a:sym typeface="Red Hat Text Medium"/>
              </a:defRPr>
            </a:lvl3pPr>
            <a:lvl4pPr lvl="3" algn="ctr" rtl="0">
              <a:buNone/>
              <a:defRPr sz="600">
                <a:solidFill>
                  <a:srgbClr val="FFFFFF"/>
                </a:solidFill>
                <a:latin typeface="Red Hat Text Medium"/>
                <a:ea typeface="Red Hat Text Medium"/>
                <a:cs typeface="Red Hat Text Medium"/>
                <a:sym typeface="Red Hat Text Medium"/>
              </a:defRPr>
            </a:lvl4pPr>
            <a:lvl5pPr lvl="4" algn="ctr" rtl="0">
              <a:buNone/>
              <a:defRPr sz="600">
                <a:solidFill>
                  <a:srgbClr val="FFFFFF"/>
                </a:solidFill>
                <a:latin typeface="Red Hat Text Medium"/>
                <a:ea typeface="Red Hat Text Medium"/>
                <a:cs typeface="Red Hat Text Medium"/>
                <a:sym typeface="Red Hat Text Medium"/>
              </a:defRPr>
            </a:lvl5pPr>
            <a:lvl6pPr lvl="5" algn="ctr" rtl="0">
              <a:buNone/>
              <a:defRPr sz="600">
                <a:solidFill>
                  <a:srgbClr val="FFFFFF"/>
                </a:solidFill>
                <a:latin typeface="Red Hat Text Medium"/>
                <a:ea typeface="Red Hat Text Medium"/>
                <a:cs typeface="Red Hat Text Medium"/>
                <a:sym typeface="Red Hat Text Medium"/>
              </a:defRPr>
            </a:lvl6pPr>
            <a:lvl7pPr lvl="6" algn="ctr" rtl="0">
              <a:buNone/>
              <a:defRPr sz="600">
                <a:solidFill>
                  <a:srgbClr val="FFFFFF"/>
                </a:solidFill>
                <a:latin typeface="Red Hat Text Medium"/>
                <a:ea typeface="Red Hat Text Medium"/>
                <a:cs typeface="Red Hat Text Medium"/>
                <a:sym typeface="Red Hat Text Medium"/>
              </a:defRPr>
            </a:lvl7pPr>
            <a:lvl8pPr lvl="7" algn="ctr" rtl="0">
              <a:buNone/>
              <a:defRPr sz="600">
                <a:solidFill>
                  <a:srgbClr val="FFFFFF"/>
                </a:solidFill>
                <a:latin typeface="Red Hat Text Medium"/>
                <a:ea typeface="Red Hat Text Medium"/>
                <a:cs typeface="Red Hat Text Medium"/>
                <a:sym typeface="Red Hat Text Medium"/>
              </a:defRPr>
            </a:lvl8pPr>
            <a:lvl9pPr lvl="8" algn="ctr" rtl="0">
              <a:buNone/>
              <a:defRPr sz="600">
                <a:solidFill>
                  <a:srgbClr val="FFFFFF"/>
                </a:solidFill>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matchingName="Interior title 5">
  <p:cSld name="CUSTOM_4_40">
    <p:spTree>
      <p:nvGrpSpPr>
        <p:cNvPr id="1" name="Shape 3908"/>
        <p:cNvGrpSpPr/>
        <p:nvPr/>
      </p:nvGrpSpPr>
      <p:grpSpPr>
        <a:xfrm>
          <a:off x="0" y="0"/>
          <a:ext cx="0" cy="0"/>
          <a:chOff x="0" y="0"/>
          <a:chExt cx="0" cy="0"/>
        </a:xfrm>
      </p:grpSpPr>
      <p:sp>
        <p:nvSpPr>
          <p:cNvPr id="3909" name="Google Shape;3909;p347"/>
          <p:cNvSpPr txBox="1">
            <a:spLocks noGrp="1"/>
          </p:cNvSpPr>
          <p:nvPr>
            <p:ph type="subTitle" idx="1"/>
          </p:nvPr>
        </p:nvSpPr>
        <p:spPr>
          <a:xfrm>
            <a:off x="335831" y="41580"/>
            <a:ext cx="3861600" cy="612300"/>
          </a:xfrm>
          <a:prstGeom prst="rect">
            <a:avLst/>
          </a:prstGeom>
        </p:spPr>
        <p:txBody>
          <a:bodyPr spcFirstLastPara="1" wrap="square" lIns="329175" tIns="68575" rIns="68575" bIns="68575" anchor="ctr" anchorCtr="0">
            <a:noAutofit/>
          </a:bodyPr>
          <a:lstStyle>
            <a:lvl1pPr lvl="0"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a:endParaRPr/>
          </a:p>
        </p:txBody>
      </p:sp>
      <p:cxnSp>
        <p:nvCxnSpPr>
          <p:cNvPr id="3910" name="Google Shape;3910;p347"/>
          <p:cNvCxnSpPr/>
          <p:nvPr/>
        </p:nvCxnSpPr>
        <p:spPr>
          <a:xfrm rot="10800000">
            <a:off x="335831" y="150"/>
            <a:ext cx="0" cy="664800"/>
          </a:xfrm>
          <a:prstGeom prst="straightConnector1">
            <a:avLst/>
          </a:prstGeom>
          <a:noFill/>
          <a:ln w="9525" cap="flat" cmpd="sng">
            <a:solidFill>
              <a:schemeClr val="accent1"/>
            </a:solidFill>
            <a:prstDash val="solid"/>
            <a:round/>
            <a:headEnd type="none" w="med" len="med"/>
            <a:tailEnd type="none" w="med" len="med"/>
          </a:ln>
        </p:spPr>
      </p:cxnSp>
      <p:cxnSp>
        <p:nvCxnSpPr>
          <p:cNvPr id="3911" name="Google Shape;3911;p347"/>
          <p:cNvCxnSpPr/>
          <p:nvPr/>
        </p:nvCxnSpPr>
        <p:spPr>
          <a:xfrm rot="10800000">
            <a:off x="335825" y="4800900"/>
            <a:ext cx="0" cy="342600"/>
          </a:xfrm>
          <a:prstGeom prst="straightConnector1">
            <a:avLst/>
          </a:prstGeom>
          <a:noFill/>
          <a:ln w="9525" cap="flat" cmpd="sng">
            <a:solidFill>
              <a:schemeClr val="accent1"/>
            </a:solidFill>
            <a:prstDash val="solid"/>
            <a:round/>
            <a:headEnd type="none" w="med" len="med"/>
            <a:tailEnd type="none" w="med" len="med"/>
          </a:ln>
        </p:spPr>
      </p:cxnSp>
      <p:sp>
        <p:nvSpPr>
          <p:cNvPr id="3912" name="Google Shape;3912;p347"/>
          <p:cNvSpPr txBox="1">
            <a:spLocks noGrp="1"/>
          </p:cNvSpPr>
          <p:nvPr>
            <p:ph type="sldNum" idx="12"/>
          </p:nvPr>
        </p:nvSpPr>
        <p:spPr>
          <a:xfrm>
            <a:off x="61481" y="4627167"/>
            <a:ext cx="548700" cy="107700"/>
          </a:xfrm>
          <a:prstGeom prst="rect">
            <a:avLst/>
          </a:prstGeom>
          <a:noFill/>
          <a:ln>
            <a:noFill/>
          </a:ln>
        </p:spPr>
        <p:txBody>
          <a:bodyPr spcFirstLastPara="1" wrap="square" lIns="0" tIns="0" rIns="0" bIns="0" anchor="b" anchorCtr="0">
            <a:noAutofit/>
          </a:bodyPr>
          <a:lstStyle>
            <a:lvl1pPr lvl="0" algn="ctr" rtl="0">
              <a:buNone/>
              <a:defRPr sz="600">
                <a:latin typeface="Red Hat Text Medium"/>
                <a:ea typeface="Red Hat Text Medium"/>
                <a:cs typeface="Red Hat Text Medium"/>
                <a:sym typeface="Red Hat Text Medium"/>
              </a:defRPr>
            </a:lvl1pPr>
            <a:lvl2pPr lvl="1" algn="ctr" rtl="0">
              <a:buNone/>
              <a:defRPr sz="600">
                <a:latin typeface="Red Hat Text Medium"/>
                <a:ea typeface="Red Hat Text Medium"/>
                <a:cs typeface="Red Hat Text Medium"/>
                <a:sym typeface="Red Hat Text Medium"/>
              </a:defRPr>
            </a:lvl2pPr>
            <a:lvl3pPr lvl="2" algn="ctr" rtl="0">
              <a:buNone/>
              <a:defRPr sz="600">
                <a:latin typeface="Red Hat Text Medium"/>
                <a:ea typeface="Red Hat Text Medium"/>
                <a:cs typeface="Red Hat Text Medium"/>
                <a:sym typeface="Red Hat Text Medium"/>
              </a:defRPr>
            </a:lvl3pPr>
            <a:lvl4pPr lvl="3" algn="ctr" rtl="0">
              <a:buNone/>
              <a:defRPr sz="600">
                <a:latin typeface="Red Hat Text Medium"/>
                <a:ea typeface="Red Hat Text Medium"/>
                <a:cs typeface="Red Hat Text Medium"/>
                <a:sym typeface="Red Hat Text Medium"/>
              </a:defRPr>
            </a:lvl4pPr>
            <a:lvl5pPr lvl="4" algn="ctr" rtl="0">
              <a:buNone/>
              <a:defRPr sz="600">
                <a:latin typeface="Red Hat Text Medium"/>
                <a:ea typeface="Red Hat Text Medium"/>
                <a:cs typeface="Red Hat Text Medium"/>
                <a:sym typeface="Red Hat Text Medium"/>
              </a:defRPr>
            </a:lvl5pPr>
            <a:lvl6pPr lvl="5" algn="ctr" rtl="0">
              <a:buNone/>
              <a:defRPr sz="600">
                <a:latin typeface="Red Hat Text Medium"/>
                <a:ea typeface="Red Hat Text Medium"/>
                <a:cs typeface="Red Hat Text Medium"/>
                <a:sym typeface="Red Hat Text Medium"/>
              </a:defRPr>
            </a:lvl6pPr>
            <a:lvl7pPr lvl="6" algn="ctr" rtl="0">
              <a:buNone/>
              <a:defRPr sz="600">
                <a:latin typeface="Red Hat Text Medium"/>
                <a:ea typeface="Red Hat Text Medium"/>
                <a:cs typeface="Red Hat Text Medium"/>
                <a:sym typeface="Red Hat Text Medium"/>
              </a:defRPr>
            </a:lvl7pPr>
            <a:lvl8pPr lvl="7" algn="ctr" rtl="0">
              <a:buNone/>
              <a:defRPr sz="600">
                <a:latin typeface="Red Hat Text Medium"/>
                <a:ea typeface="Red Hat Text Medium"/>
                <a:cs typeface="Red Hat Text Medium"/>
                <a:sym typeface="Red Hat Text Medium"/>
              </a:defRPr>
            </a:lvl8pPr>
            <a:lvl9pPr lvl="8" algn="ctr" rtl="0">
              <a:buNone/>
              <a:defRPr sz="6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pic>
        <p:nvPicPr>
          <p:cNvPr id="3913" name="Google Shape;3913;p347"/>
          <p:cNvPicPr preferRelativeResize="0"/>
          <p:nvPr/>
        </p:nvPicPr>
        <p:blipFill rotWithShape="1">
          <a:blip r:embed="rId2">
            <a:alphaModFix/>
          </a:blip>
          <a:srcRect t="327" b="317"/>
          <a:stretch/>
        </p:blipFill>
        <p:spPr>
          <a:xfrm>
            <a:off x="8033460" y="4734938"/>
            <a:ext cx="731888" cy="171091"/>
          </a:xfrm>
          <a:prstGeom prst="rect">
            <a:avLst/>
          </a:prstGeom>
          <a:noFill/>
          <a:ln>
            <a:noFill/>
          </a:ln>
        </p:spPr>
      </p:pic>
      <p:sp>
        <p:nvSpPr>
          <p:cNvPr id="3914" name="Google Shape;3914;p347"/>
          <p:cNvSpPr txBox="1">
            <a:spLocks noGrp="1"/>
          </p:cNvSpPr>
          <p:nvPr>
            <p:ph type="subTitle" idx="2"/>
          </p:nvPr>
        </p:nvSpPr>
        <p:spPr>
          <a:xfrm>
            <a:off x="663788" y="4627163"/>
            <a:ext cx="6001800" cy="419700"/>
          </a:xfrm>
          <a:prstGeom prst="rect">
            <a:avLst/>
          </a:prstGeom>
        </p:spPr>
        <p:txBody>
          <a:bodyPr spcFirstLastPara="1" wrap="square" lIns="0" tIns="0" rIns="0" bIns="0" anchor="b" anchorCtr="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a:endParaRPr/>
          </a:p>
        </p:txBody>
      </p:sp>
      <p:sp>
        <p:nvSpPr>
          <p:cNvPr id="3915" name="Google Shape;3915;p347"/>
          <p:cNvSpPr txBox="1">
            <a:spLocks noGrp="1"/>
          </p:cNvSpPr>
          <p:nvPr>
            <p:ph type="title"/>
          </p:nvPr>
        </p:nvSpPr>
        <p:spPr>
          <a:xfrm>
            <a:off x="663788" y="825263"/>
            <a:ext cx="7816500" cy="414900"/>
          </a:xfrm>
          <a:prstGeom prst="rect">
            <a:avLst/>
          </a:prstGeom>
        </p:spPr>
        <p:txBody>
          <a:bodyPr spcFirstLastPara="1" wrap="square" lIns="0" tIns="0" rIns="0" bIns="0" anchor="t" anchorCtr="0">
            <a:noAutofit/>
          </a:bodyPr>
          <a:lstStyle>
            <a:lvl1pPr lvl="0" algn="ctr" rtl="0">
              <a:lnSpc>
                <a:spcPct val="130000"/>
              </a:lnSpc>
              <a:spcBef>
                <a:spcPts val="0"/>
              </a:spcBef>
              <a:spcAft>
                <a:spcPts val="0"/>
              </a:spcAft>
              <a:buNone/>
              <a:defRPr sz="2100"/>
            </a:lvl1pPr>
            <a:lvl2pPr lvl="1" algn="ctr" rtl="0">
              <a:lnSpc>
                <a:spcPct val="130000"/>
              </a:lnSpc>
              <a:spcBef>
                <a:spcPts val="0"/>
              </a:spcBef>
              <a:spcAft>
                <a:spcPts val="0"/>
              </a:spcAft>
              <a:buNone/>
              <a:defRPr sz="2000"/>
            </a:lvl2pPr>
            <a:lvl3pPr lvl="2" algn="ctr" rtl="0">
              <a:lnSpc>
                <a:spcPct val="130000"/>
              </a:lnSpc>
              <a:spcBef>
                <a:spcPts val="0"/>
              </a:spcBef>
              <a:spcAft>
                <a:spcPts val="0"/>
              </a:spcAft>
              <a:buNone/>
              <a:defRPr sz="2000"/>
            </a:lvl3pPr>
            <a:lvl4pPr lvl="3" algn="ctr" rtl="0">
              <a:lnSpc>
                <a:spcPct val="130000"/>
              </a:lnSpc>
              <a:spcBef>
                <a:spcPts val="0"/>
              </a:spcBef>
              <a:spcAft>
                <a:spcPts val="0"/>
              </a:spcAft>
              <a:buNone/>
              <a:defRPr sz="2000"/>
            </a:lvl4pPr>
            <a:lvl5pPr lvl="4" algn="ctr" rtl="0">
              <a:lnSpc>
                <a:spcPct val="130000"/>
              </a:lnSpc>
              <a:spcBef>
                <a:spcPts val="0"/>
              </a:spcBef>
              <a:spcAft>
                <a:spcPts val="0"/>
              </a:spcAft>
              <a:buNone/>
              <a:defRPr sz="2000"/>
            </a:lvl5pPr>
            <a:lvl6pPr lvl="5" algn="ctr" rtl="0">
              <a:lnSpc>
                <a:spcPct val="130000"/>
              </a:lnSpc>
              <a:spcBef>
                <a:spcPts val="0"/>
              </a:spcBef>
              <a:spcAft>
                <a:spcPts val="0"/>
              </a:spcAft>
              <a:buNone/>
              <a:defRPr sz="2000"/>
            </a:lvl6pPr>
            <a:lvl7pPr lvl="6" algn="ctr" rtl="0">
              <a:lnSpc>
                <a:spcPct val="130000"/>
              </a:lnSpc>
              <a:spcBef>
                <a:spcPts val="0"/>
              </a:spcBef>
              <a:spcAft>
                <a:spcPts val="0"/>
              </a:spcAft>
              <a:buNone/>
              <a:defRPr sz="2000"/>
            </a:lvl7pPr>
            <a:lvl8pPr lvl="7" algn="ctr" rtl="0">
              <a:lnSpc>
                <a:spcPct val="130000"/>
              </a:lnSpc>
              <a:spcBef>
                <a:spcPts val="0"/>
              </a:spcBef>
              <a:spcAft>
                <a:spcPts val="0"/>
              </a:spcAft>
              <a:buNone/>
              <a:defRPr sz="2000"/>
            </a:lvl8pPr>
            <a:lvl9pPr lvl="8" algn="ctr" rtl="0">
              <a:lnSpc>
                <a:spcPct val="130000"/>
              </a:lnSpc>
              <a:spcBef>
                <a:spcPts val="0"/>
              </a:spcBef>
              <a:spcAft>
                <a:spcPts val="0"/>
              </a:spcAft>
              <a:buNone/>
              <a:defRPr sz="2000"/>
            </a:lvl9pPr>
          </a:lstStyle>
          <a:p>
            <a:endParaRPr/>
          </a:p>
        </p:txBody>
      </p:sp>
      <p:sp>
        <p:nvSpPr>
          <p:cNvPr id="3916" name="Google Shape;3916;p347"/>
          <p:cNvSpPr txBox="1">
            <a:spLocks noGrp="1"/>
          </p:cNvSpPr>
          <p:nvPr>
            <p:ph type="subTitle" idx="3"/>
          </p:nvPr>
        </p:nvSpPr>
        <p:spPr>
          <a:xfrm>
            <a:off x="663844" y="1240163"/>
            <a:ext cx="7816500" cy="219000"/>
          </a:xfrm>
          <a:prstGeom prst="rect">
            <a:avLst/>
          </a:prstGeom>
        </p:spPr>
        <p:txBody>
          <a:bodyPr spcFirstLastPara="1" wrap="square" lIns="0" tIns="0" rIns="0" bIns="0" anchor="t" anchorCtr="0">
            <a:noAutofit/>
          </a:bodyPr>
          <a:lstStyle>
            <a:lvl1pPr lvl="0" algn="ctr" rtl="0">
              <a:spcBef>
                <a:spcPts val="0"/>
              </a:spcBef>
              <a:spcAft>
                <a:spcPts val="0"/>
              </a:spcAft>
              <a:buNone/>
              <a:defRPr sz="1400">
                <a:solidFill>
                  <a:schemeClr val="accent1"/>
                </a:solidFill>
              </a:defRPr>
            </a:lvl1pPr>
            <a:lvl2pPr lvl="1" algn="ctr" rtl="0">
              <a:spcBef>
                <a:spcPts val="400"/>
              </a:spcBef>
              <a:spcAft>
                <a:spcPts val="0"/>
              </a:spcAft>
              <a:buNone/>
              <a:defRPr sz="1400">
                <a:solidFill>
                  <a:schemeClr val="accent1"/>
                </a:solidFill>
              </a:defRPr>
            </a:lvl2pPr>
            <a:lvl3pPr lvl="2" algn="ctr" rtl="0">
              <a:spcBef>
                <a:spcPts val="400"/>
              </a:spcBef>
              <a:spcAft>
                <a:spcPts val="0"/>
              </a:spcAft>
              <a:buNone/>
              <a:defRPr sz="1400">
                <a:solidFill>
                  <a:schemeClr val="accent1"/>
                </a:solidFill>
              </a:defRPr>
            </a:lvl3pPr>
            <a:lvl4pPr lvl="3" algn="ctr" rtl="0">
              <a:spcBef>
                <a:spcPts val="400"/>
              </a:spcBef>
              <a:spcAft>
                <a:spcPts val="0"/>
              </a:spcAft>
              <a:buNone/>
              <a:defRPr sz="1400">
                <a:solidFill>
                  <a:schemeClr val="accent1"/>
                </a:solidFill>
              </a:defRPr>
            </a:lvl4pPr>
            <a:lvl5pPr lvl="4" algn="ctr" rtl="0">
              <a:spcBef>
                <a:spcPts val="400"/>
              </a:spcBef>
              <a:spcAft>
                <a:spcPts val="0"/>
              </a:spcAft>
              <a:buNone/>
              <a:defRPr sz="1400">
                <a:solidFill>
                  <a:schemeClr val="accent1"/>
                </a:solidFill>
              </a:defRPr>
            </a:lvl5pPr>
            <a:lvl6pPr lvl="5" algn="ctr" rtl="0">
              <a:spcBef>
                <a:spcPts val="400"/>
              </a:spcBef>
              <a:spcAft>
                <a:spcPts val="0"/>
              </a:spcAft>
              <a:buNone/>
              <a:defRPr sz="1400">
                <a:solidFill>
                  <a:schemeClr val="accent1"/>
                </a:solidFill>
              </a:defRPr>
            </a:lvl6pPr>
            <a:lvl7pPr lvl="6" algn="ctr" rtl="0">
              <a:spcBef>
                <a:spcPts val="400"/>
              </a:spcBef>
              <a:spcAft>
                <a:spcPts val="0"/>
              </a:spcAft>
              <a:buNone/>
              <a:defRPr sz="1400">
                <a:solidFill>
                  <a:schemeClr val="accent1"/>
                </a:solidFill>
              </a:defRPr>
            </a:lvl7pPr>
            <a:lvl8pPr lvl="7" algn="ctr" rtl="0">
              <a:spcBef>
                <a:spcPts val="400"/>
              </a:spcBef>
              <a:spcAft>
                <a:spcPts val="0"/>
              </a:spcAft>
              <a:buNone/>
              <a:defRPr sz="1400">
                <a:solidFill>
                  <a:schemeClr val="accent1"/>
                </a:solidFill>
              </a:defRPr>
            </a:lvl8pPr>
            <a:lvl9pPr lvl="8" algn="ctr" rtl="0">
              <a:spcBef>
                <a:spcPts val="400"/>
              </a:spcBef>
              <a:spcAft>
                <a:spcPts val="400"/>
              </a:spcAft>
              <a:buNone/>
              <a:defRPr sz="1400">
                <a:solidFill>
                  <a:schemeClr val="accent1"/>
                </a:solidFill>
              </a:defRPr>
            </a:lvl9pPr>
          </a:lstStyle>
          <a:p>
            <a:endParaRPr/>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917"/>
        <p:cNvGrpSpPr/>
        <p:nvPr/>
      </p:nvGrpSpPr>
      <p:grpSpPr>
        <a:xfrm>
          <a:off x="0" y="0"/>
          <a:ext cx="0" cy="0"/>
          <a:chOff x="0" y="0"/>
          <a:chExt cx="0" cy="0"/>
        </a:xfrm>
      </p:grpSpPr>
      <p:sp>
        <p:nvSpPr>
          <p:cNvPr id="3918" name="Google Shape;3918;p348"/>
          <p:cNvSpPr txBox="1">
            <a:spLocks noGrp="1"/>
          </p:cNvSpPr>
          <p:nvPr>
            <p:ph type="title"/>
          </p:nvPr>
        </p:nvSpPr>
        <p:spPr>
          <a:xfrm>
            <a:off x="311700" y="2150850"/>
            <a:ext cx="8520600" cy="841800"/>
          </a:xfrm>
          <a:prstGeom prst="rect">
            <a:avLst/>
          </a:prstGeom>
        </p:spPr>
        <p:txBody>
          <a:bodyPr spcFirstLastPara="1" wrap="square" lIns="0" tIns="0" rIns="0" bIns="0"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3919" name="Google Shape;3919;p34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sz="1400"/>
            </a:lvl1pPr>
            <a:lvl2pPr lvl="1" rtl="0">
              <a:buNone/>
              <a:defRPr sz="1400"/>
            </a:lvl2pPr>
            <a:lvl3pPr lvl="2" rtl="0">
              <a:buNone/>
              <a:defRPr sz="1400"/>
            </a:lvl3pPr>
            <a:lvl4pPr lvl="3" rtl="0">
              <a:buNone/>
              <a:defRPr sz="1400"/>
            </a:lvl4pPr>
            <a:lvl5pPr lvl="4" rtl="0">
              <a:buNone/>
              <a:defRPr sz="1400"/>
            </a:lvl5pPr>
            <a:lvl6pPr lvl="5" rtl="0">
              <a:buNone/>
              <a:defRPr sz="1400"/>
            </a:lvl6pPr>
            <a:lvl7pPr lvl="6" rtl="0">
              <a:buNone/>
              <a:defRPr sz="1400"/>
            </a:lvl7pPr>
            <a:lvl8pPr lvl="7" rtl="0">
              <a:buNone/>
              <a:defRPr sz="1400"/>
            </a:lvl8pPr>
            <a:lvl9pPr lvl="8" rtl="0">
              <a:buNone/>
              <a:defRPr sz="1400"/>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matchingName="Title and Content">
  <p:cSld name="TITLE_AND_BODY_11">
    <p:spTree>
      <p:nvGrpSpPr>
        <p:cNvPr id="1" name="Shape 3920"/>
        <p:cNvGrpSpPr/>
        <p:nvPr/>
      </p:nvGrpSpPr>
      <p:grpSpPr>
        <a:xfrm>
          <a:off x="0" y="0"/>
          <a:ext cx="0" cy="0"/>
          <a:chOff x="0" y="0"/>
          <a:chExt cx="0" cy="0"/>
        </a:xfrm>
      </p:grpSpPr>
      <p:sp>
        <p:nvSpPr>
          <p:cNvPr id="3921" name="Google Shape;3921;p349"/>
          <p:cNvSpPr txBox="1">
            <a:spLocks noGrp="1"/>
          </p:cNvSpPr>
          <p:nvPr>
            <p:ph type="body" idx="1"/>
          </p:nvPr>
        </p:nvSpPr>
        <p:spPr>
          <a:xfrm>
            <a:off x="276532" y="807475"/>
            <a:ext cx="8659200" cy="3922500"/>
          </a:xfrm>
          <a:prstGeom prst="rect">
            <a:avLst/>
          </a:prstGeom>
          <a:noFill/>
          <a:ln>
            <a:noFill/>
          </a:ln>
        </p:spPr>
        <p:txBody>
          <a:bodyPr spcFirstLastPara="1" wrap="square" lIns="17150" tIns="17150" rIns="17150" bIns="17150" anchor="t" anchorCtr="0">
            <a:normAutofit/>
          </a:bodyPr>
          <a:lstStyle>
            <a:lvl1pPr marL="457200" lvl="0" indent="-273050" algn="l" rtl="0">
              <a:lnSpc>
                <a:spcPct val="90000"/>
              </a:lnSpc>
              <a:spcBef>
                <a:spcPts val="800"/>
              </a:spcBef>
              <a:spcAft>
                <a:spcPts val="0"/>
              </a:spcAft>
              <a:buSzPts val="700"/>
              <a:buChar char="▸"/>
              <a:defRPr/>
            </a:lvl1pPr>
            <a:lvl2pPr marL="914400" lvl="1" indent="-273050" algn="l" rtl="0">
              <a:lnSpc>
                <a:spcPct val="90000"/>
              </a:lnSpc>
              <a:spcBef>
                <a:spcPts val="800"/>
              </a:spcBef>
              <a:spcAft>
                <a:spcPts val="0"/>
              </a:spcAft>
              <a:buSzPts val="700"/>
              <a:buChar char="･"/>
              <a:defRPr/>
            </a:lvl2pPr>
            <a:lvl3pPr marL="1371600" lvl="2" indent="-273050" algn="l" rtl="0">
              <a:lnSpc>
                <a:spcPct val="90000"/>
              </a:lnSpc>
              <a:spcBef>
                <a:spcPts val="800"/>
              </a:spcBef>
              <a:spcAft>
                <a:spcPts val="0"/>
              </a:spcAft>
              <a:buSzPts val="700"/>
              <a:buChar char="･"/>
              <a:defRPr/>
            </a:lvl3pPr>
            <a:lvl4pPr marL="1828800" lvl="3" indent="-273050" algn="l" rtl="0">
              <a:lnSpc>
                <a:spcPct val="90000"/>
              </a:lnSpc>
              <a:spcBef>
                <a:spcPts val="800"/>
              </a:spcBef>
              <a:spcAft>
                <a:spcPts val="0"/>
              </a:spcAft>
              <a:buSzPts val="700"/>
              <a:buChar char="･"/>
              <a:defRPr/>
            </a:lvl4pPr>
            <a:lvl5pPr marL="2286000" lvl="4" indent="-260350" algn="l" rtl="0">
              <a:lnSpc>
                <a:spcPct val="90000"/>
              </a:lnSpc>
              <a:spcBef>
                <a:spcPts val="800"/>
              </a:spcBef>
              <a:spcAft>
                <a:spcPts val="0"/>
              </a:spcAft>
              <a:buSzPts val="500"/>
              <a:buChar char="･"/>
              <a:defRPr/>
            </a:lvl5pPr>
            <a:lvl6pPr marL="2743200" lvl="5" indent="-273050" algn="l" rtl="0">
              <a:lnSpc>
                <a:spcPct val="90000"/>
              </a:lnSpc>
              <a:spcBef>
                <a:spcPts val="800"/>
              </a:spcBef>
              <a:spcAft>
                <a:spcPts val="0"/>
              </a:spcAft>
              <a:buSzPts val="700"/>
              <a:buChar char="･"/>
              <a:defRPr/>
            </a:lvl6pPr>
            <a:lvl7pPr marL="3200400" lvl="6" indent="-273050" algn="l" rtl="0">
              <a:lnSpc>
                <a:spcPct val="90000"/>
              </a:lnSpc>
              <a:spcBef>
                <a:spcPts val="800"/>
              </a:spcBef>
              <a:spcAft>
                <a:spcPts val="0"/>
              </a:spcAft>
              <a:buSzPts val="700"/>
              <a:buChar char="･"/>
              <a:defRPr/>
            </a:lvl7pPr>
            <a:lvl8pPr marL="3657600" lvl="7" indent="-273050" algn="l" rtl="0">
              <a:lnSpc>
                <a:spcPct val="90000"/>
              </a:lnSpc>
              <a:spcBef>
                <a:spcPts val="800"/>
              </a:spcBef>
              <a:spcAft>
                <a:spcPts val="0"/>
              </a:spcAft>
              <a:buSzPts val="700"/>
              <a:buChar char="･"/>
              <a:defRPr/>
            </a:lvl8pPr>
            <a:lvl9pPr marL="4114800" lvl="8" indent="-273050" algn="l" rtl="0">
              <a:lnSpc>
                <a:spcPct val="90000"/>
              </a:lnSpc>
              <a:spcBef>
                <a:spcPts val="800"/>
              </a:spcBef>
              <a:spcAft>
                <a:spcPts val="0"/>
              </a:spcAft>
              <a:buSzPts val="700"/>
              <a:buChar char="･"/>
              <a:defRPr/>
            </a:lvl9pPr>
          </a:lstStyle>
          <a:p>
            <a:endParaRPr/>
          </a:p>
        </p:txBody>
      </p:sp>
      <p:sp>
        <p:nvSpPr>
          <p:cNvPr id="3922" name="Google Shape;3922;p349"/>
          <p:cNvSpPr txBox="1">
            <a:spLocks noGrp="1"/>
          </p:cNvSpPr>
          <p:nvPr>
            <p:ph type="sldNum" idx="12"/>
          </p:nvPr>
        </p:nvSpPr>
        <p:spPr>
          <a:xfrm>
            <a:off x="276532" y="4896713"/>
            <a:ext cx="113100" cy="111600"/>
          </a:xfrm>
          <a:prstGeom prst="rect">
            <a:avLst/>
          </a:prstGeom>
          <a:noFill/>
          <a:ln>
            <a:noFill/>
          </a:ln>
        </p:spPr>
        <p:txBody>
          <a:bodyPr spcFirstLastPara="1" wrap="square" lIns="17150" tIns="17150" rIns="17150" bIns="17150" anchor="ctr" anchorCtr="0">
            <a:spAutoFit/>
          </a:bodyPr>
          <a:lstStyle>
            <a:lvl1pPr marL="0" lvl="0" indent="0" algn="l" rtl="0">
              <a:lnSpc>
                <a:spcPct val="100000"/>
              </a:lnSpc>
              <a:spcBef>
                <a:spcPts val="0"/>
              </a:spcBef>
              <a:spcAft>
                <a:spcPts val="0"/>
              </a:spcAft>
              <a:buClr>
                <a:srgbClr val="888888"/>
              </a:buClr>
              <a:buSzPts val="500"/>
              <a:buFont typeface="Arial"/>
              <a:buNone/>
              <a:defRPr sz="500">
                <a:solidFill>
                  <a:srgbClr val="888888"/>
                </a:solidFill>
                <a:latin typeface="Arial"/>
                <a:ea typeface="Arial"/>
                <a:cs typeface="Arial"/>
                <a:sym typeface="Arial"/>
              </a:defRPr>
            </a:lvl1pPr>
            <a:lvl2pPr marL="0" lvl="1" indent="0" algn="l" rtl="0">
              <a:lnSpc>
                <a:spcPct val="100000"/>
              </a:lnSpc>
              <a:spcBef>
                <a:spcPts val="0"/>
              </a:spcBef>
              <a:spcAft>
                <a:spcPts val="0"/>
              </a:spcAft>
              <a:buClr>
                <a:srgbClr val="888888"/>
              </a:buClr>
              <a:buSzPts val="500"/>
              <a:buFont typeface="Arial"/>
              <a:buNone/>
              <a:defRPr sz="500">
                <a:solidFill>
                  <a:srgbClr val="888888"/>
                </a:solidFill>
                <a:latin typeface="Arial"/>
                <a:ea typeface="Arial"/>
                <a:cs typeface="Arial"/>
                <a:sym typeface="Arial"/>
              </a:defRPr>
            </a:lvl2pPr>
            <a:lvl3pPr marL="0" lvl="2" indent="0" algn="l" rtl="0">
              <a:lnSpc>
                <a:spcPct val="100000"/>
              </a:lnSpc>
              <a:spcBef>
                <a:spcPts val="0"/>
              </a:spcBef>
              <a:spcAft>
                <a:spcPts val="0"/>
              </a:spcAft>
              <a:buClr>
                <a:srgbClr val="888888"/>
              </a:buClr>
              <a:buSzPts val="500"/>
              <a:buFont typeface="Arial"/>
              <a:buNone/>
              <a:defRPr sz="500">
                <a:solidFill>
                  <a:srgbClr val="888888"/>
                </a:solidFill>
                <a:latin typeface="Arial"/>
                <a:ea typeface="Arial"/>
                <a:cs typeface="Arial"/>
                <a:sym typeface="Arial"/>
              </a:defRPr>
            </a:lvl3pPr>
            <a:lvl4pPr marL="0" lvl="3" indent="0" algn="l" rtl="0">
              <a:lnSpc>
                <a:spcPct val="100000"/>
              </a:lnSpc>
              <a:spcBef>
                <a:spcPts val="0"/>
              </a:spcBef>
              <a:spcAft>
                <a:spcPts val="0"/>
              </a:spcAft>
              <a:buClr>
                <a:srgbClr val="888888"/>
              </a:buClr>
              <a:buSzPts val="500"/>
              <a:buFont typeface="Arial"/>
              <a:buNone/>
              <a:defRPr sz="500">
                <a:solidFill>
                  <a:srgbClr val="888888"/>
                </a:solidFill>
                <a:latin typeface="Arial"/>
                <a:ea typeface="Arial"/>
                <a:cs typeface="Arial"/>
                <a:sym typeface="Arial"/>
              </a:defRPr>
            </a:lvl4pPr>
            <a:lvl5pPr marL="0" lvl="4" indent="0" algn="l" rtl="0">
              <a:lnSpc>
                <a:spcPct val="100000"/>
              </a:lnSpc>
              <a:spcBef>
                <a:spcPts val="0"/>
              </a:spcBef>
              <a:spcAft>
                <a:spcPts val="0"/>
              </a:spcAft>
              <a:buClr>
                <a:srgbClr val="888888"/>
              </a:buClr>
              <a:buSzPts val="500"/>
              <a:buFont typeface="Arial"/>
              <a:buNone/>
              <a:defRPr sz="500">
                <a:solidFill>
                  <a:srgbClr val="888888"/>
                </a:solidFill>
                <a:latin typeface="Arial"/>
                <a:ea typeface="Arial"/>
                <a:cs typeface="Arial"/>
                <a:sym typeface="Arial"/>
              </a:defRPr>
            </a:lvl5pPr>
            <a:lvl6pPr marL="0" lvl="5" indent="0" algn="l" rtl="0">
              <a:lnSpc>
                <a:spcPct val="100000"/>
              </a:lnSpc>
              <a:spcBef>
                <a:spcPts val="0"/>
              </a:spcBef>
              <a:spcAft>
                <a:spcPts val="0"/>
              </a:spcAft>
              <a:buClr>
                <a:srgbClr val="888888"/>
              </a:buClr>
              <a:buSzPts val="500"/>
              <a:buFont typeface="Arial"/>
              <a:buNone/>
              <a:defRPr sz="500">
                <a:solidFill>
                  <a:srgbClr val="888888"/>
                </a:solidFill>
                <a:latin typeface="Arial"/>
                <a:ea typeface="Arial"/>
                <a:cs typeface="Arial"/>
                <a:sym typeface="Arial"/>
              </a:defRPr>
            </a:lvl6pPr>
            <a:lvl7pPr marL="0" lvl="6" indent="0" algn="l" rtl="0">
              <a:lnSpc>
                <a:spcPct val="100000"/>
              </a:lnSpc>
              <a:spcBef>
                <a:spcPts val="0"/>
              </a:spcBef>
              <a:spcAft>
                <a:spcPts val="0"/>
              </a:spcAft>
              <a:buClr>
                <a:srgbClr val="888888"/>
              </a:buClr>
              <a:buSzPts val="500"/>
              <a:buFont typeface="Arial"/>
              <a:buNone/>
              <a:defRPr sz="500">
                <a:solidFill>
                  <a:srgbClr val="888888"/>
                </a:solidFill>
                <a:latin typeface="Arial"/>
                <a:ea typeface="Arial"/>
                <a:cs typeface="Arial"/>
                <a:sym typeface="Arial"/>
              </a:defRPr>
            </a:lvl7pPr>
            <a:lvl8pPr marL="0" lvl="7" indent="0" algn="l" rtl="0">
              <a:lnSpc>
                <a:spcPct val="100000"/>
              </a:lnSpc>
              <a:spcBef>
                <a:spcPts val="0"/>
              </a:spcBef>
              <a:spcAft>
                <a:spcPts val="0"/>
              </a:spcAft>
              <a:buClr>
                <a:srgbClr val="888888"/>
              </a:buClr>
              <a:buSzPts val="500"/>
              <a:buFont typeface="Arial"/>
              <a:buNone/>
              <a:defRPr sz="500">
                <a:solidFill>
                  <a:srgbClr val="888888"/>
                </a:solidFill>
                <a:latin typeface="Arial"/>
                <a:ea typeface="Arial"/>
                <a:cs typeface="Arial"/>
                <a:sym typeface="Arial"/>
              </a:defRPr>
            </a:lvl8pPr>
            <a:lvl9pPr marL="0" lvl="8" indent="0" algn="l" rtl="0">
              <a:lnSpc>
                <a:spcPct val="100000"/>
              </a:lnSpc>
              <a:spcBef>
                <a:spcPts val="0"/>
              </a:spcBef>
              <a:spcAft>
                <a:spcPts val="0"/>
              </a:spcAft>
              <a:buClr>
                <a:srgbClr val="888888"/>
              </a:buClr>
              <a:buSzPts val="500"/>
              <a:buFont typeface="Arial"/>
              <a:buNone/>
              <a:defRPr sz="500">
                <a:solidFill>
                  <a:srgbClr val="888888"/>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
              <a:t>‹#›</a:t>
            </a:fld>
            <a:endParaRPr sz="1400">
              <a:solidFill>
                <a:srgbClr val="000000"/>
              </a:solidFill>
            </a:endParaRPr>
          </a:p>
        </p:txBody>
      </p:sp>
      <p:sp>
        <p:nvSpPr>
          <p:cNvPr id="3923" name="Google Shape;3923;p349"/>
          <p:cNvSpPr txBox="1">
            <a:spLocks noGrp="1"/>
          </p:cNvSpPr>
          <p:nvPr>
            <p:ph type="title"/>
          </p:nvPr>
        </p:nvSpPr>
        <p:spPr>
          <a:xfrm>
            <a:off x="257175" y="185166"/>
            <a:ext cx="7887900" cy="420300"/>
          </a:xfrm>
          <a:prstGeom prst="rect">
            <a:avLst/>
          </a:prstGeom>
          <a:noFill/>
          <a:ln>
            <a:noFill/>
          </a:ln>
        </p:spPr>
        <p:txBody>
          <a:bodyPr spcFirstLastPara="1" wrap="square" lIns="17150" tIns="17150" rIns="17150" bIns="17150" anchor="t" anchorCtr="0">
            <a:normAutofit/>
          </a:bodyPr>
          <a:lstStyle>
            <a:lvl1pPr lvl="0" algn="l" rtl="0">
              <a:lnSpc>
                <a:spcPct val="90000"/>
              </a:lnSpc>
              <a:spcBef>
                <a:spcPts val="0"/>
              </a:spcBef>
              <a:spcAft>
                <a:spcPts val="0"/>
              </a:spcAft>
              <a:buClr>
                <a:srgbClr val="2B4683"/>
              </a:buClr>
              <a:buSzPts val="700"/>
              <a:buNone/>
              <a:defRPr/>
            </a:lvl1pPr>
            <a:lvl2pPr lvl="1" algn="l" rtl="0">
              <a:lnSpc>
                <a:spcPct val="90000"/>
              </a:lnSpc>
              <a:spcBef>
                <a:spcPts val="0"/>
              </a:spcBef>
              <a:spcAft>
                <a:spcPts val="0"/>
              </a:spcAft>
              <a:buClr>
                <a:srgbClr val="2B4683"/>
              </a:buClr>
              <a:buSzPts val="700"/>
              <a:buNone/>
              <a:defRPr/>
            </a:lvl2pPr>
            <a:lvl3pPr lvl="2" algn="l" rtl="0">
              <a:lnSpc>
                <a:spcPct val="90000"/>
              </a:lnSpc>
              <a:spcBef>
                <a:spcPts val="0"/>
              </a:spcBef>
              <a:spcAft>
                <a:spcPts val="0"/>
              </a:spcAft>
              <a:buClr>
                <a:srgbClr val="2B4683"/>
              </a:buClr>
              <a:buSzPts val="700"/>
              <a:buNone/>
              <a:defRPr/>
            </a:lvl3pPr>
            <a:lvl4pPr lvl="3" algn="l" rtl="0">
              <a:lnSpc>
                <a:spcPct val="90000"/>
              </a:lnSpc>
              <a:spcBef>
                <a:spcPts val="0"/>
              </a:spcBef>
              <a:spcAft>
                <a:spcPts val="0"/>
              </a:spcAft>
              <a:buClr>
                <a:srgbClr val="2B4683"/>
              </a:buClr>
              <a:buSzPts val="700"/>
              <a:buNone/>
              <a:defRPr/>
            </a:lvl4pPr>
            <a:lvl5pPr lvl="4" algn="l" rtl="0">
              <a:lnSpc>
                <a:spcPct val="90000"/>
              </a:lnSpc>
              <a:spcBef>
                <a:spcPts val="0"/>
              </a:spcBef>
              <a:spcAft>
                <a:spcPts val="0"/>
              </a:spcAft>
              <a:buClr>
                <a:srgbClr val="2B4683"/>
              </a:buClr>
              <a:buSzPts val="700"/>
              <a:buNone/>
              <a:defRPr/>
            </a:lvl5pPr>
            <a:lvl6pPr lvl="5" algn="l" rtl="0">
              <a:lnSpc>
                <a:spcPct val="90000"/>
              </a:lnSpc>
              <a:spcBef>
                <a:spcPts val="0"/>
              </a:spcBef>
              <a:spcAft>
                <a:spcPts val="0"/>
              </a:spcAft>
              <a:buClr>
                <a:srgbClr val="2B4683"/>
              </a:buClr>
              <a:buSzPts val="700"/>
              <a:buNone/>
              <a:defRPr/>
            </a:lvl6pPr>
            <a:lvl7pPr lvl="6" algn="l" rtl="0">
              <a:lnSpc>
                <a:spcPct val="90000"/>
              </a:lnSpc>
              <a:spcBef>
                <a:spcPts val="0"/>
              </a:spcBef>
              <a:spcAft>
                <a:spcPts val="0"/>
              </a:spcAft>
              <a:buClr>
                <a:srgbClr val="2B4683"/>
              </a:buClr>
              <a:buSzPts val="700"/>
              <a:buNone/>
              <a:defRPr/>
            </a:lvl7pPr>
            <a:lvl8pPr lvl="7" algn="l" rtl="0">
              <a:lnSpc>
                <a:spcPct val="90000"/>
              </a:lnSpc>
              <a:spcBef>
                <a:spcPts val="0"/>
              </a:spcBef>
              <a:spcAft>
                <a:spcPts val="0"/>
              </a:spcAft>
              <a:buClr>
                <a:srgbClr val="2B4683"/>
              </a:buClr>
              <a:buSzPts val="700"/>
              <a:buNone/>
              <a:defRPr/>
            </a:lvl8pPr>
            <a:lvl9pPr lvl="8" algn="l" rtl="0">
              <a:lnSpc>
                <a:spcPct val="90000"/>
              </a:lnSpc>
              <a:spcBef>
                <a:spcPts val="0"/>
              </a:spcBef>
              <a:spcAft>
                <a:spcPts val="0"/>
              </a:spcAft>
              <a:buClr>
                <a:srgbClr val="2B4683"/>
              </a:buClr>
              <a:buSzPts val="700"/>
              <a:buNone/>
              <a:defRPr/>
            </a:lvl9pPr>
          </a:lstStyle>
          <a:p>
            <a:endParaRPr/>
          </a:p>
        </p:txBody>
      </p:sp>
      <p:sp>
        <p:nvSpPr>
          <p:cNvPr id="3924" name="Google Shape;3924;p349"/>
          <p:cNvSpPr txBox="1"/>
          <p:nvPr/>
        </p:nvSpPr>
        <p:spPr>
          <a:xfrm>
            <a:off x="3062835" y="4862213"/>
            <a:ext cx="3086400" cy="111600"/>
          </a:xfrm>
          <a:prstGeom prst="rect">
            <a:avLst/>
          </a:prstGeom>
          <a:noFill/>
          <a:ln>
            <a:noFill/>
          </a:ln>
        </p:spPr>
        <p:txBody>
          <a:bodyPr spcFirstLastPara="1" wrap="square" lIns="17150" tIns="17150" rIns="17150" bIns="17150" anchor="ctr" anchorCtr="0">
            <a:spAutoFit/>
          </a:bodyPr>
          <a:lstStyle/>
          <a:p>
            <a:pPr marL="0" marR="0" lvl="0" indent="0" algn="ctr" rtl="0">
              <a:lnSpc>
                <a:spcPct val="100000"/>
              </a:lnSpc>
              <a:spcBef>
                <a:spcPts val="0"/>
              </a:spcBef>
              <a:spcAft>
                <a:spcPts val="0"/>
              </a:spcAft>
              <a:buClr>
                <a:srgbClr val="888888"/>
              </a:buClr>
              <a:buSzPts val="500"/>
              <a:buFont typeface="Arial"/>
              <a:buNone/>
            </a:pPr>
            <a:r>
              <a:rPr lang="en" sz="500" b="0" i="0" u="none" strike="noStrike" cap="none">
                <a:solidFill>
                  <a:srgbClr val="888888"/>
                </a:solidFill>
                <a:latin typeface="Arial"/>
                <a:ea typeface="Arial"/>
                <a:cs typeface="Arial"/>
                <a:sym typeface="Arial"/>
              </a:rPr>
              <a:t>© 2019 StackRox, Inc. All Rights Reserved.</a:t>
            </a:r>
            <a:endParaRPr sz="500"/>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heme 3 closing">
  <p:cSld name="CUSTOM_1">
    <p:bg>
      <p:bgPr>
        <a:blipFill>
          <a:blip r:embed="rId2">
            <a:alphaModFix/>
          </a:blip>
          <a:stretch>
            <a:fillRect/>
          </a:stretch>
        </a:blipFill>
        <a:effectLst/>
      </p:bgPr>
    </p:bg>
    <p:spTree>
      <p:nvGrpSpPr>
        <p:cNvPr id="1" name="Shape 814"/>
        <p:cNvGrpSpPr/>
        <p:nvPr/>
      </p:nvGrpSpPr>
      <p:grpSpPr>
        <a:xfrm>
          <a:off x="0" y="0"/>
          <a:ext cx="0" cy="0"/>
          <a:chOff x="0" y="0"/>
          <a:chExt cx="0" cy="0"/>
        </a:xfrm>
      </p:grpSpPr>
      <p:sp>
        <p:nvSpPr>
          <p:cNvPr id="815" name="Google Shape;815;p130"/>
          <p:cNvSpPr/>
          <p:nvPr/>
        </p:nvSpPr>
        <p:spPr>
          <a:xfrm>
            <a:off x="7212881" y="4409156"/>
            <a:ext cx="1931100" cy="734400"/>
          </a:xfrm>
          <a:prstGeom prst="rect">
            <a:avLst/>
          </a:prstGeom>
          <a:solidFill>
            <a:schemeClr val="lt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pic>
        <p:nvPicPr>
          <p:cNvPr id="816" name="Google Shape;816;p130"/>
          <p:cNvPicPr preferRelativeResize="0"/>
          <p:nvPr/>
        </p:nvPicPr>
        <p:blipFill>
          <a:blip r:embed="rId3">
            <a:alphaModFix/>
          </a:blip>
          <a:stretch>
            <a:fillRect/>
          </a:stretch>
        </p:blipFill>
        <p:spPr>
          <a:xfrm>
            <a:off x="7580138" y="4652989"/>
            <a:ext cx="1185206" cy="279575"/>
          </a:xfrm>
          <a:prstGeom prst="rect">
            <a:avLst/>
          </a:prstGeom>
          <a:noFill/>
          <a:ln>
            <a:noFill/>
          </a:ln>
        </p:spPr>
      </p:pic>
      <p:cxnSp>
        <p:nvCxnSpPr>
          <p:cNvPr id="817" name="Google Shape;817;p130"/>
          <p:cNvCxnSpPr/>
          <p:nvPr/>
        </p:nvCxnSpPr>
        <p:spPr>
          <a:xfrm rot="10800000">
            <a:off x="335825" y="4801200"/>
            <a:ext cx="0" cy="342300"/>
          </a:xfrm>
          <a:prstGeom prst="straightConnector1">
            <a:avLst/>
          </a:prstGeom>
          <a:noFill/>
          <a:ln w="9525" cap="flat" cmpd="sng">
            <a:solidFill>
              <a:schemeClr val="lt1"/>
            </a:solidFill>
            <a:prstDash val="solid"/>
            <a:round/>
            <a:headEnd type="none" w="med" len="med"/>
            <a:tailEnd type="none" w="med" len="med"/>
          </a:ln>
        </p:spPr>
      </p:cxnSp>
      <p:sp>
        <p:nvSpPr>
          <p:cNvPr id="818" name="Google Shape;818;p130"/>
          <p:cNvSpPr txBox="1">
            <a:spLocks noGrp="1"/>
          </p:cNvSpPr>
          <p:nvPr>
            <p:ph type="title"/>
          </p:nvPr>
        </p:nvSpPr>
        <p:spPr>
          <a:xfrm>
            <a:off x="4245394" y="426470"/>
            <a:ext cx="4302300" cy="1446900"/>
          </a:xfrm>
          <a:prstGeom prst="rect">
            <a:avLst/>
          </a:prstGeom>
        </p:spPr>
        <p:txBody>
          <a:bodyPr spcFirstLastPara="1" wrap="square" lIns="0" tIns="0" rIns="0" bIns="0" anchor="b" anchorCtr="0">
            <a:noAutofit/>
          </a:bodyPr>
          <a:lstStyle>
            <a:lvl1pPr lvl="0" rtl="0">
              <a:lnSpc>
                <a:spcPct val="100000"/>
              </a:lnSpc>
              <a:spcBef>
                <a:spcPts val="0"/>
              </a:spcBef>
              <a:spcAft>
                <a:spcPts val="0"/>
              </a:spcAft>
              <a:buNone/>
              <a:defRPr sz="53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None/>
              <a:defRPr sz="53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None/>
              <a:defRPr sz="53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None/>
              <a:defRPr sz="53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None/>
              <a:defRPr sz="53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None/>
              <a:defRPr sz="53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None/>
              <a:defRPr sz="53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None/>
              <a:defRPr sz="53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None/>
              <a:defRPr sz="5300">
                <a:solidFill>
                  <a:schemeClr val="accent1"/>
                </a:solidFill>
                <a:latin typeface="Red Hat Display Medium"/>
                <a:ea typeface="Red Hat Display Medium"/>
                <a:cs typeface="Red Hat Display Medium"/>
                <a:sym typeface="Red Hat Display Medium"/>
              </a:defRPr>
            </a:lvl9pPr>
          </a:lstStyle>
          <a:p>
            <a:endParaRPr/>
          </a:p>
        </p:txBody>
      </p:sp>
      <p:sp>
        <p:nvSpPr>
          <p:cNvPr id="819" name="Google Shape;819;p130"/>
          <p:cNvSpPr txBox="1">
            <a:spLocks noGrp="1"/>
          </p:cNvSpPr>
          <p:nvPr>
            <p:ph type="subTitle" idx="1"/>
          </p:nvPr>
        </p:nvSpPr>
        <p:spPr>
          <a:xfrm rot="5400000">
            <a:off x="-1603762" y="1603800"/>
            <a:ext cx="3861600" cy="654000"/>
          </a:xfrm>
          <a:prstGeom prst="rect">
            <a:avLst/>
          </a:prstGeom>
        </p:spPr>
        <p:txBody>
          <a:bodyPr spcFirstLastPara="1" wrap="square" lIns="377175" tIns="68575" rIns="68575" bIns="68575" anchor="ctr" anchorCtr="0">
            <a:noAutofit/>
          </a:bodyPr>
          <a:lstStyle>
            <a:lvl1pPr lvl="0"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9pPr>
          </a:lstStyle>
          <a:p>
            <a:endParaRPr/>
          </a:p>
        </p:txBody>
      </p:sp>
      <p:sp>
        <p:nvSpPr>
          <p:cNvPr id="820" name="Google Shape;820;p130"/>
          <p:cNvSpPr txBox="1">
            <a:spLocks noGrp="1"/>
          </p:cNvSpPr>
          <p:nvPr>
            <p:ph type="subTitle" idx="2"/>
          </p:nvPr>
        </p:nvSpPr>
        <p:spPr>
          <a:xfrm>
            <a:off x="4245394" y="2064300"/>
            <a:ext cx="3334800" cy="1143600"/>
          </a:xfrm>
          <a:prstGeom prst="rect">
            <a:avLst/>
          </a:prstGeom>
        </p:spPr>
        <p:txBody>
          <a:bodyPr spcFirstLastPara="1" wrap="square" lIns="0" tIns="0" rIns="0" bIns="0" anchor="t" anchorCtr="0">
            <a:noAutofit/>
          </a:bodyPr>
          <a:lstStyle>
            <a:lvl1pPr lvl="0" rtl="0">
              <a:lnSpc>
                <a:spcPct val="180000"/>
              </a:lnSpc>
              <a:spcBef>
                <a:spcPts val="0"/>
              </a:spcBef>
              <a:spcAft>
                <a:spcPts val="0"/>
              </a:spcAft>
              <a:buClr>
                <a:schemeClr val="dk1"/>
              </a:buClr>
              <a:buSzPts val="1100"/>
              <a:buNone/>
              <a:defRPr sz="1100">
                <a:solidFill>
                  <a:schemeClr val="dk1"/>
                </a:solidFill>
              </a:defRPr>
            </a:lvl1pPr>
            <a:lvl2pPr lvl="1" rtl="0">
              <a:lnSpc>
                <a:spcPct val="180000"/>
              </a:lnSpc>
              <a:spcBef>
                <a:spcPts val="0"/>
              </a:spcBef>
              <a:spcAft>
                <a:spcPts val="0"/>
              </a:spcAft>
              <a:buClr>
                <a:schemeClr val="dk1"/>
              </a:buClr>
              <a:buSzPts val="1100"/>
              <a:buNone/>
              <a:defRPr sz="1100">
                <a:solidFill>
                  <a:schemeClr val="dk1"/>
                </a:solidFill>
              </a:defRPr>
            </a:lvl2pPr>
            <a:lvl3pPr lvl="2" rtl="0">
              <a:lnSpc>
                <a:spcPct val="180000"/>
              </a:lnSpc>
              <a:spcBef>
                <a:spcPts val="0"/>
              </a:spcBef>
              <a:spcAft>
                <a:spcPts val="0"/>
              </a:spcAft>
              <a:buClr>
                <a:schemeClr val="dk1"/>
              </a:buClr>
              <a:buSzPts val="1100"/>
              <a:buNone/>
              <a:defRPr sz="1100">
                <a:solidFill>
                  <a:schemeClr val="dk1"/>
                </a:solidFill>
              </a:defRPr>
            </a:lvl3pPr>
            <a:lvl4pPr lvl="3" rtl="0">
              <a:lnSpc>
                <a:spcPct val="180000"/>
              </a:lnSpc>
              <a:spcBef>
                <a:spcPts val="0"/>
              </a:spcBef>
              <a:spcAft>
                <a:spcPts val="0"/>
              </a:spcAft>
              <a:buClr>
                <a:schemeClr val="dk1"/>
              </a:buClr>
              <a:buSzPts val="1100"/>
              <a:buNone/>
              <a:defRPr sz="1100">
                <a:solidFill>
                  <a:schemeClr val="dk1"/>
                </a:solidFill>
              </a:defRPr>
            </a:lvl4pPr>
            <a:lvl5pPr lvl="4" rtl="0">
              <a:lnSpc>
                <a:spcPct val="180000"/>
              </a:lnSpc>
              <a:spcBef>
                <a:spcPts val="0"/>
              </a:spcBef>
              <a:spcAft>
                <a:spcPts val="0"/>
              </a:spcAft>
              <a:buClr>
                <a:schemeClr val="dk1"/>
              </a:buClr>
              <a:buSzPts val="1100"/>
              <a:buNone/>
              <a:defRPr sz="1100">
                <a:solidFill>
                  <a:schemeClr val="dk1"/>
                </a:solidFill>
              </a:defRPr>
            </a:lvl5pPr>
            <a:lvl6pPr lvl="5" rtl="0">
              <a:lnSpc>
                <a:spcPct val="180000"/>
              </a:lnSpc>
              <a:spcBef>
                <a:spcPts val="0"/>
              </a:spcBef>
              <a:spcAft>
                <a:spcPts val="0"/>
              </a:spcAft>
              <a:buClr>
                <a:schemeClr val="dk1"/>
              </a:buClr>
              <a:buSzPts val="1100"/>
              <a:buNone/>
              <a:defRPr sz="1100">
                <a:solidFill>
                  <a:schemeClr val="dk1"/>
                </a:solidFill>
              </a:defRPr>
            </a:lvl6pPr>
            <a:lvl7pPr lvl="6" rtl="0">
              <a:lnSpc>
                <a:spcPct val="180000"/>
              </a:lnSpc>
              <a:spcBef>
                <a:spcPts val="0"/>
              </a:spcBef>
              <a:spcAft>
                <a:spcPts val="0"/>
              </a:spcAft>
              <a:buClr>
                <a:schemeClr val="dk1"/>
              </a:buClr>
              <a:buSzPts val="1100"/>
              <a:buNone/>
              <a:defRPr sz="1100">
                <a:solidFill>
                  <a:schemeClr val="dk1"/>
                </a:solidFill>
              </a:defRPr>
            </a:lvl7pPr>
            <a:lvl8pPr lvl="7" rtl="0">
              <a:lnSpc>
                <a:spcPct val="180000"/>
              </a:lnSpc>
              <a:spcBef>
                <a:spcPts val="0"/>
              </a:spcBef>
              <a:spcAft>
                <a:spcPts val="0"/>
              </a:spcAft>
              <a:buClr>
                <a:schemeClr val="dk1"/>
              </a:buClr>
              <a:buSzPts val="1100"/>
              <a:buNone/>
              <a:defRPr sz="1100">
                <a:solidFill>
                  <a:schemeClr val="dk1"/>
                </a:solidFill>
              </a:defRPr>
            </a:lvl8pPr>
            <a:lvl9pPr lvl="8" rtl="0">
              <a:lnSpc>
                <a:spcPct val="180000"/>
              </a:lnSpc>
              <a:spcBef>
                <a:spcPts val="0"/>
              </a:spcBef>
              <a:spcAft>
                <a:spcPts val="0"/>
              </a:spcAft>
              <a:buClr>
                <a:schemeClr val="dk1"/>
              </a:buClr>
              <a:buSzPts val="1100"/>
              <a:buNone/>
              <a:defRPr sz="1100">
                <a:solidFill>
                  <a:schemeClr val="dk1"/>
                </a:solidFill>
              </a:defRPr>
            </a:lvl9pPr>
          </a:lstStyle>
          <a:p>
            <a:endParaRPr/>
          </a:p>
        </p:txBody>
      </p:sp>
      <p:sp>
        <p:nvSpPr>
          <p:cNvPr id="821" name="Google Shape;821;p130"/>
          <p:cNvSpPr txBox="1"/>
          <p:nvPr/>
        </p:nvSpPr>
        <p:spPr>
          <a:xfrm>
            <a:off x="4427587" y="3501900"/>
            <a:ext cx="1920300" cy="180900"/>
          </a:xfrm>
          <a:prstGeom prst="rect">
            <a:avLst/>
          </a:prstGeom>
          <a:noFill/>
          <a:ln>
            <a:noFill/>
          </a:ln>
        </p:spPr>
        <p:txBody>
          <a:bodyPr spcFirstLastPara="1" wrap="square" lIns="68575" tIns="68575" rIns="68575" bIns="68575" anchor="ctr" anchorCtr="0">
            <a:noAutofit/>
          </a:bodyPr>
          <a:lstStyle/>
          <a:p>
            <a:pPr marL="0" lvl="0" indent="0" algn="l" rtl="0">
              <a:spcBef>
                <a:spcPts val="0"/>
              </a:spcBef>
              <a:spcAft>
                <a:spcPts val="0"/>
              </a:spcAft>
              <a:buNone/>
            </a:pPr>
            <a:r>
              <a:rPr lang="en" sz="900">
                <a:solidFill>
                  <a:schemeClr val="dk1"/>
                </a:solidFill>
                <a:latin typeface="Red Hat Text"/>
                <a:ea typeface="Red Hat Text"/>
                <a:cs typeface="Red Hat Text"/>
                <a:sym typeface="Red Hat Text"/>
              </a:rPr>
              <a:t>linkedin.com/company/red-hat</a:t>
            </a:r>
            <a:endParaRPr sz="900">
              <a:solidFill>
                <a:schemeClr val="dk1"/>
              </a:solidFill>
              <a:latin typeface="Red Hat Text"/>
              <a:ea typeface="Red Hat Text"/>
              <a:cs typeface="Red Hat Text"/>
              <a:sym typeface="Red Hat Text"/>
            </a:endParaRPr>
          </a:p>
        </p:txBody>
      </p:sp>
      <p:sp>
        <p:nvSpPr>
          <p:cNvPr id="822" name="Google Shape;822;p130"/>
          <p:cNvSpPr txBox="1"/>
          <p:nvPr/>
        </p:nvSpPr>
        <p:spPr>
          <a:xfrm>
            <a:off x="4427588" y="3880725"/>
            <a:ext cx="1920300" cy="180900"/>
          </a:xfrm>
          <a:prstGeom prst="rect">
            <a:avLst/>
          </a:prstGeom>
          <a:noFill/>
          <a:ln>
            <a:noFill/>
          </a:ln>
        </p:spPr>
        <p:txBody>
          <a:bodyPr spcFirstLastPara="1" wrap="square" lIns="68575" tIns="68575" rIns="68575" bIns="68575" anchor="ctr" anchorCtr="0">
            <a:noAutofit/>
          </a:bodyPr>
          <a:lstStyle/>
          <a:p>
            <a:pPr marL="0" lvl="0" indent="0" algn="l" rtl="0">
              <a:spcBef>
                <a:spcPts val="0"/>
              </a:spcBef>
              <a:spcAft>
                <a:spcPts val="0"/>
              </a:spcAft>
              <a:buNone/>
            </a:pPr>
            <a:r>
              <a:rPr lang="en" sz="900">
                <a:solidFill>
                  <a:schemeClr val="dk1"/>
                </a:solidFill>
                <a:latin typeface="Red Hat Text"/>
                <a:ea typeface="Red Hat Text"/>
                <a:cs typeface="Red Hat Text"/>
                <a:sym typeface="Red Hat Text"/>
              </a:rPr>
              <a:t>youtube.com/user/RedHatVideos</a:t>
            </a:r>
            <a:endParaRPr sz="900">
              <a:solidFill>
                <a:schemeClr val="dk1"/>
              </a:solidFill>
              <a:latin typeface="Red Hat Text"/>
              <a:ea typeface="Red Hat Text"/>
              <a:cs typeface="Red Hat Text"/>
              <a:sym typeface="Red Hat Text"/>
            </a:endParaRPr>
          </a:p>
        </p:txBody>
      </p:sp>
      <p:sp>
        <p:nvSpPr>
          <p:cNvPr id="823" name="Google Shape;823;p130"/>
          <p:cNvSpPr txBox="1"/>
          <p:nvPr/>
        </p:nvSpPr>
        <p:spPr>
          <a:xfrm>
            <a:off x="6611644" y="3501900"/>
            <a:ext cx="1920300" cy="180900"/>
          </a:xfrm>
          <a:prstGeom prst="rect">
            <a:avLst/>
          </a:prstGeom>
          <a:noFill/>
          <a:ln>
            <a:noFill/>
          </a:ln>
        </p:spPr>
        <p:txBody>
          <a:bodyPr spcFirstLastPara="1" wrap="square" lIns="68575" tIns="68575" rIns="68575" bIns="68575" anchor="ctr" anchorCtr="0">
            <a:noAutofit/>
          </a:bodyPr>
          <a:lstStyle/>
          <a:p>
            <a:pPr marL="0" lvl="0" indent="0" algn="l" rtl="0">
              <a:spcBef>
                <a:spcPts val="0"/>
              </a:spcBef>
              <a:spcAft>
                <a:spcPts val="0"/>
              </a:spcAft>
              <a:buNone/>
            </a:pPr>
            <a:r>
              <a:rPr lang="en" sz="900">
                <a:solidFill>
                  <a:schemeClr val="dk1"/>
                </a:solidFill>
                <a:latin typeface="Red Hat Text"/>
                <a:ea typeface="Red Hat Text"/>
                <a:cs typeface="Red Hat Text"/>
                <a:sym typeface="Red Hat Text"/>
              </a:rPr>
              <a:t>facebook.com/redhatinc</a:t>
            </a:r>
            <a:endParaRPr sz="900">
              <a:solidFill>
                <a:schemeClr val="dk1"/>
              </a:solidFill>
              <a:latin typeface="Red Hat Text"/>
              <a:ea typeface="Red Hat Text"/>
              <a:cs typeface="Red Hat Text"/>
              <a:sym typeface="Red Hat Text"/>
            </a:endParaRPr>
          </a:p>
        </p:txBody>
      </p:sp>
      <p:sp>
        <p:nvSpPr>
          <p:cNvPr id="824" name="Google Shape;824;p130"/>
          <p:cNvSpPr txBox="1"/>
          <p:nvPr/>
        </p:nvSpPr>
        <p:spPr>
          <a:xfrm>
            <a:off x="6611644" y="3880725"/>
            <a:ext cx="1920300" cy="180900"/>
          </a:xfrm>
          <a:prstGeom prst="rect">
            <a:avLst/>
          </a:prstGeom>
          <a:noFill/>
          <a:ln>
            <a:noFill/>
          </a:ln>
        </p:spPr>
        <p:txBody>
          <a:bodyPr spcFirstLastPara="1" wrap="square" lIns="68575" tIns="68575" rIns="68575" bIns="68575" anchor="ctr" anchorCtr="0">
            <a:noAutofit/>
          </a:bodyPr>
          <a:lstStyle/>
          <a:p>
            <a:pPr marL="0" lvl="0" indent="0" algn="l" rtl="0">
              <a:spcBef>
                <a:spcPts val="0"/>
              </a:spcBef>
              <a:spcAft>
                <a:spcPts val="0"/>
              </a:spcAft>
              <a:buNone/>
            </a:pPr>
            <a:r>
              <a:rPr lang="en" sz="900">
                <a:solidFill>
                  <a:schemeClr val="dk1"/>
                </a:solidFill>
                <a:latin typeface="Red Hat Text"/>
                <a:ea typeface="Red Hat Text"/>
                <a:cs typeface="Red Hat Text"/>
                <a:sym typeface="Red Hat Text"/>
              </a:rPr>
              <a:t>twitter.com/RedHat</a:t>
            </a:r>
            <a:endParaRPr sz="900">
              <a:solidFill>
                <a:schemeClr val="dk1"/>
              </a:solidFill>
              <a:latin typeface="Red Hat Text"/>
              <a:ea typeface="Red Hat Text"/>
              <a:cs typeface="Red Hat Text"/>
              <a:sym typeface="Red Hat Text"/>
            </a:endParaRPr>
          </a:p>
        </p:txBody>
      </p:sp>
      <p:pic>
        <p:nvPicPr>
          <p:cNvPr id="825" name="Google Shape;825;p130"/>
          <p:cNvPicPr preferRelativeResize="0"/>
          <p:nvPr/>
        </p:nvPicPr>
        <p:blipFill rotWithShape="1">
          <a:blip r:embed="rId4">
            <a:alphaModFix/>
          </a:blip>
          <a:srcRect l="2507" r="2498"/>
          <a:stretch/>
        </p:blipFill>
        <p:spPr>
          <a:xfrm>
            <a:off x="6439844" y="3880729"/>
            <a:ext cx="171806" cy="180862"/>
          </a:xfrm>
          <a:prstGeom prst="rect">
            <a:avLst/>
          </a:prstGeom>
          <a:noFill/>
          <a:ln>
            <a:noFill/>
          </a:ln>
        </p:spPr>
      </p:pic>
      <p:pic>
        <p:nvPicPr>
          <p:cNvPr id="826" name="Google Shape;826;p130"/>
          <p:cNvPicPr preferRelativeResize="0"/>
          <p:nvPr/>
        </p:nvPicPr>
        <p:blipFill rotWithShape="1">
          <a:blip r:embed="rId5">
            <a:alphaModFix/>
          </a:blip>
          <a:srcRect l="2678" r="2678"/>
          <a:stretch/>
        </p:blipFill>
        <p:spPr>
          <a:xfrm>
            <a:off x="6439844" y="3501904"/>
            <a:ext cx="171806" cy="180862"/>
          </a:xfrm>
          <a:prstGeom prst="rect">
            <a:avLst/>
          </a:prstGeom>
          <a:noFill/>
          <a:ln>
            <a:noFill/>
          </a:ln>
        </p:spPr>
      </p:pic>
      <p:pic>
        <p:nvPicPr>
          <p:cNvPr id="827" name="Google Shape;827;p130"/>
          <p:cNvPicPr preferRelativeResize="0"/>
          <p:nvPr/>
        </p:nvPicPr>
        <p:blipFill rotWithShape="1">
          <a:blip r:embed="rId6">
            <a:alphaModFix/>
          </a:blip>
          <a:srcRect l="2507" r="2498"/>
          <a:stretch/>
        </p:blipFill>
        <p:spPr>
          <a:xfrm>
            <a:off x="4245400" y="3880729"/>
            <a:ext cx="171806" cy="180862"/>
          </a:xfrm>
          <a:prstGeom prst="rect">
            <a:avLst/>
          </a:prstGeom>
          <a:noFill/>
          <a:ln>
            <a:noFill/>
          </a:ln>
        </p:spPr>
      </p:pic>
      <p:pic>
        <p:nvPicPr>
          <p:cNvPr id="828" name="Google Shape;828;p130"/>
          <p:cNvPicPr preferRelativeResize="0"/>
          <p:nvPr/>
        </p:nvPicPr>
        <p:blipFill rotWithShape="1">
          <a:blip r:embed="rId7">
            <a:alphaModFix/>
          </a:blip>
          <a:srcRect l="2326" r="2326"/>
          <a:stretch/>
        </p:blipFill>
        <p:spPr>
          <a:xfrm>
            <a:off x="4245400" y="3501904"/>
            <a:ext cx="171806" cy="180862"/>
          </a:xfrm>
          <a:prstGeom prst="rect">
            <a:avLst/>
          </a:prstGeom>
          <a:noFill/>
          <a:ln>
            <a:noFill/>
          </a:ln>
        </p:spPr>
      </p:pic>
      <p:sp>
        <p:nvSpPr>
          <p:cNvPr id="829" name="Google Shape;829;p130"/>
          <p:cNvSpPr txBox="1">
            <a:spLocks noGrp="1"/>
          </p:cNvSpPr>
          <p:nvPr>
            <p:ph type="sldNum" idx="12"/>
          </p:nvPr>
        </p:nvSpPr>
        <p:spPr>
          <a:xfrm>
            <a:off x="61481" y="4627167"/>
            <a:ext cx="548700" cy="107700"/>
          </a:xfrm>
          <a:prstGeom prst="rect">
            <a:avLst/>
          </a:prstGeom>
          <a:noFill/>
          <a:ln>
            <a:noFill/>
          </a:ln>
        </p:spPr>
        <p:txBody>
          <a:bodyPr spcFirstLastPara="1" wrap="square" lIns="0" tIns="0" rIns="0" bIns="0" anchor="b" anchorCtr="0">
            <a:noAutofit/>
          </a:bodyPr>
          <a:lstStyle>
            <a:lvl1pPr lvl="0" algn="ctr" rtl="0">
              <a:buNone/>
              <a:defRPr sz="600">
                <a:solidFill>
                  <a:srgbClr val="FFFFFF"/>
                </a:solidFill>
                <a:latin typeface="Red Hat Text Medium"/>
                <a:ea typeface="Red Hat Text Medium"/>
                <a:cs typeface="Red Hat Text Medium"/>
                <a:sym typeface="Red Hat Text Medium"/>
              </a:defRPr>
            </a:lvl1pPr>
            <a:lvl2pPr lvl="1" algn="ctr" rtl="0">
              <a:buNone/>
              <a:defRPr sz="600">
                <a:solidFill>
                  <a:srgbClr val="FFFFFF"/>
                </a:solidFill>
                <a:latin typeface="Red Hat Text Medium"/>
                <a:ea typeface="Red Hat Text Medium"/>
                <a:cs typeface="Red Hat Text Medium"/>
                <a:sym typeface="Red Hat Text Medium"/>
              </a:defRPr>
            </a:lvl2pPr>
            <a:lvl3pPr lvl="2" algn="ctr" rtl="0">
              <a:buNone/>
              <a:defRPr sz="600">
                <a:solidFill>
                  <a:srgbClr val="FFFFFF"/>
                </a:solidFill>
                <a:latin typeface="Red Hat Text Medium"/>
                <a:ea typeface="Red Hat Text Medium"/>
                <a:cs typeface="Red Hat Text Medium"/>
                <a:sym typeface="Red Hat Text Medium"/>
              </a:defRPr>
            </a:lvl3pPr>
            <a:lvl4pPr lvl="3" algn="ctr" rtl="0">
              <a:buNone/>
              <a:defRPr sz="600">
                <a:solidFill>
                  <a:srgbClr val="FFFFFF"/>
                </a:solidFill>
                <a:latin typeface="Red Hat Text Medium"/>
                <a:ea typeface="Red Hat Text Medium"/>
                <a:cs typeface="Red Hat Text Medium"/>
                <a:sym typeface="Red Hat Text Medium"/>
              </a:defRPr>
            </a:lvl4pPr>
            <a:lvl5pPr lvl="4" algn="ctr" rtl="0">
              <a:buNone/>
              <a:defRPr sz="600">
                <a:solidFill>
                  <a:srgbClr val="FFFFFF"/>
                </a:solidFill>
                <a:latin typeface="Red Hat Text Medium"/>
                <a:ea typeface="Red Hat Text Medium"/>
                <a:cs typeface="Red Hat Text Medium"/>
                <a:sym typeface="Red Hat Text Medium"/>
              </a:defRPr>
            </a:lvl5pPr>
            <a:lvl6pPr lvl="5" algn="ctr" rtl="0">
              <a:buNone/>
              <a:defRPr sz="600">
                <a:solidFill>
                  <a:srgbClr val="FFFFFF"/>
                </a:solidFill>
                <a:latin typeface="Red Hat Text Medium"/>
                <a:ea typeface="Red Hat Text Medium"/>
                <a:cs typeface="Red Hat Text Medium"/>
                <a:sym typeface="Red Hat Text Medium"/>
              </a:defRPr>
            </a:lvl6pPr>
            <a:lvl7pPr lvl="6" algn="ctr" rtl="0">
              <a:buNone/>
              <a:defRPr sz="600">
                <a:solidFill>
                  <a:srgbClr val="FFFFFF"/>
                </a:solidFill>
                <a:latin typeface="Red Hat Text Medium"/>
                <a:ea typeface="Red Hat Text Medium"/>
                <a:cs typeface="Red Hat Text Medium"/>
                <a:sym typeface="Red Hat Text Medium"/>
              </a:defRPr>
            </a:lvl7pPr>
            <a:lvl8pPr lvl="7" algn="ctr" rtl="0">
              <a:buNone/>
              <a:defRPr sz="600">
                <a:solidFill>
                  <a:srgbClr val="FFFFFF"/>
                </a:solidFill>
                <a:latin typeface="Red Hat Text Medium"/>
                <a:ea typeface="Red Hat Text Medium"/>
                <a:cs typeface="Red Hat Text Medium"/>
                <a:sym typeface="Red Hat Text Medium"/>
              </a:defRPr>
            </a:lvl8pPr>
            <a:lvl9pPr lvl="8" algn="ctr" rtl="0">
              <a:buNone/>
              <a:defRPr sz="600">
                <a:solidFill>
                  <a:srgbClr val="FFFFFF"/>
                </a:solidFill>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heme 2 divider A">
  <p:cSld name="CUSTOM_2">
    <p:bg>
      <p:bgPr>
        <a:blipFill>
          <a:blip r:embed="rId2">
            <a:alphaModFix/>
          </a:blip>
          <a:stretch>
            <a:fillRect/>
          </a:stretch>
        </a:blipFill>
        <a:effectLst/>
      </p:bgPr>
    </p:bg>
    <p:spTree>
      <p:nvGrpSpPr>
        <p:cNvPr id="1" name="Shape 830"/>
        <p:cNvGrpSpPr/>
        <p:nvPr/>
      </p:nvGrpSpPr>
      <p:grpSpPr>
        <a:xfrm>
          <a:off x="0" y="0"/>
          <a:ext cx="0" cy="0"/>
          <a:chOff x="0" y="0"/>
          <a:chExt cx="0" cy="0"/>
        </a:xfrm>
      </p:grpSpPr>
      <p:sp>
        <p:nvSpPr>
          <p:cNvPr id="831" name="Google Shape;831;p131"/>
          <p:cNvSpPr txBox="1">
            <a:spLocks noGrp="1"/>
          </p:cNvSpPr>
          <p:nvPr>
            <p:ph type="title"/>
          </p:nvPr>
        </p:nvSpPr>
        <p:spPr>
          <a:xfrm>
            <a:off x="335831" y="813421"/>
            <a:ext cx="5118900" cy="1578900"/>
          </a:xfrm>
          <a:prstGeom prst="rect">
            <a:avLst/>
          </a:prstGeom>
        </p:spPr>
        <p:txBody>
          <a:bodyPr spcFirstLastPara="1" wrap="square" lIns="329175" tIns="68575" rIns="68575" bIns="68575" anchor="t" anchorCtr="0">
            <a:noAutofit/>
          </a:bodyPr>
          <a:lstStyle>
            <a:lvl1pPr lvl="0" rtl="0">
              <a:spcBef>
                <a:spcPts val="0"/>
              </a:spcBef>
              <a:spcAft>
                <a:spcPts val="0"/>
              </a:spcAft>
              <a:buNone/>
              <a:defRPr sz="4500">
                <a:solidFill>
                  <a:schemeClr val="lt1"/>
                </a:solidFill>
                <a:latin typeface="Red Hat Display Medium"/>
                <a:ea typeface="Red Hat Display Medium"/>
                <a:cs typeface="Red Hat Display Medium"/>
                <a:sym typeface="Red Hat Display Medium"/>
              </a:defRPr>
            </a:lvl1pPr>
            <a:lvl2pPr lvl="1" rtl="0">
              <a:spcBef>
                <a:spcPts val="0"/>
              </a:spcBef>
              <a:spcAft>
                <a:spcPts val="0"/>
              </a:spcAft>
              <a:buNone/>
              <a:defRPr sz="4500">
                <a:solidFill>
                  <a:schemeClr val="lt1"/>
                </a:solidFill>
                <a:latin typeface="Red Hat Display Medium"/>
                <a:ea typeface="Red Hat Display Medium"/>
                <a:cs typeface="Red Hat Display Medium"/>
                <a:sym typeface="Red Hat Display Medium"/>
              </a:defRPr>
            </a:lvl2pPr>
            <a:lvl3pPr lvl="2" rtl="0">
              <a:spcBef>
                <a:spcPts val="0"/>
              </a:spcBef>
              <a:spcAft>
                <a:spcPts val="0"/>
              </a:spcAft>
              <a:buNone/>
              <a:defRPr sz="4500">
                <a:solidFill>
                  <a:schemeClr val="lt1"/>
                </a:solidFill>
                <a:latin typeface="Red Hat Display Medium"/>
                <a:ea typeface="Red Hat Display Medium"/>
                <a:cs typeface="Red Hat Display Medium"/>
                <a:sym typeface="Red Hat Display Medium"/>
              </a:defRPr>
            </a:lvl3pPr>
            <a:lvl4pPr lvl="3" rtl="0">
              <a:spcBef>
                <a:spcPts val="0"/>
              </a:spcBef>
              <a:spcAft>
                <a:spcPts val="0"/>
              </a:spcAft>
              <a:buNone/>
              <a:defRPr sz="4500">
                <a:solidFill>
                  <a:schemeClr val="lt1"/>
                </a:solidFill>
                <a:latin typeface="Red Hat Display Medium"/>
                <a:ea typeface="Red Hat Display Medium"/>
                <a:cs typeface="Red Hat Display Medium"/>
                <a:sym typeface="Red Hat Display Medium"/>
              </a:defRPr>
            </a:lvl4pPr>
            <a:lvl5pPr lvl="4" rtl="0">
              <a:spcBef>
                <a:spcPts val="0"/>
              </a:spcBef>
              <a:spcAft>
                <a:spcPts val="0"/>
              </a:spcAft>
              <a:buNone/>
              <a:defRPr sz="4500">
                <a:solidFill>
                  <a:schemeClr val="lt1"/>
                </a:solidFill>
                <a:latin typeface="Red Hat Display Medium"/>
                <a:ea typeface="Red Hat Display Medium"/>
                <a:cs typeface="Red Hat Display Medium"/>
                <a:sym typeface="Red Hat Display Medium"/>
              </a:defRPr>
            </a:lvl5pPr>
            <a:lvl6pPr lvl="5" rtl="0">
              <a:spcBef>
                <a:spcPts val="0"/>
              </a:spcBef>
              <a:spcAft>
                <a:spcPts val="0"/>
              </a:spcAft>
              <a:buNone/>
              <a:defRPr sz="4500">
                <a:solidFill>
                  <a:schemeClr val="lt1"/>
                </a:solidFill>
                <a:latin typeface="Red Hat Display Medium"/>
                <a:ea typeface="Red Hat Display Medium"/>
                <a:cs typeface="Red Hat Display Medium"/>
                <a:sym typeface="Red Hat Display Medium"/>
              </a:defRPr>
            </a:lvl6pPr>
            <a:lvl7pPr lvl="6" rtl="0">
              <a:spcBef>
                <a:spcPts val="0"/>
              </a:spcBef>
              <a:spcAft>
                <a:spcPts val="0"/>
              </a:spcAft>
              <a:buNone/>
              <a:defRPr sz="4500">
                <a:solidFill>
                  <a:schemeClr val="lt1"/>
                </a:solidFill>
                <a:latin typeface="Red Hat Display Medium"/>
                <a:ea typeface="Red Hat Display Medium"/>
                <a:cs typeface="Red Hat Display Medium"/>
                <a:sym typeface="Red Hat Display Medium"/>
              </a:defRPr>
            </a:lvl7pPr>
            <a:lvl8pPr lvl="7" rtl="0">
              <a:spcBef>
                <a:spcPts val="0"/>
              </a:spcBef>
              <a:spcAft>
                <a:spcPts val="0"/>
              </a:spcAft>
              <a:buNone/>
              <a:defRPr sz="4500">
                <a:solidFill>
                  <a:schemeClr val="lt1"/>
                </a:solidFill>
                <a:latin typeface="Red Hat Display Medium"/>
                <a:ea typeface="Red Hat Display Medium"/>
                <a:cs typeface="Red Hat Display Medium"/>
                <a:sym typeface="Red Hat Display Medium"/>
              </a:defRPr>
            </a:lvl8pPr>
            <a:lvl9pPr lvl="8" rtl="0">
              <a:spcBef>
                <a:spcPts val="0"/>
              </a:spcBef>
              <a:spcAft>
                <a:spcPts val="0"/>
              </a:spcAft>
              <a:buNone/>
              <a:defRPr sz="4500">
                <a:solidFill>
                  <a:schemeClr val="lt1"/>
                </a:solidFill>
                <a:latin typeface="Red Hat Display Medium"/>
                <a:ea typeface="Red Hat Display Medium"/>
                <a:cs typeface="Red Hat Display Medium"/>
                <a:sym typeface="Red Hat Display Medium"/>
              </a:defRPr>
            </a:lvl9pPr>
          </a:lstStyle>
          <a:p>
            <a:endParaRPr/>
          </a:p>
        </p:txBody>
      </p:sp>
      <p:cxnSp>
        <p:nvCxnSpPr>
          <p:cNvPr id="832" name="Google Shape;832;p131"/>
          <p:cNvCxnSpPr/>
          <p:nvPr/>
        </p:nvCxnSpPr>
        <p:spPr>
          <a:xfrm rot="10800000">
            <a:off x="335825" y="4801200"/>
            <a:ext cx="0" cy="342300"/>
          </a:xfrm>
          <a:prstGeom prst="straightConnector1">
            <a:avLst/>
          </a:prstGeom>
          <a:noFill/>
          <a:ln w="9525" cap="flat" cmpd="sng">
            <a:solidFill>
              <a:srgbClr val="EE0000"/>
            </a:solidFill>
            <a:prstDash val="solid"/>
            <a:round/>
            <a:headEnd type="none" w="med" len="med"/>
            <a:tailEnd type="none" w="med" len="med"/>
          </a:ln>
        </p:spPr>
      </p:cxnSp>
      <p:cxnSp>
        <p:nvCxnSpPr>
          <p:cNvPr id="833" name="Google Shape;833;p131"/>
          <p:cNvCxnSpPr/>
          <p:nvPr/>
        </p:nvCxnSpPr>
        <p:spPr>
          <a:xfrm rot="10800000">
            <a:off x="335831" y="150"/>
            <a:ext cx="0" cy="664800"/>
          </a:xfrm>
          <a:prstGeom prst="straightConnector1">
            <a:avLst/>
          </a:prstGeom>
          <a:noFill/>
          <a:ln w="9525" cap="flat" cmpd="sng">
            <a:solidFill>
              <a:srgbClr val="EE0000"/>
            </a:solidFill>
            <a:prstDash val="solid"/>
            <a:round/>
            <a:headEnd type="none" w="med" len="med"/>
            <a:tailEnd type="none" w="med" len="med"/>
          </a:ln>
        </p:spPr>
      </p:cxnSp>
      <p:sp>
        <p:nvSpPr>
          <p:cNvPr id="834" name="Google Shape;834;p131"/>
          <p:cNvSpPr txBox="1">
            <a:spLocks noGrp="1"/>
          </p:cNvSpPr>
          <p:nvPr>
            <p:ph type="subTitle" idx="1"/>
          </p:nvPr>
        </p:nvSpPr>
        <p:spPr>
          <a:xfrm>
            <a:off x="335831" y="41580"/>
            <a:ext cx="3861600" cy="612300"/>
          </a:xfrm>
          <a:prstGeom prst="rect">
            <a:avLst/>
          </a:prstGeom>
        </p:spPr>
        <p:txBody>
          <a:bodyPr spcFirstLastPara="1" wrap="square" lIns="329175" tIns="68575" rIns="68575" bIns="68575" anchor="ctr" anchorCtr="0">
            <a:noAutofit/>
          </a:bodyPr>
          <a:lstStyle>
            <a:lvl1pPr lvl="0"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9pPr>
          </a:lstStyle>
          <a:p>
            <a:endParaRPr/>
          </a:p>
        </p:txBody>
      </p:sp>
      <p:sp>
        <p:nvSpPr>
          <p:cNvPr id="835" name="Google Shape;835;p131"/>
          <p:cNvSpPr txBox="1">
            <a:spLocks noGrp="1"/>
          </p:cNvSpPr>
          <p:nvPr>
            <p:ph type="subTitle" idx="2"/>
          </p:nvPr>
        </p:nvSpPr>
        <p:spPr>
          <a:xfrm>
            <a:off x="6938588" y="1307790"/>
            <a:ext cx="1593300" cy="2481900"/>
          </a:xfrm>
          <a:prstGeom prst="rect">
            <a:avLst/>
          </a:prstGeom>
        </p:spPr>
        <p:txBody>
          <a:bodyPr spcFirstLastPara="1" wrap="square" lIns="0" tIns="0" rIns="0" bIns="0" anchor="t" anchorCtr="0">
            <a:noAutofit/>
          </a:bodyPr>
          <a:lstStyle>
            <a:lvl1pPr lvl="0" rtl="0">
              <a:lnSpc>
                <a:spcPct val="174000"/>
              </a:lnSpc>
              <a:spcBef>
                <a:spcPts val="0"/>
              </a:spcBef>
              <a:spcAft>
                <a:spcPts val="0"/>
              </a:spcAft>
              <a:buNone/>
              <a:defRPr sz="1100">
                <a:solidFill>
                  <a:srgbClr val="141414"/>
                </a:solidFill>
              </a:defRPr>
            </a:lvl1pPr>
            <a:lvl2pPr lvl="1" rtl="0">
              <a:lnSpc>
                <a:spcPct val="174000"/>
              </a:lnSpc>
              <a:spcBef>
                <a:spcPts val="0"/>
              </a:spcBef>
              <a:spcAft>
                <a:spcPts val="0"/>
              </a:spcAft>
              <a:buNone/>
              <a:defRPr sz="1100">
                <a:solidFill>
                  <a:srgbClr val="141414"/>
                </a:solidFill>
              </a:defRPr>
            </a:lvl2pPr>
            <a:lvl3pPr lvl="2" rtl="0">
              <a:lnSpc>
                <a:spcPct val="174000"/>
              </a:lnSpc>
              <a:spcBef>
                <a:spcPts val="0"/>
              </a:spcBef>
              <a:spcAft>
                <a:spcPts val="0"/>
              </a:spcAft>
              <a:buNone/>
              <a:defRPr sz="1100">
                <a:solidFill>
                  <a:srgbClr val="141414"/>
                </a:solidFill>
              </a:defRPr>
            </a:lvl3pPr>
            <a:lvl4pPr lvl="3" rtl="0">
              <a:lnSpc>
                <a:spcPct val="174000"/>
              </a:lnSpc>
              <a:spcBef>
                <a:spcPts val="0"/>
              </a:spcBef>
              <a:spcAft>
                <a:spcPts val="0"/>
              </a:spcAft>
              <a:buNone/>
              <a:defRPr sz="1100">
                <a:solidFill>
                  <a:srgbClr val="141414"/>
                </a:solidFill>
              </a:defRPr>
            </a:lvl4pPr>
            <a:lvl5pPr lvl="4" rtl="0">
              <a:lnSpc>
                <a:spcPct val="174000"/>
              </a:lnSpc>
              <a:spcBef>
                <a:spcPts val="0"/>
              </a:spcBef>
              <a:spcAft>
                <a:spcPts val="0"/>
              </a:spcAft>
              <a:buNone/>
              <a:defRPr sz="1100">
                <a:solidFill>
                  <a:srgbClr val="141414"/>
                </a:solidFill>
              </a:defRPr>
            </a:lvl5pPr>
            <a:lvl6pPr lvl="5" rtl="0">
              <a:lnSpc>
                <a:spcPct val="174000"/>
              </a:lnSpc>
              <a:spcBef>
                <a:spcPts val="0"/>
              </a:spcBef>
              <a:spcAft>
                <a:spcPts val="0"/>
              </a:spcAft>
              <a:buNone/>
              <a:defRPr sz="1100">
                <a:solidFill>
                  <a:srgbClr val="141414"/>
                </a:solidFill>
              </a:defRPr>
            </a:lvl6pPr>
            <a:lvl7pPr lvl="6" rtl="0">
              <a:lnSpc>
                <a:spcPct val="174000"/>
              </a:lnSpc>
              <a:spcBef>
                <a:spcPts val="0"/>
              </a:spcBef>
              <a:spcAft>
                <a:spcPts val="0"/>
              </a:spcAft>
              <a:buNone/>
              <a:defRPr sz="1100">
                <a:solidFill>
                  <a:srgbClr val="141414"/>
                </a:solidFill>
              </a:defRPr>
            </a:lvl7pPr>
            <a:lvl8pPr lvl="7" rtl="0">
              <a:lnSpc>
                <a:spcPct val="174000"/>
              </a:lnSpc>
              <a:spcBef>
                <a:spcPts val="0"/>
              </a:spcBef>
              <a:spcAft>
                <a:spcPts val="0"/>
              </a:spcAft>
              <a:buNone/>
              <a:defRPr sz="1100">
                <a:solidFill>
                  <a:srgbClr val="141414"/>
                </a:solidFill>
              </a:defRPr>
            </a:lvl8pPr>
            <a:lvl9pPr lvl="8" rtl="0">
              <a:lnSpc>
                <a:spcPct val="174000"/>
              </a:lnSpc>
              <a:spcBef>
                <a:spcPts val="0"/>
              </a:spcBef>
              <a:spcAft>
                <a:spcPts val="0"/>
              </a:spcAft>
              <a:buNone/>
              <a:defRPr sz="1100">
                <a:solidFill>
                  <a:srgbClr val="141414"/>
                </a:solidFill>
              </a:defRPr>
            </a:lvl9pPr>
          </a:lstStyle>
          <a:p>
            <a:endParaRPr/>
          </a:p>
        </p:txBody>
      </p:sp>
      <p:pic>
        <p:nvPicPr>
          <p:cNvPr id="836" name="Google Shape;836;p131"/>
          <p:cNvPicPr preferRelativeResize="0"/>
          <p:nvPr/>
        </p:nvPicPr>
        <p:blipFill rotWithShape="1">
          <a:blip r:embed="rId3">
            <a:alphaModFix/>
          </a:blip>
          <a:srcRect t="327" b="317"/>
          <a:stretch/>
        </p:blipFill>
        <p:spPr>
          <a:xfrm>
            <a:off x="8033460" y="4734938"/>
            <a:ext cx="731888" cy="171091"/>
          </a:xfrm>
          <a:prstGeom prst="rect">
            <a:avLst/>
          </a:prstGeom>
          <a:noFill/>
          <a:ln>
            <a:noFill/>
          </a:ln>
        </p:spPr>
      </p:pic>
      <p:sp>
        <p:nvSpPr>
          <p:cNvPr id="837" name="Google Shape;837;p131"/>
          <p:cNvSpPr txBox="1">
            <a:spLocks noGrp="1"/>
          </p:cNvSpPr>
          <p:nvPr>
            <p:ph type="sldNum" idx="12"/>
          </p:nvPr>
        </p:nvSpPr>
        <p:spPr>
          <a:xfrm>
            <a:off x="61481" y="4627167"/>
            <a:ext cx="548700" cy="107700"/>
          </a:xfrm>
          <a:prstGeom prst="rect">
            <a:avLst/>
          </a:prstGeom>
          <a:noFill/>
          <a:ln>
            <a:noFill/>
          </a:ln>
        </p:spPr>
        <p:txBody>
          <a:bodyPr spcFirstLastPara="1" wrap="square" lIns="0" tIns="0" rIns="0" bIns="0" anchor="b" anchorCtr="0">
            <a:noAutofit/>
          </a:bodyPr>
          <a:lstStyle>
            <a:lvl1pPr lvl="0" algn="ctr" rtl="0">
              <a:buNone/>
              <a:defRPr sz="600">
                <a:solidFill>
                  <a:srgbClr val="FFFFFF"/>
                </a:solidFill>
                <a:latin typeface="Red Hat Text Medium"/>
                <a:ea typeface="Red Hat Text Medium"/>
                <a:cs typeface="Red Hat Text Medium"/>
                <a:sym typeface="Red Hat Text Medium"/>
              </a:defRPr>
            </a:lvl1pPr>
            <a:lvl2pPr lvl="1" algn="ctr" rtl="0">
              <a:buNone/>
              <a:defRPr sz="600">
                <a:solidFill>
                  <a:srgbClr val="FFFFFF"/>
                </a:solidFill>
                <a:latin typeface="Red Hat Text Medium"/>
                <a:ea typeface="Red Hat Text Medium"/>
                <a:cs typeface="Red Hat Text Medium"/>
                <a:sym typeface="Red Hat Text Medium"/>
              </a:defRPr>
            </a:lvl2pPr>
            <a:lvl3pPr lvl="2" algn="ctr" rtl="0">
              <a:buNone/>
              <a:defRPr sz="600">
                <a:solidFill>
                  <a:srgbClr val="FFFFFF"/>
                </a:solidFill>
                <a:latin typeface="Red Hat Text Medium"/>
                <a:ea typeface="Red Hat Text Medium"/>
                <a:cs typeface="Red Hat Text Medium"/>
                <a:sym typeface="Red Hat Text Medium"/>
              </a:defRPr>
            </a:lvl3pPr>
            <a:lvl4pPr lvl="3" algn="ctr" rtl="0">
              <a:buNone/>
              <a:defRPr sz="600">
                <a:solidFill>
                  <a:srgbClr val="FFFFFF"/>
                </a:solidFill>
                <a:latin typeface="Red Hat Text Medium"/>
                <a:ea typeface="Red Hat Text Medium"/>
                <a:cs typeface="Red Hat Text Medium"/>
                <a:sym typeface="Red Hat Text Medium"/>
              </a:defRPr>
            </a:lvl4pPr>
            <a:lvl5pPr lvl="4" algn="ctr" rtl="0">
              <a:buNone/>
              <a:defRPr sz="600">
                <a:solidFill>
                  <a:srgbClr val="FFFFFF"/>
                </a:solidFill>
                <a:latin typeface="Red Hat Text Medium"/>
                <a:ea typeface="Red Hat Text Medium"/>
                <a:cs typeface="Red Hat Text Medium"/>
                <a:sym typeface="Red Hat Text Medium"/>
              </a:defRPr>
            </a:lvl5pPr>
            <a:lvl6pPr lvl="5" algn="ctr" rtl="0">
              <a:buNone/>
              <a:defRPr sz="600">
                <a:solidFill>
                  <a:srgbClr val="FFFFFF"/>
                </a:solidFill>
                <a:latin typeface="Red Hat Text Medium"/>
                <a:ea typeface="Red Hat Text Medium"/>
                <a:cs typeface="Red Hat Text Medium"/>
                <a:sym typeface="Red Hat Text Medium"/>
              </a:defRPr>
            </a:lvl6pPr>
            <a:lvl7pPr lvl="6" algn="ctr" rtl="0">
              <a:buNone/>
              <a:defRPr sz="600">
                <a:solidFill>
                  <a:srgbClr val="FFFFFF"/>
                </a:solidFill>
                <a:latin typeface="Red Hat Text Medium"/>
                <a:ea typeface="Red Hat Text Medium"/>
                <a:cs typeface="Red Hat Text Medium"/>
                <a:sym typeface="Red Hat Text Medium"/>
              </a:defRPr>
            </a:lvl7pPr>
            <a:lvl8pPr lvl="7" algn="ctr" rtl="0">
              <a:buNone/>
              <a:defRPr sz="600">
                <a:solidFill>
                  <a:srgbClr val="FFFFFF"/>
                </a:solidFill>
                <a:latin typeface="Red Hat Text Medium"/>
                <a:ea typeface="Red Hat Text Medium"/>
                <a:cs typeface="Red Hat Text Medium"/>
                <a:sym typeface="Red Hat Text Medium"/>
              </a:defRPr>
            </a:lvl8pPr>
            <a:lvl9pPr lvl="8" algn="ctr" rtl="0">
              <a:buNone/>
              <a:defRPr sz="600">
                <a:solidFill>
                  <a:srgbClr val="FFFFFF"/>
                </a:solidFill>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heme 2 divider B">
  <p:cSld name="CUSTOM_2_1">
    <p:bg>
      <p:bgPr>
        <a:blipFill>
          <a:blip r:embed="rId2">
            <a:alphaModFix/>
          </a:blip>
          <a:stretch>
            <a:fillRect/>
          </a:stretch>
        </a:blipFill>
        <a:effectLst/>
      </p:bgPr>
    </p:bg>
    <p:spTree>
      <p:nvGrpSpPr>
        <p:cNvPr id="1" name="Shape 838"/>
        <p:cNvGrpSpPr/>
        <p:nvPr/>
      </p:nvGrpSpPr>
      <p:grpSpPr>
        <a:xfrm>
          <a:off x="0" y="0"/>
          <a:ext cx="0" cy="0"/>
          <a:chOff x="0" y="0"/>
          <a:chExt cx="0" cy="0"/>
        </a:xfrm>
      </p:grpSpPr>
      <p:sp>
        <p:nvSpPr>
          <p:cNvPr id="839" name="Google Shape;839;p132"/>
          <p:cNvSpPr txBox="1">
            <a:spLocks noGrp="1"/>
          </p:cNvSpPr>
          <p:nvPr>
            <p:ph type="title"/>
          </p:nvPr>
        </p:nvSpPr>
        <p:spPr>
          <a:xfrm>
            <a:off x="335831" y="813421"/>
            <a:ext cx="5118900" cy="1578900"/>
          </a:xfrm>
          <a:prstGeom prst="rect">
            <a:avLst/>
          </a:prstGeom>
        </p:spPr>
        <p:txBody>
          <a:bodyPr spcFirstLastPara="1" wrap="square" lIns="329175" tIns="68575" rIns="68575" bIns="68575" anchor="t" anchorCtr="0">
            <a:noAutofit/>
          </a:bodyPr>
          <a:lstStyle>
            <a:lvl1pPr lvl="0" rtl="0">
              <a:spcBef>
                <a:spcPts val="0"/>
              </a:spcBef>
              <a:spcAft>
                <a:spcPts val="0"/>
              </a:spcAft>
              <a:buNone/>
              <a:defRPr sz="4500">
                <a:solidFill>
                  <a:schemeClr val="accent1"/>
                </a:solidFill>
                <a:latin typeface="Red Hat Display Medium"/>
                <a:ea typeface="Red Hat Display Medium"/>
                <a:cs typeface="Red Hat Display Medium"/>
                <a:sym typeface="Red Hat Display Medium"/>
              </a:defRPr>
            </a:lvl1pPr>
            <a:lvl2pPr lvl="1" rtl="0">
              <a:spcBef>
                <a:spcPts val="0"/>
              </a:spcBef>
              <a:spcAft>
                <a:spcPts val="0"/>
              </a:spcAft>
              <a:buNone/>
              <a:defRPr sz="4500">
                <a:solidFill>
                  <a:schemeClr val="accent1"/>
                </a:solidFill>
                <a:latin typeface="Red Hat Display Medium"/>
                <a:ea typeface="Red Hat Display Medium"/>
                <a:cs typeface="Red Hat Display Medium"/>
                <a:sym typeface="Red Hat Display Medium"/>
              </a:defRPr>
            </a:lvl2pPr>
            <a:lvl3pPr lvl="2" rtl="0">
              <a:spcBef>
                <a:spcPts val="0"/>
              </a:spcBef>
              <a:spcAft>
                <a:spcPts val="0"/>
              </a:spcAft>
              <a:buNone/>
              <a:defRPr sz="4500">
                <a:solidFill>
                  <a:schemeClr val="accent1"/>
                </a:solidFill>
                <a:latin typeface="Red Hat Display Medium"/>
                <a:ea typeface="Red Hat Display Medium"/>
                <a:cs typeface="Red Hat Display Medium"/>
                <a:sym typeface="Red Hat Display Medium"/>
              </a:defRPr>
            </a:lvl3pPr>
            <a:lvl4pPr lvl="3" rtl="0">
              <a:spcBef>
                <a:spcPts val="0"/>
              </a:spcBef>
              <a:spcAft>
                <a:spcPts val="0"/>
              </a:spcAft>
              <a:buNone/>
              <a:defRPr sz="4500">
                <a:solidFill>
                  <a:schemeClr val="accent1"/>
                </a:solidFill>
                <a:latin typeface="Red Hat Display Medium"/>
                <a:ea typeface="Red Hat Display Medium"/>
                <a:cs typeface="Red Hat Display Medium"/>
                <a:sym typeface="Red Hat Display Medium"/>
              </a:defRPr>
            </a:lvl4pPr>
            <a:lvl5pPr lvl="4" rtl="0">
              <a:spcBef>
                <a:spcPts val="0"/>
              </a:spcBef>
              <a:spcAft>
                <a:spcPts val="0"/>
              </a:spcAft>
              <a:buNone/>
              <a:defRPr sz="4500">
                <a:solidFill>
                  <a:schemeClr val="accent1"/>
                </a:solidFill>
                <a:latin typeface="Red Hat Display Medium"/>
                <a:ea typeface="Red Hat Display Medium"/>
                <a:cs typeface="Red Hat Display Medium"/>
                <a:sym typeface="Red Hat Display Medium"/>
              </a:defRPr>
            </a:lvl5pPr>
            <a:lvl6pPr lvl="5" rtl="0">
              <a:spcBef>
                <a:spcPts val="0"/>
              </a:spcBef>
              <a:spcAft>
                <a:spcPts val="0"/>
              </a:spcAft>
              <a:buNone/>
              <a:defRPr sz="4500">
                <a:solidFill>
                  <a:schemeClr val="accent1"/>
                </a:solidFill>
                <a:latin typeface="Red Hat Display Medium"/>
                <a:ea typeface="Red Hat Display Medium"/>
                <a:cs typeface="Red Hat Display Medium"/>
                <a:sym typeface="Red Hat Display Medium"/>
              </a:defRPr>
            </a:lvl6pPr>
            <a:lvl7pPr lvl="6" rtl="0">
              <a:spcBef>
                <a:spcPts val="0"/>
              </a:spcBef>
              <a:spcAft>
                <a:spcPts val="0"/>
              </a:spcAft>
              <a:buNone/>
              <a:defRPr sz="4500">
                <a:solidFill>
                  <a:schemeClr val="accent1"/>
                </a:solidFill>
                <a:latin typeface="Red Hat Display Medium"/>
                <a:ea typeface="Red Hat Display Medium"/>
                <a:cs typeface="Red Hat Display Medium"/>
                <a:sym typeface="Red Hat Display Medium"/>
              </a:defRPr>
            </a:lvl7pPr>
            <a:lvl8pPr lvl="7" rtl="0">
              <a:spcBef>
                <a:spcPts val="0"/>
              </a:spcBef>
              <a:spcAft>
                <a:spcPts val="0"/>
              </a:spcAft>
              <a:buNone/>
              <a:defRPr sz="4500">
                <a:solidFill>
                  <a:schemeClr val="accent1"/>
                </a:solidFill>
                <a:latin typeface="Red Hat Display Medium"/>
                <a:ea typeface="Red Hat Display Medium"/>
                <a:cs typeface="Red Hat Display Medium"/>
                <a:sym typeface="Red Hat Display Medium"/>
              </a:defRPr>
            </a:lvl8pPr>
            <a:lvl9pPr lvl="8" rtl="0">
              <a:spcBef>
                <a:spcPts val="0"/>
              </a:spcBef>
              <a:spcAft>
                <a:spcPts val="0"/>
              </a:spcAft>
              <a:buNone/>
              <a:defRPr sz="4500">
                <a:solidFill>
                  <a:schemeClr val="accent1"/>
                </a:solidFill>
                <a:latin typeface="Red Hat Display Medium"/>
                <a:ea typeface="Red Hat Display Medium"/>
                <a:cs typeface="Red Hat Display Medium"/>
                <a:sym typeface="Red Hat Display Medium"/>
              </a:defRPr>
            </a:lvl9pPr>
          </a:lstStyle>
          <a:p>
            <a:endParaRPr/>
          </a:p>
        </p:txBody>
      </p:sp>
      <p:cxnSp>
        <p:nvCxnSpPr>
          <p:cNvPr id="840" name="Google Shape;840;p132"/>
          <p:cNvCxnSpPr/>
          <p:nvPr/>
        </p:nvCxnSpPr>
        <p:spPr>
          <a:xfrm rot="10800000">
            <a:off x="335825" y="4801200"/>
            <a:ext cx="0" cy="342300"/>
          </a:xfrm>
          <a:prstGeom prst="straightConnector1">
            <a:avLst/>
          </a:prstGeom>
          <a:noFill/>
          <a:ln w="9525" cap="flat" cmpd="sng">
            <a:solidFill>
              <a:srgbClr val="EE0000"/>
            </a:solidFill>
            <a:prstDash val="solid"/>
            <a:round/>
            <a:headEnd type="none" w="med" len="med"/>
            <a:tailEnd type="none" w="med" len="med"/>
          </a:ln>
        </p:spPr>
      </p:cxnSp>
      <p:cxnSp>
        <p:nvCxnSpPr>
          <p:cNvPr id="841" name="Google Shape;841;p132"/>
          <p:cNvCxnSpPr/>
          <p:nvPr/>
        </p:nvCxnSpPr>
        <p:spPr>
          <a:xfrm rot="10800000">
            <a:off x="335831" y="150"/>
            <a:ext cx="0" cy="664800"/>
          </a:xfrm>
          <a:prstGeom prst="straightConnector1">
            <a:avLst/>
          </a:prstGeom>
          <a:noFill/>
          <a:ln w="9525" cap="flat" cmpd="sng">
            <a:solidFill>
              <a:srgbClr val="EE0000"/>
            </a:solidFill>
            <a:prstDash val="solid"/>
            <a:round/>
            <a:headEnd type="none" w="med" len="med"/>
            <a:tailEnd type="none" w="med" len="med"/>
          </a:ln>
        </p:spPr>
      </p:cxnSp>
      <p:sp>
        <p:nvSpPr>
          <p:cNvPr id="842" name="Google Shape;842;p132"/>
          <p:cNvSpPr txBox="1">
            <a:spLocks noGrp="1"/>
          </p:cNvSpPr>
          <p:nvPr>
            <p:ph type="subTitle" idx="1"/>
          </p:nvPr>
        </p:nvSpPr>
        <p:spPr>
          <a:xfrm>
            <a:off x="335831" y="41580"/>
            <a:ext cx="3861600" cy="612300"/>
          </a:xfrm>
          <a:prstGeom prst="rect">
            <a:avLst/>
          </a:prstGeom>
        </p:spPr>
        <p:txBody>
          <a:bodyPr spcFirstLastPara="1" wrap="square" lIns="329175" tIns="68575" rIns="68575" bIns="68575" anchor="ctr" anchorCtr="0">
            <a:noAutofit/>
          </a:bodyPr>
          <a:lstStyle>
            <a:lvl1pPr lvl="0"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9pPr>
          </a:lstStyle>
          <a:p>
            <a:endParaRPr/>
          </a:p>
        </p:txBody>
      </p:sp>
      <p:sp>
        <p:nvSpPr>
          <p:cNvPr id="843" name="Google Shape;843;p132"/>
          <p:cNvSpPr txBox="1">
            <a:spLocks noGrp="1"/>
          </p:cNvSpPr>
          <p:nvPr>
            <p:ph type="subTitle" idx="2"/>
          </p:nvPr>
        </p:nvSpPr>
        <p:spPr>
          <a:xfrm>
            <a:off x="6938588" y="1307790"/>
            <a:ext cx="1593300" cy="2481900"/>
          </a:xfrm>
          <a:prstGeom prst="rect">
            <a:avLst/>
          </a:prstGeom>
        </p:spPr>
        <p:txBody>
          <a:bodyPr spcFirstLastPara="1" wrap="square" lIns="0" tIns="0" rIns="0" bIns="0" anchor="t" anchorCtr="0">
            <a:noAutofit/>
          </a:bodyPr>
          <a:lstStyle>
            <a:lvl1pPr lvl="0" rtl="0">
              <a:lnSpc>
                <a:spcPct val="174000"/>
              </a:lnSpc>
              <a:spcBef>
                <a:spcPts val="0"/>
              </a:spcBef>
              <a:spcAft>
                <a:spcPts val="0"/>
              </a:spcAft>
              <a:buNone/>
              <a:defRPr sz="1100">
                <a:solidFill>
                  <a:schemeClr val="lt1"/>
                </a:solidFill>
              </a:defRPr>
            </a:lvl1pPr>
            <a:lvl2pPr lvl="1" rtl="0">
              <a:lnSpc>
                <a:spcPct val="174000"/>
              </a:lnSpc>
              <a:spcBef>
                <a:spcPts val="0"/>
              </a:spcBef>
              <a:spcAft>
                <a:spcPts val="0"/>
              </a:spcAft>
              <a:buNone/>
              <a:defRPr sz="1100">
                <a:solidFill>
                  <a:schemeClr val="lt1"/>
                </a:solidFill>
              </a:defRPr>
            </a:lvl2pPr>
            <a:lvl3pPr lvl="2" rtl="0">
              <a:lnSpc>
                <a:spcPct val="174000"/>
              </a:lnSpc>
              <a:spcBef>
                <a:spcPts val="0"/>
              </a:spcBef>
              <a:spcAft>
                <a:spcPts val="0"/>
              </a:spcAft>
              <a:buNone/>
              <a:defRPr sz="1100">
                <a:solidFill>
                  <a:schemeClr val="lt1"/>
                </a:solidFill>
              </a:defRPr>
            </a:lvl3pPr>
            <a:lvl4pPr lvl="3" rtl="0">
              <a:lnSpc>
                <a:spcPct val="174000"/>
              </a:lnSpc>
              <a:spcBef>
                <a:spcPts val="0"/>
              </a:spcBef>
              <a:spcAft>
                <a:spcPts val="0"/>
              </a:spcAft>
              <a:buNone/>
              <a:defRPr sz="1100">
                <a:solidFill>
                  <a:schemeClr val="lt1"/>
                </a:solidFill>
              </a:defRPr>
            </a:lvl4pPr>
            <a:lvl5pPr lvl="4" rtl="0">
              <a:lnSpc>
                <a:spcPct val="174000"/>
              </a:lnSpc>
              <a:spcBef>
                <a:spcPts val="0"/>
              </a:spcBef>
              <a:spcAft>
                <a:spcPts val="0"/>
              </a:spcAft>
              <a:buNone/>
              <a:defRPr sz="1100">
                <a:solidFill>
                  <a:schemeClr val="lt1"/>
                </a:solidFill>
              </a:defRPr>
            </a:lvl5pPr>
            <a:lvl6pPr lvl="5" rtl="0">
              <a:lnSpc>
                <a:spcPct val="174000"/>
              </a:lnSpc>
              <a:spcBef>
                <a:spcPts val="0"/>
              </a:spcBef>
              <a:spcAft>
                <a:spcPts val="0"/>
              </a:spcAft>
              <a:buNone/>
              <a:defRPr sz="1100">
                <a:solidFill>
                  <a:schemeClr val="lt1"/>
                </a:solidFill>
              </a:defRPr>
            </a:lvl6pPr>
            <a:lvl7pPr lvl="6" rtl="0">
              <a:lnSpc>
                <a:spcPct val="174000"/>
              </a:lnSpc>
              <a:spcBef>
                <a:spcPts val="0"/>
              </a:spcBef>
              <a:spcAft>
                <a:spcPts val="0"/>
              </a:spcAft>
              <a:buNone/>
              <a:defRPr sz="1100">
                <a:solidFill>
                  <a:schemeClr val="lt1"/>
                </a:solidFill>
              </a:defRPr>
            </a:lvl7pPr>
            <a:lvl8pPr lvl="7" rtl="0">
              <a:lnSpc>
                <a:spcPct val="174000"/>
              </a:lnSpc>
              <a:spcBef>
                <a:spcPts val="0"/>
              </a:spcBef>
              <a:spcAft>
                <a:spcPts val="0"/>
              </a:spcAft>
              <a:buNone/>
              <a:defRPr sz="1100">
                <a:solidFill>
                  <a:schemeClr val="lt1"/>
                </a:solidFill>
              </a:defRPr>
            </a:lvl8pPr>
            <a:lvl9pPr lvl="8" rtl="0">
              <a:lnSpc>
                <a:spcPct val="174000"/>
              </a:lnSpc>
              <a:spcBef>
                <a:spcPts val="0"/>
              </a:spcBef>
              <a:spcAft>
                <a:spcPts val="0"/>
              </a:spcAft>
              <a:buNone/>
              <a:defRPr sz="1100">
                <a:solidFill>
                  <a:schemeClr val="lt1"/>
                </a:solidFill>
              </a:defRPr>
            </a:lvl9pPr>
          </a:lstStyle>
          <a:p>
            <a:endParaRPr/>
          </a:p>
        </p:txBody>
      </p:sp>
      <p:pic>
        <p:nvPicPr>
          <p:cNvPr id="844" name="Google Shape;844;p132"/>
          <p:cNvPicPr preferRelativeResize="0"/>
          <p:nvPr/>
        </p:nvPicPr>
        <p:blipFill>
          <a:blip r:embed="rId3">
            <a:alphaModFix/>
          </a:blip>
          <a:stretch>
            <a:fillRect/>
          </a:stretch>
        </p:blipFill>
        <p:spPr>
          <a:xfrm>
            <a:off x="8033460" y="4734378"/>
            <a:ext cx="731888" cy="172209"/>
          </a:xfrm>
          <a:prstGeom prst="rect">
            <a:avLst/>
          </a:prstGeom>
          <a:noFill/>
          <a:ln>
            <a:noFill/>
          </a:ln>
        </p:spPr>
      </p:pic>
      <p:sp>
        <p:nvSpPr>
          <p:cNvPr id="845" name="Google Shape;845;p132"/>
          <p:cNvSpPr txBox="1">
            <a:spLocks noGrp="1"/>
          </p:cNvSpPr>
          <p:nvPr>
            <p:ph type="sldNum" idx="12"/>
          </p:nvPr>
        </p:nvSpPr>
        <p:spPr>
          <a:xfrm>
            <a:off x="61481" y="4627167"/>
            <a:ext cx="548700" cy="107700"/>
          </a:xfrm>
          <a:prstGeom prst="rect">
            <a:avLst/>
          </a:prstGeom>
          <a:noFill/>
          <a:ln>
            <a:noFill/>
          </a:ln>
        </p:spPr>
        <p:txBody>
          <a:bodyPr spcFirstLastPara="1" wrap="square" lIns="0" tIns="0" rIns="0" bIns="0" anchor="b" anchorCtr="0">
            <a:noAutofit/>
          </a:bodyPr>
          <a:lstStyle>
            <a:lvl1pPr lvl="0" algn="ctr" rtl="0">
              <a:buNone/>
              <a:defRPr sz="600">
                <a:latin typeface="Red Hat Text Medium"/>
                <a:ea typeface="Red Hat Text Medium"/>
                <a:cs typeface="Red Hat Text Medium"/>
                <a:sym typeface="Red Hat Text Medium"/>
              </a:defRPr>
            </a:lvl1pPr>
            <a:lvl2pPr lvl="1" algn="ctr" rtl="0">
              <a:buNone/>
              <a:defRPr sz="600">
                <a:latin typeface="Red Hat Text Medium"/>
                <a:ea typeface="Red Hat Text Medium"/>
                <a:cs typeface="Red Hat Text Medium"/>
                <a:sym typeface="Red Hat Text Medium"/>
              </a:defRPr>
            </a:lvl2pPr>
            <a:lvl3pPr lvl="2" algn="ctr" rtl="0">
              <a:buNone/>
              <a:defRPr sz="600">
                <a:latin typeface="Red Hat Text Medium"/>
                <a:ea typeface="Red Hat Text Medium"/>
                <a:cs typeface="Red Hat Text Medium"/>
                <a:sym typeface="Red Hat Text Medium"/>
              </a:defRPr>
            </a:lvl3pPr>
            <a:lvl4pPr lvl="3" algn="ctr" rtl="0">
              <a:buNone/>
              <a:defRPr sz="600">
                <a:latin typeface="Red Hat Text Medium"/>
                <a:ea typeface="Red Hat Text Medium"/>
                <a:cs typeface="Red Hat Text Medium"/>
                <a:sym typeface="Red Hat Text Medium"/>
              </a:defRPr>
            </a:lvl4pPr>
            <a:lvl5pPr lvl="4" algn="ctr" rtl="0">
              <a:buNone/>
              <a:defRPr sz="600">
                <a:latin typeface="Red Hat Text Medium"/>
                <a:ea typeface="Red Hat Text Medium"/>
                <a:cs typeface="Red Hat Text Medium"/>
                <a:sym typeface="Red Hat Text Medium"/>
              </a:defRPr>
            </a:lvl5pPr>
            <a:lvl6pPr lvl="5" algn="ctr" rtl="0">
              <a:buNone/>
              <a:defRPr sz="600">
                <a:latin typeface="Red Hat Text Medium"/>
                <a:ea typeface="Red Hat Text Medium"/>
                <a:cs typeface="Red Hat Text Medium"/>
                <a:sym typeface="Red Hat Text Medium"/>
              </a:defRPr>
            </a:lvl6pPr>
            <a:lvl7pPr lvl="6" algn="ctr" rtl="0">
              <a:buNone/>
              <a:defRPr sz="600">
                <a:latin typeface="Red Hat Text Medium"/>
                <a:ea typeface="Red Hat Text Medium"/>
                <a:cs typeface="Red Hat Text Medium"/>
                <a:sym typeface="Red Hat Text Medium"/>
              </a:defRPr>
            </a:lvl7pPr>
            <a:lvl8pPr lvl="7" algn="ctr" rtl="0">
              <a:buNone/>
              <a:defRPr sz="600">
                <a:latin typeface="Red Hat Text Medium"/>
                <a:ea typeface="Red Hat Text Medium"/>
                <a:cs typeface="Red Hat Text Medium"/>
                <a:sym typeface="Red Hat Text Medium"/>
              </a:defRPr>
            </a:lvl8pPr>
            <a:lvl9pPr lvl="8" algn="ctr" rtl="0">
              <a:buNone/>
              <a:defRPr sz="6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heme 2 divider C">
  <p:cSld name="CUSTOM_2_1_1">
    <p:bg>
      <p:bgPr>
        <a:blipFill>
          <a:blip r:embed="rId2">
            <a:alphaModFix/>
          </a:blip>
          <a:stretch>
            <a:fillRect/>
          </a:stretch>
        </a:blipFill>
        <a:effectLst/>
      </p:bgPr>
    </p:bg>
    <p:spTree>
      <p:nvGrpSpPr>
        <p:cNvPr id="1" name="Shape 846"/>
        <p:cNvGrpSpPr/>
        <p:nvPr/>
      </p:nvGrpSpPr>
      <p:grpSpPr>
        <a:xfrm>
          <a:off x="0" y="0"/>
          <a:ext cx="0" cy="0"/>
          <a:chOff x="0" y="0"/>
          <a:chExt cx="0" cy="0"/>
        </a:xfrm>
      </p:grpSpPr>
      <p:sp>
        <p:nvSpPr>
          <p:cNvPr id="847" name="Google Shape;847;p133"/>
          <p:cNvSpPr txBox="1">
            <a:spLocks noGrp="1"/>
          </p:cNvSpPr>
          <p:nvPr>
            <p:ph type="title"/>
          </p:nvPr>
        </p:nvSpPr>
        <p:spPr>
          <a:xfrm>
            <a:off x="335831" y="813421"/>
            <a:ext cx="5118900" cy="1578900"/>
          </a:xfrm>
          <a:prstGeom prst="rect">
            <a:avLst/>
          </a:prstGeom>
        </p:spPr>
        <p:txBody>
          <a:bodyPr spcFirstLastPara="1" wrap="square" lIns="329175" tIns="68575" rIns="68575" bIns="68575" anchor="t" anchorCtr="0">
            <a:noAutofit/>
          </a:bodyPr>
          <a:lstStyle>
            <a:lvl1pPr lvl="0" rtl="0">
              <a:spcBef>
                <a:spcPts val="0"/>
              </a:spcBef>
              <a:spcAft>
                <a:spcPts val="0"/>
              </a:spcAft>
              <a:buNone/>
              <a:defRPr sz="4500">
                <a:solidFill>
                  <a:schemeClr val="accent1"/>
                </a:solidFill>
                <a:latin typeface="Red Hat Display Medium"/>
                <a:ea typeface="Red Hat Display Medium"/>
                <a:cs typeface="Red Hat Display Medium"/>
                <a:sym typeface="Red Hat Display Medium"/>
              </a:defRPr>
            </a:lvl1pPr>
            <a:lvl2pPr lvl="1" rtl="0">
              <a:spcBef>
                <a:spcPts val="0"/>
              </a:spcBef>
              <a:spcAft>
                <a:spcPts val="0"/>
              </a:spcAft>
              <a:buNone/>
              <a:defRPr sz="4500">
                <a:solidFill>
                  <a:schemeClr val="accent1"/>
                </a:solidFill>
                <a:latin typeface="Red Hat Display Medium"/>
                <a:ea typeface="Red Hat Display Medium"/>
                <a:cs typeface="Red Hat Display Medium"/>
                <a:sym typeface="Red Hat Display Medium"/>
              </a:defRPr>
            </a:lvl2pPr>
            <a:lvl3pPr lvl="2" rtl="0">
              <a:spcBef>
                <a:spcPts val="0"/>
              </a:spcBef>
              <a:spcAft>
                <a:spcPts val="0"/>
              </a:spcAft>
              <a:buNone/>
              <a:defRPr sz="4500">
                <a:solidFill>
                  <a:schemeClr val="accent1"/>
                </a:solidFill>
                <a:latin typeface="Red Hat Display Medium"/>
                <a:ea typeface="Red Hat Display Medium"/>
                <a:cs typeface="Red Hat Display Medium"/>
                <a:sym typeface="Red Hat Display Medium"/>
              </a:defRPr>
            </a:lvl3pPr>
            <a:lvl4pPr lvl="3" rtl="0">
              <a:spcBef>
                <a:spcPts val="0"/>
              </a:spcBef>
              <a:spcAft>
                <a:spcPts val="0"/>
              </a:spcAft>
              <a:buNone/>
              <a:defRPr sz="4500">
                <a:solidFill>
                  <a:schemeClr val="accent1"/>
                </a:solidFill>
                <a:latin typeface="Red Hat Display Medium"/>
                <a:ea typeface="Red Hat Display Medium"/>
                <a:cs typeface="Red Hat Display Medium"/>
                <a:sym typeface="Red Hat Display Medium"/>
              </a:defRPr>
            </a:lvl4pPr>
            <a:lvl5pPr lvl="4" rtl="0">
              <a:spcBef>
                <a:spcPts val="0"/>
              </a:spcBef>
              <a:spcAft>
                <a:spcPts val="0"/>
              </a:spcAft>
              <a:buNone/>
              <a:defRPr sz="4500">
                <a:solidFill>
                  <a:schemeClr val="accent1"/>
                </a:solidFill>
                <a:latin typeface="Red Hat Display Medium"/>
                <a:ea typeface="Red Hat Display Medium"/>
                <a:cs typeface="Red Hat Display Medium"/>
                <a:sym typeface="Red Hat Display Medium"/>
              </a:defRPr>
            </a:lvl5pPr>
            <a:lvl6pPr lvl="5" rtl="0">
              <a:spcBef>
                <a:spcPts val="0"/>
              </a:spcBef>
              <a:spcAft>
                <a:spcPts val="0"/>
              </a:spcAft>
              <a:buNone/>
              <a:defRPr sz="4500">
                <a:solidFill>
                  <a:schemeClr val="accent1"/>
                </a:solidFill>
                <a:latin typeface="Red Hat Display Medium"/>
                <a:ea typeface="Red Hat Display Medium"/>
                <a:cs typeface="Red Hat Display Medium"/>
                <a:sym typeface="Red Hat Display Medium"/>
              </a:defRPr>
            </a:lvl6pPr>
            <a:lvl7pPr lvl="6" rtl="0">
              <a:spcBef>
                <a:spcPts val="0"/>
              </a:spcBef>
              <a:spcAft>
                <a:spcPts val="0"/>
              </a:spcAft>
              <a:buNone/>
              <a:defRPr sz="4500">
                <a:solidFill>
                  <a:schemeClr val="accent1"/>
                </a:solidFill>
                <a:latin typeface="Red Hat Display Medium"/>
                <a:ea typeface="Red Hat Display Medium"/>
                <a:cs typeface="Red Hat Display Medium"/>
                <a:sym typeface="Red Hat Display Medium"/>
              </a:defRPr>
            </a:lvl7pPr>
            <a:lvl8pPr lvl="7" rtl="0">
              <a:spcBef>
                <a:spcPts val="0"/>
              </a:spcBef>
              <a:spcAft>
                <a:spcPts val="0"/>
              </a:spcAft>
              <a:buNone/>
              <a:defRPr sz="4500">
                <a:solidFill>
                  <a:schemeClr val="accent1"/>
                </a:solidFill>
                <a:latin typeface="Red Hat Display Medium"/>
                <a:ea typeface="Red Hat Display Medium"/>
                <a:cs typeface="Red Hat Display Medium"/>
                <a:sym typeface="Red Hat Display Medium"/>
              </a:defRPr>
            </a:lvl8pPr>
            <a:lvl9pPr lvl="8" rtl="0">
              <a:spcBef>
                <a:spcPts val="0"/>
              </a:spcBef>
              <a:spcAft>
                <a:spcPts val="0"/>
              </a:spcAft>
              <a:buNone/>
              <a:defRPr sz="4500">
                <a:solidFill>
                  <a:schemeClr val="accent1"/>
                </a:solidFill>
                <a:latin typeface="Red Hat Display Medium"/>
                <a:ea typeface="Red Hat Display Medium"/>
                <a:cs typeface="Red Hat Display Medium"/>
                <a:sym typeface="Red Hat Display Medium"/>
              </a:defRPr>
            </a:lvl9pPr>
          </a:lstStyle>
          <a:p>
            <a:endParaRPr/>
          </a:p>
        </p:txBody>
      </p:sp>
      <p:cxnSp>
        <p:nvCxnSpPr>
          <p:cNvPr id="848" name="Google Shape;848;p133"/>
          <p:cNvCxnSpPr/>
          <p:nvPr/>
        </p:nvCxnSpPr>
        <p:spPr>
          <a:xfrm rot="10800000">
            <a:off x="335825" y="4801200"/>
            <a:ext cx="0" cy="342300"/>
          </a:xfrm>
          <a:prstGeom prst="straightConnector1">
            <a:avLst/>
          </a:prstGeom>
          <a:noFill/>
          <a:ln w="9525" cap="flat" cmpd="sng">
            <a:solidFill>
              <a:srgbClr val="EE0000"/>
            </a:solidFill>
            <a:prstDash val="solid"/>
            <a:round/>
            <a:headEnd type="none" w="med" len="med"/>
            <a:tailEnd type="none" w="med" len="med"/>
          </a:ln>
        </p:spPr>
      </p:cxnSp>
      <p:cxnSp>
        <p:nvCxnSpPr>
          <p:cNvPr id="849" name="Google Shape;849;p133"/>
          <p:cNvCxnSpPr/>
          <p:nvPr/>
        </p:nvCxnSpPr>
        <p:spPr>
          <a:xfrm rot="10800000">
            <a:off x="335831" y="150"/>
            <a:ext cx="0" cy="664800"/>
          </a:xfrm>
          <a:prstGeom prst="straightConnector1">
            <a:avLst/>
          </a:prstGeom>
          <a:noFill/>
          <a:ln w="9525" cap="flat" cmpd="sng">
            <a:solidFill>
              <a:srgbClr val="EE0000"/>
            </a:solidFill>
            <a:prstDash val="solid"/>
            <a:round/>
            <a:headEnd type="none" w="med" len="med"/>
            <a:tailEnd type="none" w="med" len="med"/>
          </a:ln>
        </p:spPr>
      </p:cxnSp>
      <p:sp>
        <p:nvSpPr>
          <p:cNvPr id="850" name="Google Shape;850;p133"/>
          <p:cNvSpPr txBox="1">
            <a:spLocks noGrp="1"/>
          </p:cNvSpPr>
          <p:nvPr>
            <p:ph type="subTitle" idx="1"/>
          </p:nvPr>
        </p:nvSpPr>
        <p:spPr>
          <a:xfrm>
            <a:off x="335831" y="41580"/>
            <a:ext cx="3861600" cy="612300"/>
          </a:xfrm>
          <a:prstGeom prst="rect">
            <a:avLst/>
          </a:prstGeom>
        </p:spPr>
        <p:txBody>
          <a:bodyPr spcFirstLastPara="1" wrap="square" lIns="329175" tIns="68575" rIns="68575" bIns="68575" anchor="ctr" anchorCtr="0">
            <a:noAutofit/>
          </a:bodyPr>
          <a:lstStyle>
            <a:lvl1pPr lvl="0"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9pPr>
          </a:lstStyle>
          <a:p>
            <a:endParaRPr/>
          </a:p>
        </p:txBody>
      </p:sp>
      <p:sp>
        <p:nvSpPr>
          <p:cNvPr id="851" name="Google Shape;851;p133"/>
          <p:cNvSpPr txBox="1">
            <a:spLocks noGrp="1"/>
          </p:cNvSpPr>
          <p:nvPr>
            <p:ph type="subTitle" idx="2"/>
          </p:nvPr>
        </p:nvSpPr>
        <p:spPr>
          <a:xfrm>
            <a:off x="6938588" y="1307790"/>
            <a:ext cx="1593300" cy="2481900"/>
          </a:xfrm>
          <a:prstGeom prst="rect">
            <a:avLst/>
          </a:prstGeom>
        </p:spPr>
        <p:txBody>
          <a:bodyPr spcFirstLastPara="1" wrap="square" lIns="0" tIns="0" rIns="0" bIns="0" anchor="t" anchorCtr="0">
            <a:noAutofit/>
          </a:bodyPr>
          <a:lstStyle>
            <a:lvl1pPr lvl="0" rtl="0">
              <a:lnSpc>
                <a:spcPct val="174000"/>
              </a:lnSpc>
              <a:spcBef>
                <a:spcPts val="0"/>
              </a:spcBef>
              <a:spcAft>
                <a:spcPts val="0"/>
              </a:spcAft>
              <a:buNone/>
              <a:defRPr sz="1100">
                <a:solidFill>
                  <a:srgbClr val="EBEBEB"/>
                </a:solidFill>
              </a:defRPr>
            </a:lvl1pPr>
            <a:lvl2pPr lvl="1" rtl="0">
              <a:lnSpc>
                <a:spcPct val="174000"/>
              </a:lnSpc>
              <a:spcBef>
                <a:spcPts val="0"/>
              </a:spcBef>
              <a:spcAft>
                <a:spcPts val="0"/>
              </a:spcAft>
              <a:buNone/>
              <a:defRPr sz="1100">
                <a:solidFill>
                  <a:srgbClr val="EBEBEB"/>
                </a:solidFill>
              </a:defRPr>
            </a:lvl2pPr>
            <a:lvl3pPr lvl="2" rtl="0">
              <a:lnSpc>
                <a:spcPct val="174000"/>
              </a:lnSpc>
              <a:spcBef>
                <a:spcPts val="0"/>
              </a:spcBef>
              <a:spcAft>
                <a:spcPts val="0"/>
              </a:spcAft>
              <a:buNone/>
              <a:defRPr sz="1100">
                <a:solidFill>
                  <a:srgbClr val="EBEBEB"/>
                </a:solidFill>
              </a:defRPr>
            </a:lvl3pPr>
            <a:lvl4pPr lvl="3" rtl="0">
              <a:lnSpc>
                <a:spcPct val="174000"/>
              </a:lnSpc>
              <a:spcBef>
                <a:spcPts val="0"/>
              </a:spcBef>
              <a:spcAft>
                <a:spcPts val="0"/>
              </a:spcAft>
              <a:buNone/>
              <a:defRPr sz="1100">
                <a:solidFill>
                  <a:srgbClr val="EBEBEB"/>
                </a:solidFill>
              </a:defRPr>
            </a:lvl4pPr>
            <a:lvl5pPr lvl="4" rtl="0">
              <a:lnSpc>
                <a:spcPct val="174000"/>
              </a:lnSpc>
              <a:spcBef>
                <a:spcPts val="0"/>
              </a:spcBef>
              <a:spcAft>
                <a:spcPts val="0"/>
              </a:spcAft>
              <a:buNone/>
              <a:defRPr sz="1100">
                <a:solidFill>
                  <a:srgbClr val="EBEBEB"/>
                </a:solidFill>
              </a:defRPr>
            </a:lvl5pPr>
            <a:lvl6pPr lvl="5" rtl="0">
              <a:lnSpc>
                <a:spcPct val="174000"/>
              </a:lnSpc>
              <a:spcBef>
                <a:spcPts val="0"/>
              </a:spcBef>
              <a:spcAft>
                <a:spcPts val="0"/>
              </a:spcAft>
              <a:buNone/>
              <a:defRPr sz="1100">
                <a:solidFill>
                  <a:srgbClr val="EBEBEB"/>
                </a:solidFill>
              </a:defRPr>
            </a:lvl6pPr>
            <a:lvl7pPr lvl="6" rtl="0">
              <a:lnSpc>
                <a:spcPct val="174000"/>
              </a:lnSpc>
              <a:spcBef>
                <a:spcPts val="0"/>
              </a:spcBef>
              <a:spcAft>
                <a:spcPts val="0"/>
              </a:spcAft>
              <a:buNone/>
              <a:defRPr sz="1100">
                <a:solidFill>
                  <a:srgbClr val="EBEBEB"/>
                </a:solidFill>
              </a:defRPr>
            </a:lvl7pPr>
            <a:lvl8pPr lvl="7" rtl="0">
              <a:lnSpc>
                <a:spcPct val="174000"/>
              </a:lnSpc>
              <a:spcBef>
                <a:spcPts val="0"/>
              </a:spcBef>
              <a:spcAft>
                <a:spcPts val="0"/>
              </a:spcAft>
              <a:buNone/>
              <a:defRPr sz="1100">
                <a:solidFill>
                  <a:srgbClr val="EBEBEB"/>
                </a:solidFill>
              </a:defRPr>
            </a:lvl8pPr>
            <a:lvl9pPr lvl="8" rtl="0">
              <a:lnSpc>
                <a:spcPct val="174000"/>
              </a:lnSpc>
              <a:spcBef>
                <a:spcPts val="0"/>
              </a:spcBef>
              <a:spcAft>
                <a:spcPts val="0"/>
              </a:spcAft>
              <a:buNone/>
              <a:defRPr sz="1100">
                <a:solidFill>
                  <a:srgbClr val="EBEBEB"/>
                </a:solidFill>
              </a:defRPr>
            </a:lvl9pPr>
          </a:lstStyle>
          <a:p>
            <a:endParaRPr/>
          </a:p>
        </p:txBody>
      </p:sp>
      <p:pic>
        <p:nvPicPr>
          <p:cNvPr id="852" name="Google Shape;852;p133"/>
          <p:cNvPicPr preferRelativeResize="0"/>
          <p:nvPr/>
        </p:nvPicPr>
        <p:blipFill rotWithShape="1">
          <a:blip r:embed="rId3">
            <a:alphaModFix/>
          </a:blip>
          <a:srcRect t="327" b="317"/>
          <a:stretch/>
        </p:blipFill>
        <p:spPr>
          <a:xfrm>
            <a:off x="8033460" y="4734938"/>
            <a:ext cx="731888" cy="171091"/>
          </a:xfrm>
          <a:prstGeom prst="rect">
            <a:avLst/>
          </a:prstGeom>
          <a:noFill/>
          <a:ln>
            <a:noFill/>
          </a:ln>
        </p:spPr>
      </p:pic>
      <p:sp>
        <p:nvSpPr>
          <p:cNvPr id="853" name="Google Shape;853;p133"/>
          <p:cNvSpPr txBox="1">
            <a:spLocks noGrp="1"/>
          </p:cNvSpPr>
          <p:nvPr>
            <p:ph type="subTitle" idx="3"/>
          </p:nvPr>
        </p:nvSpPr>
        <p:spPr>
          <a:xfrm>
            <a:off x="6938588" y="1307790"/>
            <a:ext cx="1593300" cy="2481900"/>
          </a:xfrm>
          <a:prstGeom prst="rect">
            <a:avLst/>
          </a:prstGeom>
        </p:spPr>
        <p:txBody>
          <a:bodyPr spcFirstLastPara="1" wrap="square" lIns="0" tIns="0" rIns="0" bIns="0" anchor="t" anchorCtr="0">
            <a:noAutofit/>
          </a:bodyPr>
          <a:lstStyle>
            <a:lvl1pPr lvl="0" rtl="0">
              <a:lnSpc>
                <a:spcPct val="174000"/>
              </a:lnSpc>
              <a:spcBef>
                <a:spcPts val="0"/>
              </a:spcBef>
              <a:spcAft>
                <a:spcPts val="0"/>
              </a:spcAft>
              <a:buNone/>
              <a:defRPr sz="1100">
                <a:solidFill>
                  <a:schemeClr val="dk1"/>
                </a:solidFill>
              </a:defRPr>
            </a:lvl1pPr>
            <a:lvl2pPr lvl="1" rtl="0">
              <a:lnSpc>
                <a:spcPct val="174000"/>
              </a:lnSpc>
              <a:spcBef>
                <a:spcPts val="0"/>
              </a:spcBef>
              <a:spcAft>
                <a:spcPts val="0"/>
              </a:spcAft>
              <a:buNone/>
              <a:defRPr sz="1100">
                <a:solidFill>
                  <a:schemeClr val="dk1"/>
                </a:solidFill>
              </a:defRPr>
            </a:lvl2pPr>
            <a:lvl3pPr lvl="2" rtl="0">
              <a:lnSpc>
                <a:spcPct val="174000"/>
              </a:lnSpc>
              <a:spcBef>
                <a:spcPts val="0"/>
              </a:spcBef>
              <a:spcAft>
                <a:spcPts val="0"/>
              </a:spcAft>
              <a:buNone/>
              <a:defRPr sz="1100">
                <a:solidFill>
                  <a:schemeClr val="dk1"/>
                </a:solidFill>
              </a:defRPr>
            </a:lvl3pPr>
            <a:lvl4pPr lvl="3" rtl="0">
              <a:lnSpc>
                <a:spcPct val="174000"/>
              </a:lnSpc>
              <a:spcBef>
                <a:spcPts val="0"/>
              </a:spcBef>
              <a:spcAft>
                <a:spcPts val="0"/>
              </a:spcAft>
              <a:buNone/>
              <a:defRPr sz="1100">
                <a:solidFill>
                  <a:schemeClr val="dk1"/>
                </a:solidFill>
              </a:defRPr>
            </a:lvl4pPr>
            <a:lvl5pPr lvl="4" rtl="0">
              <a:lnSpc>
                <a:spcPct val="174000"/>
              </a:lnSpc>
              <a:spcBef>
                <a:spcPts val="0"/>
              </a:spcBef>
              <a:spcAft>
                <a:spcPts val="0"/>
              </a:spcAft>
              <a:buNone/>
              <a:defRPr sz="1100">
                <a:solidFill>
                  <a:schemeClr val="dk1"/>
                </a:solidFill>
              </a:defRPr>
            </a:lvl5pPr>
            <a:lvl6pPr lvl="5" rtl="0">
              <a:lnSpc>
                <a:spcPct val="174000"/>
              </a:lnSpc>
              <a:spcBef>
                <a:spcPts val="0"/>
              </a:spcBef>
              <a:spcAft>
                <a:spcPts val="0"/>
              </a:spcAft>
              <a:buNone/>
              <a:defRPr sz="1100">
                <a:solidFill>
                  <a:schemeClr val="dk1"/>
                </a:solidFill>
              </a:defRPr>
            </a:lvl6pPr>
            <a:lvl7pPr lvl="6" rtl="0">
              <a:lnSpc>
                <a:spcPct val="174000"/>
              </a:lnSpc>
              <a:spcBef>
                <a:spcPts val="0"/>
              </a:spcBef>
              <a:spcAft>
                <a:spcPts val="0"/>
              </a:spcAft>
              <a:buNone/>
              <a:defRPr sz="1100">
                <a:solidFill>
                  <a:schemeClr val="dk1"/>
                </a:solidFill>
              </a:defRPr>
            </a:lvl7pPr>
            <a:lvl8pPr lvl="7" rtl="0">
              <a:lnSpc>
                <a:spcPct val="174000"/>
              </a:lnSpc>
              <a:spcBef>
                <a:spcPts val="0"/>
              </a:spcBef>
              <a:spcAft>
                <a:spcPts val="0"/>
              </a:spcAft>
              <a:buNone/>
              <a:defRPr sz="1100">
                <a:solidFill>
                  <a:schemeClr val="dk1"/>
                </a:solidFill>
              </a:defRPr>
            </a:lvl8pPr>
            <a:lvl9pPr lvl="8" rtl="0">
              <a:lnSpc>
                <a:spcPct val="174000"/>
              </a:lnSpc>
              <a:spcBef>
                <a:spcPts val="0"/>
              </a:spcBef>
              <a:spcAft>
                <a:spcPts val="0"/>
              </a:spcAft>
              <a:buNone/>
              <a:defRPr sz="1100">
                <a:solidFill>
                  <a:schemeClr val="dk1"/>
                </a:solidFill>
              </a:defRPr>
            </a:lvl9pPr>
          </a:lstStyle>
          <a:p>
            <a:endParaRPr/>
          </a:p>
        </p:txBody>
      </p:sp>
      <p:sp>
        <p:nvSpPr>
          <p:cNvPr id="854" name="Google Shape;854;p133"/>
          <p:cNvSpPr txBox="1">
            <a:spLocks noGrp="1"/>
          </p:cNvSpPr>
          <p:nvPr>
            <p:ph type="sldNum" idx="12"/>
          </p:nvPr>
        </p:nvSpPr>
        <p:spPr>
          <a:xfrm>
            <a:off x="61481" y="4627167"/>
            <a:ext cx="548700" cy="107700"/>
          </a:xfrm>
          <a:prstGeom prst="rect">
            <a:avLst/>
          </a:prstGeom>
          <a:noFill/>
          <a:ln>
            <a:noFill/>
          </a:ln>
        </p:spPr>
        <p:txBody>
          <a:bodyPr spcFirstLastPara="1" wrap="square" lIns="0" tIns="0" rIns="0" bIns="0" anchor="b" anchorCtr="0">
            <a:noAutofit/>
          </a:bodyPr>
          <a:lstStyle>
            <a:lvl1pPr lvl="0" algn="ctr" rtl="0">
              <a:buNone/>
              <a:defRPr sz="600">
                <a:latin typeface="Red Hat Text Medium"/>
                <a:ea typeface="Red Hat Text Medium"/>
                <a:cs typeface="Red Hat Text Medium"/>
                <a:sym typeface="Red Hat Text Medium"/>
              </a:defRPr>
            </a:lvl1pPr>
            <a:lvl2pPr lvl="1" algn="ctr" rtl="0">
              <a:buNone/>
              <a:defRPr sz="600">
                <a:latin typeface="Red Hat Text Medium"/>
                <a:ea typeface="Red Hat Text Medium"/>
                <a:cs typeface="Red Hat Text Medium"/>
                <a:sym typeface="Red Hat Text Medium"/>
              </a:defRPr>
            </a:lvl2pPr>
            <a:lvl3pPr lvl="2" algn="ctr" rtl="0">
              <a:buNone/>
              <a:defRPr sz="600">
                <a:latin typeface="Red Hat Text Medium"/>
                <a:ea typeface="Red Hat Text Medium"/>
                <a:cs typeface="Red Hat Text Medium"/>
                <a:sym typeface="Red Hat Text Medium"/>
              </a:defRPr>
            </a:lvl3pPr>
            <a:lvl4pPr lvl="3" algn="ctr" rtl="0">
              <a:buNone/>
              <a:defRPr sz="600">
                <a:latin typeface="Red Hat Text Medium"/>
                <a:ea typeface="Red Hat Text Medium"/>
                <a:cs typeface="Red Hat Text Medium"/>
                <a:sym typeface="Red Hat Text Medium"/>
              </a:defRPr>
            </a:lvl4pPr>
            <a:lvl5pPr lvl="4" algn="ctr" rtl="0">
              <a:buNone/>
              <a:defRPr sz="600">
                <a:latin typeface="Red Hat Text Medium"/>
                <a:ea typeface="Red Hat Text Medium"/>
                <a:cs typeface="Red Hat Text Medium"/>
                <a:sym typeface="Red Hat Text Medium"/>
              </a:defRPr>
            </a:lvl5pPr>
            <a:lvl6pPr lvl="5" algn="ctr" rtl="0">
              <a:buNone/>
              <a:defRPr sz="600">
                <a:latin typeface="Red Hat Text Medium"/>
                <a:ea typeface="Red Hat Text Medium"/>
                <a:cs typeface="Red Hat Text Medium"/>
                <a:sym typeface="Red Hat Text Medium"/>
              </a:defRPr>
            </a:lvl6pPr>
            <a:lvl7pPr lvl="6" algn="ctr" rtl="0">
              <a:buNone/>
              <a:defRPr sz="600">
                <a:latin typeface="Red Hat Text Medium"/>
                <a:ea typeface="Red Hat Text Medium"/>
                <a:cs typeface="Red Hat Text Medium"/>
                <a:sym typeface="Red Hat Text Medium"/>
              </a:defRPr>
            </a:lvl7pPr>
            <a:lvl8pPr lvl="7" algn="ctr" rtl="0">
              <a:buNone/>
              <a:defRPr sz="600">
                <a:latin typeface="Red Hat Text Medium"/>
                <a:ea typeface="Red Hat Text Medium"/>
                <a:cs typeface="Red Hat Text Medium"/>
                <a:sym typeface="Red Hat Text Medium"/>
              </a:defRPr>
            </a:lvl8pPr>
            <a:lvl9pPr lvl="8" algn="ctr" rtl="0">
              <a:buNone/>
              <a:defRPr sz="6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heme 2 divider D">
  <p:cSld name="CUSTOM_3">
    <p:bg>
      <p:bgPr>
        <a:blipFill>
          <a:blip r:embed="rId2">
            <a:alphaModFix/>
          </a:blip>
          <a:stretch>
            <a:fillRect/>
          </a:stretch>
        </a:blipFill>
        <a:effectLst/>
      </p:bgPr>
    </p:bg>
    <p:spTree>
      <p:nvGrpSpPr>
        <p:cNvPr id="1" name="Shape 855"/>
        <p:cNvGrpSpPr/>
        <p:nvPr/>
      </p:nvGrpSpPr>
      <p:grpSpPr>
        <a:xfrm>
          <a:off x="0" y="0"/>
          <a:ext cx="0" cy="0"/>
          <a:chOff x="0" y="0"/>
          <a:chExt cx="0" cy="0"/>
        </a:xfrm>
      </p:grpSpPr>
      <p:sp>
        <p:nvSpPr>
          <p:cNvPr id="856" name="Google Shape;856;p134"/>
          <p:cNvSpPr txBox="1">
            <a:spLocks noGrp="1"/>
          </p:cNvSpPr>
          <p:nvPr>
            <p:ph type="title"/>
          </p:nvPr>
        </p:nvSpPr>
        <p:spPr>
          <a:xfrm>
            <a:off x="1557019" y="1412438"/>
            <a:ext cx="5994000" cy="23034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None/>
              <a:defRPr sz="4100">
                <a:solidFill>
                  <a:schemeClr val="accent1"/>
                </a:solidFill>
              </a:defRPr>
            </a:lvl1pPr>
            <a:lvl2pPr lvl="1" rtl="0">
              <a:lnSpc>
                <a:spcPct val="100000"/>
              </a:lnSpc>
              <a:spcBef>
                <a:spcPts val="0"/>
              </a:spcBef>
              <a:spcAft>
                <a:spcPts val="0"/>
              </a:spcAft>
              <a:buNone/>
              <a:defRPr sz="4100">
                <a:solidFill>
                  <a:schemeClr val="accent1"/>
                </a:solidFill>
              </a:defRPr>
            </a:lvl2pPr>
            <a:lvl3pPr lvl="2" rtl="0">
              <a:lnSpc>
                <a:spcPct val="100000"/>
              </a:lnSpc>
              <a:spcBef>
                <a:spcPts val="0"/>
              </a:spcBef>
              <a:spcAft>
                <a:spcPts val="0"/>
              </a:spcAft>
              <a:buNone/>
              <a:defRPr sz="4100">
                <a:solidFill>
                  <a:schemeClr val="accent1"/>
                </a:solidFill>
              </a:defRPr>
            </a:lvl3pPr>
            <a:lvl4pPr lvl="3" rtl="0">
              <a:lnSpc>
                <a:spcPct val="100000"/>
              </a:lnSpc>
              <a:spcBef>
                <a:spcPts val="0"/>
              </a:spcBef>
              <a:spcAft>
                <a:spcPts val="0"/>
              </a:spcAft>
              <a:buNone/>
              <a:defRPr sz="4100">
                <a:solidFill>
                  <a:schemeClr val="accent1"/>
                </a:solidFill>
              </a:defRPr>
            </a:lvl4pPr>
            <a:lvl5pPr lvl="4" rtl="0">
              <a:lnSpc>
                <a:spcPct val="100000"/>
              </a:lnSpc>
              <a:spcBef>
                <a:spcPts val="0"/>
              </a:spcBef>
              <a:spcAft>
                <a:spcPts val="0"/>
              </a:spcAft>
              <a:buNone/>
              <a:defRPr sz="4100">
                <a:solidFill>
                  <a:schemeClr val="accent1"/>
                </a:solidFill>
              </a:defRPr>
            </a:lvl5pPr>
            <a:lvl6pPr lvl="5" rtl="0">
              <a:lnSpc>
                <a:spcPct val="100000"/>
              </a:lnSpc>
              <a:spcBef>
                <a:spcPts val="0"/>
              </a:spcBef>
              <a:spcAft>
                <a:spcPts val="0"/>
              </a:spcAft>
              <a:buNone/>
              <a:defRPr sz="4100">
                <a:solidFill>
                  <a:schemeClr val="accent1"/>
                </a:solidFill>
              </a:defRPr>
            </a:lvl6pPr>
            <a:lvl7pPr lvl="6" rtl="0">
              <a:lnSpc>
                <a:spcPct val="100000"/>
              </a:lnSpc>
              <a:spcBef>
                <a:spcPts val="0"/>
              </a:spcBef>
              <a:spcAft>
                <a:spcPts val="0"/>
              </a:spcAft>
              <a:buNone/>
              <a:defRPr sz="4100">
                <a:solidFill>
                  <a:schemeClr val="accent1"/>
                </a:solidFill>
              </a:defRPr>
            </a:lvl7pPr>
            <a:lvl8pPr lvl="7" rtl="0">
              <a:lnSpc>
                <a:spcPct val="100000"/>
              </a:lnSpc>
              <a:spcBef>
                <a:spcPts val="0"/>
              </a:spcBef>
              <a:spcAft>
                <a:spcPts val="0"/>
              </a:spcAft>
              <a:buNone/>
              <a:defRPr sz="4100">
                <a:solidFill>
                  <a:schemeClr val="accent1"/>
                </a:solidFill>
              </a:defRPr>
            </a:lvl8pPr>
            <a:lvl9pPr lvl="8" rtl="0">
              <a:lnSpc>
                <a:spcPct val="100000"/>
              </a:lnSpc>
              <a:spcBef>
                <a:spcPts val="0"/>
              </a:spcBef>
              <a:spcAft>
                <a:spcPts val="0"/>
              </a:spcAft>
              <a:buNone/>
              <a:defRPr sz="4100">
                <a:solidFill>
                  <a:schemeClr val="accent1"/>
                </a:solidFill>
              </a:defRPr>
            </a:lvl9pPr>
          </a:lstStyle>
          <a:p>
            <a:endParaRPr/>
          </a:p>
        </p:txBody>
      </p:sp>
      <p:cxnSp>
        <p:nvCxnSpPr>
          <p:cNvPr id="857" name="Google Shape;857;p134"/>
          <p:cNvCxnSpPr/>
          <p:nvPr/>
        </p:nvCxnSpPr>
        <p:spPr>
          <a:xfrm rot="10800000">
            <a:off x="335825" y="4801200"/>
            <a:ext cx="0" cy="342300"/>
          </a:xfrm>
          <a:prstGeom prst="straightConnector1">
            <a:avLst/>
          </a:prstGeom>
          <a:noFill/>
          <a:ln w="9525" cap="flat" cmpd="sng">
            <a:solidFill>
              <a:srgbClr val="EE0000"/>
            </a:solidFill>
            <a:prstDash val="solid"/>
            <a:round/>
            <a:headEnd type="none" w="med" len="med"/>
            <a:tailEnd type="none" w="med" len="med"/>
          </a:ln>
        </p:spPr>
      </p:cxnSp>
      <p:sp>
        <p:nvSpPr>
          <p:cNvPr id="858" name="Google Shape;858;p134"/>
          <p:cNvSpPr txBox="1">
            <a:spLocks noGrp="1"/>
          </p:cNvSpPr>
          <p:nvPr>
            <p:ph type="subTitle" idx="1"/>
          </p:nvPr>
        </p:nvSpPr>
        <p:spPr>
          <a:xfrm rot="5400000">
            <a:off x="-1603762" y="1603800"/>
            <a:ext cx="3861600" cy="654000"/>
          </a:xfrm>
          <a:prstGeom prst="rect">
            <a:avLst/>
          </a:prstGeom>
        </p:spPr>
        <p:txBody>
          <a:bodyPr spcFirstLastPara="1" wrap="square" lIns="377175" tIns="68575" rIns="68575" bIns="68575" anchor="ctr" anchorCtr="0">
            <a:noAutofit/>
          </a:bodyPr>
          <a:lstStyle>
            <a:lvl1pPr lvl="0"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9pPr>
          </a:lstStyle>
          <a:p>
            <a:endParaRPr/>
          </a:p>
        </p:txBody>
      </p:sp>
      <p:pic>
        <p:nvPicPr>
          <p:cNvPr id="859" name="Google Shape;859;p134"/>
          <p:cNvPicPr preferRelativeResize="0"/>
          <p:nvPr/>
        </p:nvPicPr>
        <p:blipFill rotWithShape="1">
          <a:blip r:embed="rId3">
            <a:alphaModFix/>
          </a:blip>
          <a:srcRect t="327" b="317"/>
          <a:stretch/>
        </p:blipFill>
        <p:spPr>
          <a:xfrm>
            <a:off x="8033460" y="4734938"/>
            <a:ext cx="731888" cy="171091"/>
          </a:xfrm>
          <a:prstGeom prst="rect">
            <a:avLst/>
          </a:prstGeom>
          <a:noFill/>
          <a:ln>
            <a:noFill/>
          </a:ln>
        </p:spPr>
      </p:pic>
      <p:cxnSp>
        <p:nvCxnSpPr>
          <p:cNvPr id="860" name="Google Shape;860;p134"/>
          <p:cNvCxnSpPr/>
          <p:nvPr/>
        </p:nvCxnSpPr>
        <p:spPr>
          <a:xfrm>
            <a:off x="1557019" y="1240275"/>
            <a:ext cx="1043100" cy="0"/>
          </a:xfrm>
          <a:prstGeom prst="straightConnector1">
            <a:avLst/>
          </a:prstGeom>
          <a:noFill/>
          <a:ln w="9525" cap="flat" cmpd="sng">
            <a:solidFill>
              <a:srgbClr val="EE0000"/>
            </a:solidFill>
            <a:prstDash val="solid"/>
            <a:round/>
            <a:headEnd type="none" w="med" len="med"/>
            <a:tailEnd type="none" w="med" len="med"/>
          </a:ln>
        </p:spPr>
      </p:cxnSp>
      <p:sp>
        <p:nvSpPr>
          <p:cNvPr id="861" name="Google Shape;861;p134"/>
          <p:cNvSpPr txBox="1">
            <a:spLocks noGrp="1"/>
          </p:cNvSpPr>
          <p:nvPr>
            <p:ph type="sldNum" idx="12"/>
          </p:nvPr>
        </p:nvSpPr>
        <p:spPr>
          <a:xfrm>
            <a:off x="61481" y="4627167"/>
            <a:ext cx="548700" cy="107700"/>
          </a:xfrm>
          <a:prstGeom prst="rect">
            <a:avLst/>
          </a:prstGeom>
          <a:noFill/>
          <a:ln>
            <a:noFill/>
          </a:ln>
        </p:spPr>
        <p:txBody>
          <a:bodyPr spcFirstLastPara="1" wrap="square" lIns="0" tIns="0" rIns="0" bIns="0" anchor="b" anchorCtr="0">
            <a:noAutofit/>
          </a:bodyPr>
          <a:lstStyle>
            <a:lvl1pPr lvl="0" algn="ctr" rtl="0">
              <a:buNone/>
              <a:defRPr sz="600">
                <a:solidFill>
                  <a:srgbClr val="FFFFFF"/>
                </a:solidFill>
                <a:latin typeface="Red Hat Text Medium"/>
                <a:ea typeface="Red Hat Text Medium"/>
                <a:cs typeface="Red Hat Text Medium"/>
                <a:sym typeface="Red Hat Text Medium"/>
              </a:defRPr>
            </a:lvl1pPr>
            <a:lvl2pPr lvl="1" algn="ctr" rtl="0">
              <a:buNone/>
              <a:defRPr sz="600">
                <a:solidFill>
                  <a:srgbClr val="FFFFFF"/>
                </a:solidFill>
                <a:latin typeface="Red Hat Text Medium"/>
                <a:ea typeface="Red Hat Text Medium"/>
                <a:cs typeface="Red Hat Text Medium"/>
                <a:sym typeface="Red Hat Text Medium"/>
              </a:defRPr>
            </a:lvl2pPr>
            <a:lvl3pPr lvl="2" algn="ctr" rtl="0">
              <a:buNone/>
              <a:defRPr sz="600">
                <a:solidFill>
                  <a:srgbClr val="FFFFFF"/>
                </a:solidFill>
                <a:latin typeface="Red Hat Text Medium"/>
                <a:ea typeface="Red Hat Text Medium"/>
                <a:cs typeface="Red Hat Text Medium"/>
                <a:sym typeface="Red Hat Text Medium"/>
              </a:defRPr>
            </a:lvl3pPr>
            <a:lvl4pPr lvl="3" algn="ctr" rtl="0">
              <a:buNone/>
              <a:defRPr sz="600">
                <a:solidFill>
                  <a:srgbClr val="FFFFFF"/>
                </a:solidFill>
                <a:latin typeface="Red Hat Text Medium"/>
                <a:ea typeface="Red Hat Text Medium"/>
                <a:cs typeface="Red Hat Text Medium"/>
                <a:sym typeface="Red Hat Text Medium"/>
              </a:defRPr>
            </a:lvl4pPr>
            <a:lvl5pPr lvl="4" algn="ctr" rtl="0">
              <a:buNone/>
              <a:defRPr sz="600">
                <a:solidFill>
                  <a:srgbClr val="FFFFFF"/>
                </a:solidFill>
                <a:latin typeface="Red Hat Text Medium"/>
                <a:ea typeface="Red Hat Text Medium"/>
                <a:cs typeface="Red Hat Text Medium"/>
                <a:sym typeface="Red Hat Text Medium"/>
              </a:defRPr>
            </a:lvl5pPr>
            <a:lvl6pPr lvl="5" algn="ctr" rtl="0">
              <a:buNone/>
              <a:defRPr sz="600">
                <a:solidFill>
                  <a:srgbClr val="FFFFFF"/>
                </a:solidFill>
                <a:latin typeface="Red Hat Text Medium"/>
                <a:ea typeface="Red Hat Text Medium"/>
                <a:cs typeface="Red Hat Text Medium"/>
                <a:sym typeface="Red Hat Text Medium"/>
              </a:defRPr>
            </a:lvl6pPr>
            <a:lvl7pPr lvl="6" algn="ctr" rtl="0">
              <a:buNone/>
              <a:defRPr sz="600">
                <a:solidFill>
                  <a:srgbClr val="FFFFFF"/>
                </a:solidFill>
                <a:latin typeface="Red Hat Text Medium"/>
                <a:ea typeface="Red Hat Text Medium"/>
                <a:cs typeface="Red Hat Text Medium"/>
                <a:sym typeface="Red Hat Text Medium"/>
              </a:defRPr>
            </a:lvl7pPr>
            <a:lvl8pPr lvl="7" algn="ctr" rtl="0">
              <a:buNone/>
              <a:defRPr sz="600">
                <a:solidFill>
                  <a:srgbClr val="FFFFFF"/>
                </a:solidFill>
                <a:latin typeface="Red Hat Text Medium"/>
                <a:ea typeface="Red Hat Text Medium"/>
                <a:cs typeface="Red Hat Text Medium"/>
                <a:sym typeface="Red Hat Text Medium"/>
              </a:defRPr>
            </a:lvl8pPr>
            <a:lvl9pPr lvl="8" algn="ctr" rtl="0">
              <a:buNone/>
              <a:defRPr sz="600">
                <a:solidFill>
                  <a:srgbClr val="FFFFFF"/>
                </a:solidFill>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heme 1 divider">
  <p:cSld name="CUSTOM_3_1">
    <p:bg>
      <p:bgPr>
        <a:blipFill>
          <a:blip r:embed="rId2">
            <a:alphaModFix/>
          </a:blip>
          <a:stretch>
            <a:fillRect/>
          </a:stretch>
        </a:blipFill>
        <a:effectLst/>
      </p:bgPr>
    </p:bg>
    <p:spTree>
      <p:nvGrpSpPr>
        <p:cNvPr id="1" name="Shape 862"/>
        <p:cNvGrpSpPr/>
        <p:nvPr/>
      </p:nvGrpSpPr>
      <p:grpSpPr>
        <a:xfrm>
          <a:off x="0" y="0"/>
          <a:ext cx="0" cy="0"/>
          <a:chOff x="0" y="0"/>
          <a:chExt cx="0" cy="0"/>
        </a:xfrm>
      </p:grpSpPr>
      <p:sp>
        <p:nvSpPr>
          <p:cNvPr id="863" name="Google Shape;863;p135"/>
          <p:cNvSpPr txBox="1">
            <a:spLocks noGrp="1"/>
          </p:cNvSpPr>
          <p:nvPr>
            <p:ph type="title"/>
          </p:nvPr>
        </p:nvSpPr>
        <p:spPr>
          <a:xfrm>
            <a:off x="1557019" y="1412438"/>
            <a:ext cx="5994000" cy="23034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None/>
              <a:defRPr sz="4100">
                <a:solidFill>
                  <a:schemeClr val="lt1"/>
                </a:solidFill>
              </a:defRPr>
            </a:lvl1pPr>
            <a:lvl2pPr lvl="1" rtl="0">
              <a:lnSpc>
                <a:spcPct val="100000"/>
              </a:lnSpc>
              <a:spcBef>
                <a:spcPts val="0"/>
              </a:spcBef>
              <a:spcAft>
                <a:spcPts val="0"/>
              </a:spcAft>
              <a:buNone/>
              <a:defRPr sz="4100">
                <a:solidFill>
                  <a:schemeClr val="lt1"/>
                </a:solidFill>
              </a:defRPr>
            </a:lvl2pPr>
            <a:lvl3pPr lvl="2" rtl="0">
              <a:lnSpc>
                <a:spcPct val="100000"/>
              </a:lnSpc>
              <a:spcBef>
                <a:spcPts val="0"/>
              </a:spcBef>
              <a:spcAft>
                <a:spcPts val="0"/>
              </a:spcAft>
              <a:buNone/>
              <a:defRPr sz="4100">
                <a:solidFill>
                  <a:schemeClr val="lt1"/>
                </a:solidFill>
              </a:defRPr>
            </a:lvl3pPr>
            <a:lvl4pPr lvl="3" rtl="0">
              <a:lnSpc>
                <a:spcPct val="100000"/>
              </a:lnSpc>
              <a:spcBef>
                <a:spcPts val="0"/>
              </a:spcBef>
              <a:spcAft>
                <a:spcPts val="0"/>
              </a:spcAft>
              <a:buNone/>
              <a:defRPr sz="4100">
                <a:solidFill>
                  <a:schemeClr val="lt1"/>
                </a:solidFill>
              </a:defRPr>
            </a:lvl4pPr>
            <a:lvl5pPr lvl="4" rtl="0">
              <a:lnSpc>
                <a:spcPct val="100000"/>
              </a:lnSpc>
              <a:spcBef>
                <a:spcPts val="0"/>
              </a:spcBef>
              <a:spcAft>
                <a:spcPts val="0"/>
              </a:spcAft>
              <a:buNone/>
              <a:defRPr sz="4100">
                <a:solidFill>
                  <a:schemeClr val="lt1"/>
                </a:solidFill>
              </a:defRPr>
            </a:lvl5pPr>
            <a:lvl6pPr lvl="5" rtl="0">
              <a:lnSpc>
                <a:spcPct val="100000"/>
              </a:lnSpc>
              <a:spcBef>
                <a:spcPts val="0"/>
              </a:spcBef>
              <a:spcAft>
                <a:spcPts val="0"/>
              </a:spcAft>
              <a:buNone/>
              <a:defRPr sz="4100">
                <a:solidFill>
                  <a:schemeClr val="lt1"/>
                </a:solidFill>
              </a:defRPr>
            </a:lvl6pPr>
            <a:lvl7pPr lvl="6" rtl="0">
              <a:lnSpc>
                <a:spcPct val="100000"/>
              </a:lnSpc>
              <a:spcBef>
                <a:spcPts val="0"/>
              </a:spcBef>
              <a:spcAft>
                <a:spcPts val="0"/>
              </a:spcAft>
              <a:buNone/>
              <a:defRPr sz="4100">
                <a:solidFill>
                  <a:schemeClr val="lt1"/>
                </a:solidFill>
              </a:defRPr>
            </a:lvl7pPr>
            <a:lvl8pPr lvl="7" rtl="0">
              <a:lnSpc>
                <a:spcPct val="100000"/>
              </a:lnSpc>
              <a:spcBef>
                <a:spcPts val="0"/>
              </a:spcBef>
              <a:spcAft>
                <a:spcPts val="0"/>
              </a:spcAft>
              <a:buNone/>
              <a:defRPr sz="4100">
                <a:solidFill>
                  <a:schemeClr val="lt1"/>
                </a:solidFill>
              </a:defRPr>
            </a:lvl8pPr>
            <a:lvl9pPr lvl="8" rtl="0">
              <a:lnSpc>
                <a:spcPct val="100000"/>
              </a:lnSpc>
              <a:spcBef>
                <a:spcPts val="0"/>
              </a:spcBef>
              <a:spcAft>
                <a:spcPts val="0"/>
              </a:spcAft>
              <a:buNone/>
              <a:defRPr sz="4100">
                <a:solidFill>
                  <a:schemeClr val="lt1"/>
                </a:solidFill>
              </a:defRPr>
            </a:lvl9pPr>
          </a:lstStyle>
          <a:p>
            <a:endParaRPr/>
          </a:p>
        </p:txBody>
      </p:sp>
      <p:cxnSp>
        <p:nvCxnSpPr>
          <p:cNvPr id="864" name="Google Shape;864;p135"/>
          <p:cNvCxnSpPr/>
          <p:nvPr/>
        </p:nvCxnSpPr>
        <p:spPr>
          <a:xfrm rot="10800000">
            <a:off x="335825" y="4801200"/>
            <a:ext cx="0" cy="342300"/>
          </a:xfrm>
          <a:prstGeom prst="straightConnector1">
            <a:avLst/>
          </a:prstGeom>
          <a:noFill/>
          <a:ln w="9525" cap="flat" cmpd="sng">
            <a:solidFill>
              <a:srgbClr val="800000"/>
            </a:solidFill>
            <a:prstDash val="solid"/>
            <a:round/>
            <a:headEnd type="none" w="med" len="med"/>
            <a:tailEnd type="none" w="med" len="med"/>
          </a:ln>
        </p:spPr>
      </p:cxnSp>
      <p:pic>
        <p:nvPicPr>
          <p:cNvPr id="865" name="Google Shape;865;p135"/>
          <p:cNvPicPr preferRelativeResize="0"/>
          <p:nvPr/>
        </p:nvPicPr>
        <p:blipFill rotWithShape="1">
          <a:blip r:embed="rId3">
            <a:alphaModFix/>
          </a:blip>
          <a:srcRect t="327" b="317"/>
          <a:stretch/>
        </p:blipFill>
        <p:spPr>
          <a:xfrm>
            <a:off x="8033460" y="4734938"/>
            <a:ext cx="731888" cy="171091"/>
          </a:xfrm>
          <a:prstGeom prst="rect">
            <a:avLst/>
          </a:prstGeom>
          <a:noFill/>
          <a:ln>
            <a:noFill/>
          </a:ln>
        </p:spPr>
      </p:pic>
      <p:cxnSp>
        <p:nvCxnSpPr>
          <p:cNvPr id="866" name="Google Shape;866;p135"/>
          <p:cNvCxnSpPr/>
          <p:nvPr/>
        </p:nvCxnSpPr>
        <p:spPr>
          <a:xfrm>
            <a:off x="1557019" y="1240275"/>
            <a:ext cx="1043100" cy="0"/>
          </a:xfrm>
          <a:prstGeom prst="straightConnector1">
            <a:avLst/>
          </a:prstGeom>
          <a:noFill/>
          <a:ln w="9525" cap="flat" cmpd="sng">
            <a:solidFill>
              <a:srgbClr val="EE0000"/>
            </a:solidFill>
            <a:prstDash val="solid"/>
            <a:round/>
            <a:headEnd type="none" w="med" len="med"/>
            <a:tailEnd type="none" w="med" len="med"/>
          </a:ln>
        </p:spPr>
      </p:cxnSp>
      <p:cxnSp>
        <p:nvCxnSpPr>
          <p:cNvPr id="867" name="Google Shape;867;p135"/>
          <p:cNvCxnSpPr/>
          <p:nvPr/>
        </p:nvCxnSpPr>
        <p:spPr>
          <a:xfrm rot="10800000">
            <a:off x="335831" y="150"/>
            <a:ext cx="0" cy="664800"/>
          </a:xfrm>
          <a:prstGeom prst="straightConnector1">
            <a:avLst/>
          </a:prstGeom>
          <a:noFill/>
          <a:ln w="9525" cap="flat" cmpd="sng">
            <a:solidFill>
              <a:srgbClr val="800000"/>
            </a:solidFill>
            <a:prstDash val="solid"/>
            <a:round/>
            <a:headEnd type="none" w="med" len="med"/>
            <a:tailEnd type="none" w="med" len="med"/>
          </a:ln>
        </p:spPr>
      </p:cxnSp>
      <p:sp>
        <p:nvSpPr>
          <p:cNvPr id="868" name="Google Shape;868;p135"/>
          <p:cNvSpPr txBox="1">
            <a:spLocks noGrp="1"/>
          </p:cNvSpPr>
          <p:nvPr>
            <p:ph type="subTitle" idx="1"/>
          </p:nvPr>
        </p:nvSpPr>
        <p:spPr>
          <a:xfrm>
            <a:off x="335831" y="41580"/>
            <a:ext cx="3861600" cy="612300"/>
          </a:xfrm>
          <a:prstGeom prst="rect">
            <a:avLst/>
          </a:prstGeom>
        </p:spPr>
        <p:txBody>
          <a:bodyPr spcFirstLastPara="1" wrap="square" lIns="329175" tIns="68575" rIns="68575" bIns="68575" anchor="ctr" anchorCtr="0">
            <a:noAutofit/>
          </a:bodyPr>
          <a:lstStyle>
            <a:lvl1pPr lvl="0"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9pPr>
          </a:lstStyle>
          <a:p>
            <a:endParaRPr/>
          </a:p>
        </p:txBody>
      </p:sp>
      <p:sp>
        <p:nvSpPr>
          <p:cNvPr id="869" name="Google Shape;869;p135"/>
          <p:cNvSpPr txBox="1">
            <a:spLocks noGrp="1"/>
          </p:cNvSpPr>
          <p:nvPr>
            <p:ph type="sldNum" idx="12"/>
          </p:nvPr>
        </p:nvSpPr>
        <p:spPr>
          <a:xfrm>
            <a:off x="61481" y="4627167"/>
            <a:ext cx="548700" cy="107700"/>
          </a:xfrm>
          <a:prstGeom prst="rect">
            <a:avLst/>
          </a:prstGeom>
          <a:noFill/>
          <a:ln>
            <a:noFill/>
          </a:ln>
        </p:spPr>
        <p:txBody>
          <a:bodyPr spcFirstLastPara="1" wrap="square" lIns="0" tIns="0" rIns="0" bIns="0" anchor="b" anchorCtr="0">
            <a:noAutofit/>
          </a:bodyPr>
          <a:lstStyle>
            <a:lvl1pPr lvl="0" algn="ctr" rtl="0">
              <a:buNone/>
              <a:defRPr sz="600">
                <a:latin typeface="Red Hat Text Medium"/>
                <a:ea typeface="Red Hat Text Medium"/>
                <a:cs typeface="Red Hat Text Medium"/>
                <a:sym typeface="Red Hat Text Medium"/>
              </a:defRPr>
            </a:lvl1pPr>
            <a:lvl2pPr lvl="1" algn="ctr" rtl="0">
              <a:buNone/>
              <a:defRPr sz="600">
                <a:latin typeface="Red Hat Text Medium"/>
                <a:ea typeface="Red Hat Text Medium"/>
                <a:cs typeface="Red Hat Text Medium"/>
                <a:sym typeface="Red Hat Text Medium"/>
              </a:defRPr>
            </a:lvl2pPr>
            <a:lvl3pPr lvl="2" algn="ctr" rtl="0">
              <a:buNone/>
              <a:defRPr sz="600">
                <a:latin typeface="Red Hat Text Medium"/>
                <a:ea typeface="Red Hat Text Medium"/>
                <a:cs typeface="Red Hat Text Medium"/>
                <a:sym typeface="Red Hat Text Medium"/>
              </a:defRPr>
            </a:lvl3pPr>
            <a:lvl4pPr lvl="3" algn="ctr" rtl="0">
              <a:buNone/>
              <a:defRPr sz="600">
                <a:latin typeface="Red Hat Text Medium"/>
                <a:ea typeface="Red Hat Text Medium"/>
                <a:cs typeface="Red Hat Text Medium"/>
                <a:sym typeface="Red Hat Text Medium"/>
              </a:defRPr>
            </a:lvl4pPr>
            <a:lvl5pPr lvl="4" algn="ctr" rtl="0">
              <a:buNone/>
              <a:defRPr sz="600">
                <a:latin typeface="Red Hat Text Medium"/>
                <a:ea typeface="Red Hat Text Medium"/>
                <a:cs typeface="Red Hat Text Medium"/>
                <a:sym typeface="Red Hat Text Medium"/>
              </a:defRPr>
            </a:lvl5pPr>
            <a:lvl6pPr lvl="5" algn="ctr" rtl="0">
              <a:buNone/>
              <a:defRPr sz="600">
                <a:latin typeface="Red Hat Text Medium"/>
                <a:ea typeface="Red Hat Text Medium"/>
                <a:cs typeface="Red Hat Text Medium"/>
                <a:sym typeface="Red Hat Text Medium"/>
              </a:defRPr>
            </a:lvl6pPr>
            <a:lvl7pPr lvl="6" algn="ctr" rtl="0">
              <a:buNone/>
              <a:defRPr sz="600">
                <a:latin typeface="Red Hat Text Medium"/>
                <a:ea typeface="Red Hat Text Medium"/>
                <a:cs typeface="Red Hat Text Medium"/>
                <a:sym typeface="Red Hat Text Medium"/>
              </a:defRPr>
            </a:lvl7pPr>
            <a:lvl8pPr lvl="7" algn="ctr" rtl="0">
              <a:buNone/>
              <a:defRPr sz="600">
                <a:latin typeface="Red Hat Text Medium"/>
                <a:ea typeface="Red Hat Text Medium"/>
                <a:cs typeface="Red Hat Text Medium"/>
                <a:sym typeface="Red Hat Text Medium"/>
              </a:defRPr>
            </a:lvl8pPr>
            <a:lvl9pPr lvl="8" algn="ctr" rtl="0">
              <a:buNone/>
              <a:defRPr sz="6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heme 3 divider">
  <p:cSld name="CUSTOM_3_1_1">
    <p:bg>
      <p:bgPr>
        <a:blipFill>
          <a:blip r:embed="rId2">
            <a:alphaModFix/>
          </a:blip>
          <a:stretch>
            <a:fillRect/>
          </a:stretch>
        </a:blipFill>
        <a:effectLst/>
      </p:bgPr>
    </p:bg>
    <p:spTree>
      <p:nvGrpSpPr>
        <p:cNvPr id="1" name="Shape 870"/>
        <p:cNvGrpSpPr/>
        <p:nvPr/>
      </p:nvGrpSpPr>
      <p:grpSpPr>
        <a:xfrm>
          <a:off x="0" y="0"/>
          <a:ext cx="0" cy="0"/>
          <a:chOff x="0" y="0"/>
          <a:chExt cx="0" cy="0"/>
        </a:xfrm>
      </p:grpSpPr>
      <p:sp>
        <p:nvSpPr>
          <p:cNvPr id="871" name="Google Shape;871;p136"/>
          <p:cNvSpPr txBox="1">
            <a:spLocks noGrp="1"/>
          </p:cNvSpPr>
          <p:nvPr>
            <p:ph type="title"/>
          </p:nvPr>
        </p:nvSpPr>
        <p:spPr>
          <a:xfrm>
            <a:off x="4255575" y="1224713"/>
            <a:ext cx="3777900" cy="29121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None/>
              <a:defRPr sz="4100">
                <a:solidFill>
                  <a:schemeClr val="lt1"/>
                </a:solidFill>
              </a:defRPr>
            </a:lvl1pPr>
            <a:lvl2pPr lvl="1" rtl="0">
              <a:lnSpc>
                <a:spcPct val="100000"/>
              </a:lnSpc>
              <a:spcBef>
                <a:spcPts val="0"/>
              </a:spcBef>
              <a:spcAft>
                <a:spcPts val="0"/>
              </a:spcAft>
              <a:buNone/>
              <a:defRPr sz="4100">
                <a:solidFill>
                  <a:schemeClr val="lt1"/>
                </a:solidFill>
              </a:defRPr>
            </a:lvl2pPr>
            <a:lvl3pPr lvl="2" rtl="0">
              <a:lnSpc>
                <a:spcPct val="100000"/>
              </a:lnSpc>
              <a:spcBef>
                <a:spcPts val="0"/>
              </a:spcBef>
              <a:spcAft>
                <a:spcPts val="0"/>
              </a:spcAft>
              <a:buNone/>
              <a:defRPr sz="4100">
                <a:solidFill>
                  <a:schemeClr val="lt1"/>
                </a:solidFill>
              </a:defRPr>
            </a:lvl3pPr>
            <a:lvl4pPr lvl="3" rtl="0">
              <a:lnSpc>
                <a:spcPct val="100000"/>
              </a:lnSpc>
              <a:spcBef>
                <a:spcPts val="0"/>
              </a:spcBef>
              <a:spcAft>
                <a:spcPts val="0"/>
              </a:spcAft>
              <a:buNone/>
              <a:defRPr sz="4100">
                <a:solidFill>
                  <a:schemeClr val="lt1"/>
                </a:solidFill>
              </a:defRPr>
            </a:lvl4pPr>
            <a:lvl5pPr lvl="4" rtl="0">
              <a:lnSpc>
                <a:spcPct val="100000"/>
              </a:lnSpc>
              <a:spcBef>
                <a:spcPts val="0"/>
              </a:spcBef>
              <a:spcAft>
                <a:spcPts val="0"/>
              </a:spcAft>
              <a:buNone/>
              <a:defRPr sz="4100">
                <a:solidFill>
                  <a:schemeClr val="lt1"/>
                </a:solidFill>
              </a:defRPr>
            </a:lvl5pPr>
            <a:lvl6pPr lvl="5" rtl="0">
              <a:lnSpc>
                <a:spcPct val="100000"/>
              </a:lnSpc>
              <a:spcBef>
                <a:spcPts val="0"/>
              </a:spcBef>
              <a:spcAft>
                <a:spcPts val="0"/>
              </a:spcAft>
              <a:buNone/>
              <a:defRPr sz="4100">
                <a:solidFill>
                  <a:schemeClr val="lt1"/>
                </a:solidFill>
              </a:defRPr>
            </a:lvl6pPr>
            <a:lvl7pPr lvl="6" rtl="0">
              <a:lnSpc>
                <a:spcPct val="100000"/>
              </a:lnSpc>
              <a:spcBef>
                <a:spcPts val="0"/>
              </a:spcBef>
              <a:spcAft>
                <a:spcPts val="0"/>
              </a:spcAft>
              <a:buNone/>
              <a:defRPr sz="4100">
                <a:solidFill>
                  <a:schemeClr val="lt1"/>
                </a:solidFill>
              </a:defRPr>
            </a:lvl7pPr>
            <a:lvl8pPr lvl="7" rtl="0">
              <a:lnSpc>
                <a:spcPct val="100000"/>
              </a:lnSpc>
              <a:spcBef>
                <a:spcPts val="0"/>
              </a:spcBef>
              <a:spcAft>
                <a:spcPts val="0"/>
              </a:spcAft>
              <a:buNone/>
              <a:defRPr sz="4100">
                <a:solidFill>
                  <a:schemeClr val="lt1"/>
                </a:solidFill>
              </a:defRPr>
            </a:lvl8pPr>
            <a:lvl9pPr lvl="8" rtl="0">
              <a:lnSpc>
                <a:spcPct val="100000"/>
              </a:lnSpc>
              <a:spcBef>
                <a:spcPts val="0"/>
              </a:spcBef>
              <a:spcAft>
                <a:spcPts val="0"/>
              </a:spcAft>
              <a:buNone/>
              <a:defRPr sz="4100">
                <a:solidFill>
                  <a:schemeClr val="lt1"/>
                </a:solidFill>
              </a:defRPr>
            </a:lvl9pPr>
          </a:lstStyle>
          <a:p>
            <a:endParaRPr/>
          </a:p>
        </p:txBody>
      </p:sp>
      <p:cxnSp>
        <p:nvCxnSpPr>
          <p:cNvPr id="872" name="Google Shape;872;p136"/>
          <p:cNvCxnSpPr/>
          <p:nvPr/>
        </p:nvCxnSpPr>
        <p:spPr>
          <a:xfrm rot="10800000">
            <a:off x="335825" y="4801200"/>
            <a:ext cx="0" cy="342300"/>
          </a:xfrm>
          <a:prstGeom prst="straightConnector1">
            <a:avLst/>
          </a:prstGeom>
          <a:noFill/>
          <a:ln w="9525" cap="flat" cmpd="sng">
            <a:solidFill>
              <a:schemeClr val="lt1"/>
            </a:solidFill>
            <a:prstDash val="solid"/>
            <a:round/>
            <a:headEnd type="none" w="med" len="med"/>
            <a:tailEnd type="none" w="med" len="med"/>
          </a:ln>
        </p:spPr>
      </p:cxnSp>
      <p:sp>
        <p:nvSpPr>
          <p:cNvPr id="873" name="Google Shape;873;p136"/>
          <p:cNvSpPr txBox="1">
            <a:spLocks noGrp="1"/>
          </p:cNvSpPr>
          <p:nvPr>
            <p:ph type="subTitle" idx="1"/>
          </p:nvPr>
        </p:nvSpPr>
        <p:spPr>
          <a:xfrm rot="5400000">
            <a:off x="-1603762" y="1603800"/>
            <a:ext cx="3861600" cy="654000"/>
          </a:xfrm>
          <a:prstGeom prst="rect">
            <a:avLst/>
          </a:prstGeom>
        </p:spPr>
        <p:txBody>
          <a:bodyPr spcFirstLastPara="1" wrap="square" lIns="377175" tIns="68575" rIns="68575" bIns="68575" anchor="ctr" anchorCtr="0">
            <a:noAutofit/>
          </a:bodyPr>
          <a:lstStyle>
            <a:lvl1pPr lvl="0"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9pPr>
          </a:lstStyle>
          <a:p>
            <a:endParaRPr/>
          </a:p>
        </p:txBody>
      </p:sp>
      <p:pic>
        <p:nvPicPr>
          <p:cNvPr id="874" name="Google Shape;874;p136"/>
          <p:cNvPicPr preferRelativeResize="0"/>
          <p:nvPr/>
        </p:nvPicPr>
        <p:blipFill>
          <a:blip r:embed="rId3">
            <a:alphaModFix/>
          </a:blip>
          <a:stretch>
            <a:fillRect/>
          </a:stretch>
        </p:blipFill>
        <p:spPr>
          <a:xfrm>
            <a:off x="8033460" y="4734378"/>
            <a:ext cx="731888" cy="172209"/>
          </a:xfrm>
          <a:prstGeom prst="rect">
            <a:avLst/>
          </a:prstGeom>
          <a:noFill/>
          <a:ln>
            <a:noFill/>
          </a:ln>
        </p:spPr>
      </p:pic>
      <p:sp>
        <p:nvSpPr>
          <p:cNvPr id="875" name="Google Shape;875;p136"/>
          <p:cNvSpPr txBox="1">
            <a:spLocks noGrp="1"/>
          </p:cNvSpPr>
          <p:nvPr>
            <p:ph type="sldNum" idx="12"/>
          </p:nvPr>
        </p:nvSpPr>
        <p:spPr>
          <a:xfrm>
            <a:off x="61481" y="4627167"/>
            <a:ext cx="548700" cy="107700"/>
          </a:xfrm>
          <a:prstGeom prst="rect">
            <a:avLst/>
          </a:prstGeom>
          <a:noFill/>
          <a:ln>
            <a:noFill/>
          </a:ln>
        </p:spPr>
        <p:txBody>
          <a:bodyPr spcFirstLastPara="1" wrap="square" lIns="0" tIns="0" rIns="0" bIns="0" anchor="b" anchorCtr="0">
            <a:noAutofit/>
          </a:bodyPr>
          <a:lstStyle>
            <a:lvl1pPr lvl="0" algn="ctr" rtl="0">
              <a:buNone/>
              <a:defRPr sz="600">
                <a:solidFill>
                  <a:srgbClr val="FFFFFF"/>
                </a:solidFill>
                <a:latin typeface="Red Hat Text Medium"/>
                <a:ea typeface="Red Hat Text Medium"/>
                <a:cs typeface="Red Hat Text Medium"/>
                <a:sym typeface="Red Hat Text Medium"/>
              </a:defRPr>
            </a:lvl1pPr>
            <a:lvl2pPr lvl="1" algn="ctr" rtl="0">
              <a:buNone/>
              <a:defRPr sz="600">
                <a:solidFill>
                  <a:srgbClr val="FFFFFF"/>
                </a:solidFill>
                <a:latin typeface="Red Hat Text Medium"/>
                <a:ea typeface="Red Hat Text Medium"/>
                <a:cs typeface="Red Hat Text Medium"/>
                <a:sym typeface="Red Hat Text Medium"/>
              </a:defRPr>
            </a:lvl2pPr>
            <a:lvl3pPr lvl="2" algn="ctr" rtl="0">
              <a:buNone/>
              <a:defRPr sz="600">
                <a:solidFill>
                  <a:srgbClr val="FFFFFF"/>
                </a:solidFill>
                <a:latin typeface="Red Hat Text Medium"/>
                <a:ea typeface="Red Hat Text Medium"/>
                <a:cs typeface="Red Hat Text Medium"/>
                <a:sym typeface="Red Hat Text Medium"/>
              </a:defRPr>
            </a:lvl3pPr>
            <a:lvl4pPr lvl="3" algn="ctr" rtl="0">
              <a:buNone/>
              <a:defRPr sz="600">
                <a:solidFill>
                  <a:srgbClr val="FFFFFF"/>
                </a:solidFill>
                <a:latin typeface="Red Hat Text Medium"/>
                <a:ea typeface="Red Hat Text Medium"/>
                <a:cs typeface="Red Hat Text Medium"/>
                <a:sym typeface="Red Hat Text Medium"/>
              </a:defRPr>
            </a:lvl4pPr>
            <a:lvl5pPr lvl="4" algn="ctr" rtl="0">
              <a:buNone/>
              <a:defRPr sz="600">
                <a:solidFill>
                  <a:srgbClr val="FFFFFF"/>
                </a:solidFill>
                <a:latin typeface="Red Hat Text Medium"/>
                <a:ea typeface="Red Hat Text Medium"/>
                <a:cs typeface="Red Hat Text Medium"/>
                <a:sym typeface="Red Hat Text Medium"/>
              </a:defRPr>
            </a:lvl5pPr>
            <a:lvl6pPr lvl="5" algn="ctr" rtl="0">
              <a:buNone/>
              <a:defRPr sz="600">
                <a:solidFill>
                  <a:srgbClr val="FFFFFF"/>
                </a:solidFill>
                <a:latin typeface="Red Hat Text Medium"/>
                <a:ea typeface="Red Hat Text Medium"/>
                <a:cs typeface="Red Hat Text Medium"/>
                <a:sym typeface="Red Hat Text Medium"/>
              </a:defRPr>
            </a:lvl6pPr>
            <a:lvl7pPr lvl="6" algn="ctr" rtl="0">
              <a:buNone/>
              <a:defRPr sz="600">
                <a:solidFill>
                  <a:srgbClr val="FFFFFF"/>
                </a:solidFill>
                <a:latin typeface="Red Hat Text Medium"/>
                <a:ea typeface="Red Hat Text Medium"/>
                <a:cs typeface="Red Hat Text Medium"/>
                <a:sym typeface="Red Hat Text Medium"/>
              </a:defRPr>
            </a:lvl7pPr>
            <a:lvl8pPr lvl="7" algn="ctr" rtl="0">
              <a:buNone/>
              <a:defRPr sz="600">
                <a:solidFill>
                  <a:srgbClr val="FFFFFF"/>
                </a:solidFill>
                <a:latin typeface="Red Hat Text Medium"/>
                <a:ea typeface="Red Hat Text Medium"/>
                <a:cs typeface="Red Hat Text Medium"/>
                <a:sym typeface="Red Hat Text Medium"/>
              </a:defRPr>
            </a:lvl8pPr>
            <a:lvl9pPr lvl="8" algn="ctr" rtl="0">
              <a:buNone/>
              <a:defRPr sz="600">
                <a:solidFill>
                  <a:srgbClr val="FFFFFF"/>
                </a:solidFill>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Interior title">
  <p:cSld name="CUSTOM_4">
    <p:spTree>
      <p:nvGrpSpPr>
        <p:cNvPr id="1" name="Shape 876"/>
        <p:cNvGrpSpPr/>
        <p:nvPr/>
      </p:nvGrpSpPr>
      <p:grpSpPr>
        <a:xfrm>
          <a:off x="0" y="0"/>
          <a:ext cx="0" cy="0"/>
          <a:chOff x="0" y="0"/>
          <a:chExt cx="0" cy="0"/>
        </a:xfrm>
      </p:grpSpPr>
      <p:sp>
        <p:nvSpPr>
          <p:cNvPr id="877" name="Google Shape;877;p137"/>
          <p:cNvSpPr txBox="1">
            <a:spLocks noGrp="1"/>
          </p:cNvSpPr>
          <p:nvPr>
            <p:ph type="subTitle" idx="1"/>
          </p:nvPr>
        </p:nvSpPr>
        <p:spPr>
          <a:xfrm>
            <a:off x="335831" y="41580"/>
            <a:ext cx="3861600" cy="612300"/>
          </a:xfrm>
          <a:prstGeom prst="rect">
            <a:avLst/>
          </a:prstGeom>
        </p:spPr>
        <p:txBody>
          <a:bodyPr spcFirstLastPara="1" wrap="square" lIns="329175" tIns="68575" rIns="68575" bIns="68575" anchor="ctr" anchorCtr="0">
            <a:noAutofit/>
          </a:bodyPr>
          <a:lstStyle>
            <a:lvl1pPr lvl="0"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a:endParaRPr/>
          </a:p>
        </p:txBody>
      </p:sp>
      <p:sp>
        <p:nvSpPr>
          <p:cNvPr id="878" name="Google Shape;878;p137"/>
          <p:cNvSpPr txBox="1">
            <a:spLocks noGrp="1"/>
          </p:cNvSpPr>
          <p:nvPr>
            <p:ph type="title"/>
          </p:nvPr>
        </p:nvSpPr>
        <p:spPr>
          <a:xfrm>
            <a:off x="663788" y="653813"/>
            <a:ext cx="7816500" cy="414900"/>
          </a:xfrm>
          <a:prstGeom prst="rect">
            <a:avLst/>
          </a:prstGeom>
        </p:spPr>
        <p:txBody>
          <a:bodyPr spcFirstLastPara="1" wrap="square" lIns="0" tIns="0" rIns="0" bIns="0" anchor="t" anchorCtr="0">
            <a:noAutofit/>
          </a:bodyPr>
          <a:lstStyle>
            <a:lvl1pPr lvl="0" algn="ctr" rtl="0">
              <a:lnSpc>
                <a:spcPct val="130000"/>
              </a:lnSpc>
              <a:spcBef>
                <a:spcPts val="0"/>
              </a:spcBef>
              <a:spcAft>
                <a:spcPts val="0"/>
              </a:spcAft>
              <a:buNone/>
              <a:defRPr sz="2000"/>
            </a:lvl1pPr>
            <a:lvl2pPr lvl="1" algn="ctr" rtl="0">
              <a:lnSpc>
                <a:spcPct val="130000"/>
              </a:lnSpc>
              <a:spcBef>
                <a:spcPts val="0"/>
              </a:spcBef>
              <a:spcAft>
                <a:spcPts val="0"/>
              </a:spcAft>
              <a:buNone/>
              <a:defRPr sz="2000"/>
            </a:lvl2pPr>
            <a:lvl3pPr lvl="2" algn="ctr" rtl="0">
              <a:lnSpc>
                <a:spcPct val="130000"/>
              </a:lnSpc>
              <a:spcBef>
                <a:spcPts val="0"/>
              </a:spcBef>
              <a:spcAft>
                <a:spcPts val="0"/>
              </a:spcAft>
              <a:buNone/>
              <a:defRPr sz="2000"/>
            </a:lvl3pPr>
            <a:lvl4pPr lvl="3" algn="ctr" rtl="0">
              <a:lnSpc>
                <a:spcPct val="130000"/>
              </a:lnSpc>
              <a:spcBef>
                <a:spcPts val="0"/>
              </a:spcBef>
              <a:spcAft>
                <a:spcPts val="0"/>
              </a:spcAft>
              <a:buNone/>
              <a:defRPr sz="2000"/>
            </a:lvl4pPr>
            <a:lvl5pPr lvl="4" algn="ctr" rtl="0">
              <a:lnSpc>
                <a:spcPct val="130000"/>
              </a:lnSpc>
              <a:spcBef>
                <a:spcPts val="0"/>
              </a:spcBef>
              <a:spcAft>
                <a:spcPts val="0"/>
              </a:spcAft>
              <a:buNone/>
              <a:defRPr sz="2000"/>
            </a:lvl5pPr>
            <a:lvl6pPr lvl="5" algn="ctr" rtl="0">
              <a:lnSpc>
                <a:spcPct val="130000"/>
              </a:lnSpc>
              <a:spcBef>
                <a:spcPts val="0"/>
              </a:spcBef>
              <a:spcAft>
                <a:spcPts val="0"/>
              </a:spcAft>
              <a:buNone/>
              <a:defRPr sz="2000"/>
            </a:lvl6pPr>
            <a:lvl7pPr lvl="6" algn="ctr" rtl="0">
              <a:lnSpc>
                <a:spcPct val="130000"/>
              </a:lnSpc>
              <a:spcBef>
                <a:spcPts val="0"/>
              </a:spcBef>
              <a:spcAft>
                <a:spcPts val="0"/>
              </a:spcAft>
              <a:buNone/>
              <a:defRPr sz="2000"/>
            </a:lvl7pPr>
            <a:lvl8pPr lvl="7" algn="ctr" rtl="0">
              <a:lnSpc>
                <a:spcPct val="130000"/>
              </a:lnSpc>
              <a:spcBef>
                <a:spcPts val="0"/>
              </a:spcBef>
              <a:spcAft>
                <a:spcPts val="0"/>
              </a:spcAft>
              <a:buNone/>
              <a:defRPr sz="2000"/>
            </a:lvl8pPr>
            <a:lvl9pPr lvl="8" algn="ctr" rtl="0">
              <a:lnSpc>
                <a:spcPct val="130000"/>
              </a:lnSpc>
              <a:spcBef>
                <a:spcPts val="0"/>
              </a:spcBef>
              <a:spcAft>
                <a:spcPts val="0"/>
              </a:spcAft>
              <a:buNone/>
              <a:defRPr sz="2000"/>
            </a:lvl9pPr>
          </a:lstStyle>
          <a:p>
            <a:endParaRPr/>
          </a:p>
        </p:txBody>
      </p:sp>
      <p:cxnSp>
        <p:nvCxnSpPr>
          <p:cNvPr id="879" name="Google Shape;879;p137"/>
          <p:cNvCxnSpPr/>
          <p:nvPr/>
        </p:nvCxnSpPr>
        <p:spPr>
          <a:xfrm rot="10800000">
            <a:off x="335831" y="150"/>
            <a:ext cx="0" cy="664800"/>
          </a:xfrm>
          <a:prstGeom prst="straightConnector1">
            <a:avLst/>
          </a:prstGeom>
          <a:noFill/>
          <a:ln w="9525" cap="flat" cmpd="sng">
            <a:solidFill>
              <a:schemeClr val="accent1"/>
            </a:solidFill>
            <a:prstDash val="solid"/>
            <a:round/>
            <a:headEnd type="none" w="med" len="med"/>
            <a:tailEnd type="none" w="med" len="med"/>
          </a:ln>
        </p:spPr>
      </p:cxnSp>
      <p:cxnSp>
        <p:nvCxnSpPr>
          <p:cNvPr id="880" name="Google Shape;880;p137"/>
          <p:cNvCxnSpPr/>
          <p:nvPr/>
        </p:nvCxnSpPr>
        <p:spPr>
          <a:xfrm rot="10800000">
            <a:off x="335825" y="4801200"/>
            <a:ext cx="0" cy="342300"/>
          </a:xfrm>
          <a:prstGeom prst="straightConnector1">
            <a:avLst/>
          </a:prstGeom>
          <a:noFill/>
          <a:ln w="9525" cap="flat" cmpd="sng">
            <a:solidFill>
              <a:schemeClr val="accent1"/>
            </a:solidFill>
            <a:prstDash val="solid"/>
            <a:round/>
            <a:headEnd type="none" w="med" len="med"/>
            <a:tailEnd type="none" w="med" len="med"/>
          </a:ln>
        </p:spPr>
      </p:cxnSp>
      <p:sp>
        <p:nvSpPr>
          <p:cNvPr id="881" name="Google Shape;881;p137"/>
          <p:cNvSpPr txBox="1">
            <a:spLocks noGrp="1"/>
          </p:cNvSpPr>
          <p:nvPr>
            <p:ph type="sldNum" idx="12"/>
          </p:nvPr>
        </p:nvSpPr>
        <p:spPr>
          <a:xfrm>
            <a:off x="61481" y="4627167"/>
            <a:ext cx="548700" cy="107700"/>
          </a:xfrm>
          <a:prstGeom prst="rect">
            <a:avLst/>
          </a:prstGeom>
          <a:noFill/>
          <a:ln>
            <a:noFill/>
          </a:ln>
        </p:spPr>
        <p:txBody>
          <a:bodyPr spcFirstLastPara="1" wrap="square" lIns="0" tIns="0" rIns="0" bIns="0" anchor="b" anchorCtr="0">
            <a:noAutofit/>
          </a:bodyPr>
          <a:lstStyle>
            <a:lvl1pPr lvl="0" algn="ctr" rtl="0">
              <a:buNone/>
              <a:defRPr sz="600">
                <a:latin typeface="Red Hat Text Medium"/>
                <a:ea typeface="Red Hat Text Medium"/>
                <a:cs typeface="Red Hat Text Medium"/>
                <a:sym typeface="Red Hat Text Medium"/>
              </a:defRPr>
            </a:lvl1pPr>
            <a:lvl2pPr lvl="1" algn="ctr" rtl="0">
              <a:buNone/>
              <a:defRPr sz="600">
                <a:latin typeface="Red Hat Text Medium"/>
                <a:ea typeface="Red Hat Text Medium"/>
                <a:cs typeface="Red Hat Text Medium"/>
                <a:sym typeface="Red Hat Text Medium"/>
              </a:defRPr>
            </a:lvl2pPr>
            <a:lvl3pPr lvl="2" algn="ctr" rtl="0">
              <a:buNone/>
              <a:defRPr sz="600">
                <a:latin typeface="Red Hat Text Medium"/>
                <a:ea typeface="Red Hat Text Medium"/>
                <a:cs typeface="Red Hat Text Medium"/>
                <a:sym typeface="Red Hat Text Medium"/>
              </a:defRPr>
            </a:lvl3pPr>
            <a:lvl4pPr lvl="3" algn="ctr" rtl="0">
              <a:buNone/>
              <a:defRPr sz="600">
                <a:latin typeface="Red Hat Text Medium"/>
                <a:ea typeface="Red Hat Text Medium"/>
                <a:cs typeface="Red Hat Text Medium"/>
                <a:sym typeface="Red Hat Text Medium"/>
              </a:defRPr>
            </a:lvl4pPr>
            <a:lvl5pPr lvl="4" algn="ctr" rtl="0">
              <a:buNone/>
              <a:defRPr sz="600">
                <a:latin typeface="Red Hat Text Medium"/>
                <a:ea typeface="Red Hat Text Medium"/>
                <a:cs typeface="Red Hat Text Medium"/>
                <a:sym typeface="Red Hat Text Medium"/>
              </a:defRPr>
            </a:lvl5pPr>
            <a:lvl6pPr lvl="5" algn="ctr" rtl="0">
              <a:buNone/>
              <a:defRPr sz="600">
                <a:latin typeface="Red Hat Text Medium"/>
                <a:ea typeface="Red Hat Text Medium"/>
                <a:cs typeface="Red Hat Text Medium"/>
                <a:sym typeface="Red Hat Text Medium"/>
              </a:defRPr>
            </a:lvl6pPr>
            <a:lvl7pPr lvl="6" algn="ctr" rtl="0">
              <a:buNone/>
              <a:defRPr sz="600">
                <a:latin typeface="Red Hat Text Medium"/>
                <a:ea typeface="Red Hat Text Medium"/>
                <a:cs typeface="Red Hat Text Medium"/>
                <a:sym typeface="Red Hat Text Medium"/>
              </a:defRPr>
            </a:lvl7pPr>
            <a:lvl8pPr lvl="7" algn="ctr" rtl="0">
              <a:buNone/>
              <a:defRPr sz="600">
                <a:latin typeface="Red Hat Text Medium"/>
                <a:ea typeface="Red Hat Text Medium"/>
                <a:cs typeface="Red Hat Text Medium"/>
                <a:sym typeface="Red Hat Text Medium"/>
              </a:defRPr>
            </a:lvl8pPr>
            <a:lvl9pPr lvl="8" algn="ctr" rtl="0">
              <a:buNone/>
              <a:defRPr sz="6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pic>
        <p:nvPicPr>
          <p:cNvPr id="882" name="Google Shape;882;p137"/>
          <p:cNvPicPr preferRelativeResize="0"/>
          <p:nvPr/>
        </p:nvPicPr>
        <p:blipFill rotWithShape="1">
          <a:blip r:embed="rId2">
            <a:alphaModFix/>
          </a:blip>
          <a:srcRect t="327" b="317"/>
          <a:stretch/>
        </p:blipFill>
        <p:spPr>
          <a:xfrm>
            <a:off x="8033460" y="4734938"/>
            <a:ext cx="731888" cy="171091"/>
          </a:xfrm>
          <a:prstGeom prst="rect">
            <a:avLst/>
          </a:prstGeom>
          <a:noFill/>
          <a:ln>
            <a:noFill/>
          </a:ln>
        </p:spPr>
      </p:pic>
      <p:sp>
        <p:nvSpPr>
          <p:cNvPr id="883" name="Google Shape;883;p137"/>
          <p:cNvSpPr txBox="1">
            <a:spLocks noGrp="1"/>
          </p:cNvSpPr>
          <p:nvPr>
            <p:ph type="subTitle" idx="2"/>
          </p:nvPr>
        </p:nvSpPr>
        <p:spPr>
          <a:xfrm>
            <a:off x="663844" y="1068713"/>
            <a:ext cx="7816500" cy="529200"/>
          </a:xfrm>
          <a:prstGeom prst="rect">
            <a:avLst/>
          </a:prstGeom>
        </p:spPr>
        <p:txBody>
          <a:bodyPr spcFirstLastPara="1" wrap="square" lIns="0" tIns="0" rIns="0" bIns="0" anchor="t" anchorCtr="0">
            <a:noAutofit/>
          </a:bodyPr>
          <a:lstStyle>
            <a:lvl1pPr lvl="0" algn="ctr" rtl="0">
              <a:spcBef>
                <a:spcPts val="0"/>
              </a:spcBef>
              <a:spcAft>
                <a:spcPts val="0"/>
              </a:spcAft>
              <a:buNone/>
              <a:defRPr sz="1400">
                <a:solidFill>
                  <a:schemeClr val="accent1"/>
                </a:solidFill>
              </a:defRPr>
            </a:lvl1pPr>
            <a:lvl2pPr lvl="1" algn="ctr" rtl="0">
              <a:spcBef>
                <a:spcPts val="400"/>
              </a:spcBef>
              <a:spcAft>
                <a:spcPts val="0"/>
              </a:spcAft>
              <a:buNone/>
              <a:defRPr sz="1400">
                <a:solidFill>
                  <a:schemeClr val="accent1"/>
                </a:solidFill>
              </a:defRPr>
            </a:lvl2pPr>
            <a:lvl3pPr lvl="2" algn="ctr" rtl="0">
              <a:spcBef>
                <a:spcPts val="400"/>
              </a:spcBef>
              <a:spcAft>
                <a:spcPts val="0"/>
              </a:spcAft>
              <a:buNone/>
              <a:defRPr sz="1400">
                <a:solidFill>
                  <a:schemeClr val="accent1"/>
                </a:solidFill>
              </a:defRPr>
            </a:lvl3pPr>
            <a:lvl4pPr lvl="3" algn="ctr" rtl="0">
              <a:spcBef>
                <a:spcPts val="400"/>
              </a:spcBef>
              <a:spcAft>
                <a:spcPts val="0"/>
              </a:spcAft>
              <a:buNone/>
              <a:defRPr sz="1400">
                <a:solidFill>
                  <a:schemeClr val="accent1"/>
                </a:solidFill>
              </a:defRPr>
            </a:lvl4pPr>
            <a:lvl5pPr lvl="4" algn="ctr" rtl="0">
              <a:spcBef>
                <a:spcPts val="400"/>
              </a:spcBef>
              <a:spcAft>
                <a:spcPts val="0"/>
              </a:spcAft>
              <a:buNone/>
              <a:defRPr sz="1400">
                <a:solidFill>
                  <a:schemeClr val="accent1"/>
                </a:solidFill>
              </a:defRPr>
            </a:lvl5pPr>
            <a:lvl6pPr lvl="5" algn="ctr" rtl="0">
              <a:spcBef>
                <a:spcPts val="400"/>
              </a:spcBef>
              <a:spcAft>
                <a:spcPts val="0"/>
              </a:spcAft>
              <a:buNone/>
              <a:defRPr sz="1400">
                <a:solidFill>
                  <a:schemeClr val="accent1"/>
                </a:solidFill>
              </a:defRPr>
            </a:lvl6pPr>
            <a:lvl7pPr lvl="6" algn="ctr" rtl="0">
              <a:spcBef>
                <a:spcPts val="400"/>
              </a:spcBef>
              <a:spcAft>
                <a:spcPts val="0"/>
              </a:spcAft>
              <a:buNone/>
              <a:defRPr sz="1400">
                <a:solidFill>
                  <a:schemeClr val="accent1"/>
                </a:solidFill>
              </a:defRPr>
            </a:lvl7pPr>
            <a:lvl8pPr lvl="7" algn="ctr" rtl="0">
              <a:spcBef>
                <a:spcPts val="400"/>
              </a:spcBef>
              <a:spcAft>
                <a:spcPts val="0"/>
              </a:spcAft>
              <a:buNone/>
              <a:defRPr sz="1400">
                <a:solidFill>
                  <a:schemeClr val="accent1"/>
                </a:solidFill>
              </a:defRPr>
            </a:lvl8pPr>
            <a:lvl9pPr lvl="8" algn="ctr" rtl="0">
              <a:spcBef>
                <a:spcPts val="400"/>
              </a:spcBef>
              <a:spcAft>
                <a:spcPts val="400"/>
              </a:spcAft>
              <a:buNone/>
              <a:defRPr sz="1400">
                <a:solidFill>
                  <a:schemeClr val="accent1"/>
                </a:solidFill>
              </a:defRPr>
            </a:lvl9pPr>
          </a:lstStyle>
          <a:p>
            <a:endParaRPr/>
          </a:p>
        </p:txBody>
      </p:sp>
      <p:sp>
        <p:nvSpPr>
          <p:cNvPr id="884" name="Google Shape;884;p137"/>
          <p:cNvSpPr txBox="1">
            <a:spLocks noGrp="1"/>
          </p:cNvSpPr>
          <p:nvPr>
            <p:ph type="subTitle" idx="3"/>
          </p:nvPr>
        </p:nvSpPr>
        <p:spPr>
          <a:xfrm>
            <a:off x="663788" y="4627163"/>
            <a:ext cx="6001800" cy="420000"/>
          </a:xfrm>
          <a:prstGeom prst="rect">
            <a:avLst/>
          </a:prstGeom>
        </p:spPr>
        <p:txBody>
          <a:bodyPr spcFirstLastPara="1" wrap="square" lIns="0" tIns="0" rIns="0" bIns="0" anchor="b" anchorCtr="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Interior three chevrons">
  <p:cSld name="CUSTOM_4_20">
    <p:spTree>
      <p:nvGrpSpPr>
        <p:cNvPr id="1" name="Shape 885"/>
        <p:cNvGrpSpPr/>
        <p:nvPr/>
      </p:nvGrpSpPr>
      <p:grpSpPr>
        <a:xfrm>
          <a:off x="0" y="0"/>
          <a:ext cx="0" cy="0"/>
          <a:chOff x="0" y="0"/>
          <a:chExt cx="0" cy="0"/>
        </a:xfrm>
      </p:grpSpPr>
      <p:sp>
        <p:nvSpPr>
          <p:cNvPr id="886" name="Google Shape;886;p138"/>
          <p:cNvSpPr txBox="1">
            <a:spLocks noGrp="1"/>
          </p:cNvSpPr>
          <p:nvPr>
            <p:ph type="subTitle" idx="1"/>
          </p:nvPr>
        </p:nvSpPr>
        <p:spPr>
          <a:xfrm>
            <a:off x="335831" y="41580"/>
            <a:ext cx="3861600" cy="612300"/>
          </a:xfrm>
          <a:prstGeom prst="rect">
            <a:avLst/>
          </a:prstGeom>
        </p:spPr>
        <p:txBody>
          <a:bodyPr spcFirstLastPara="1" wrap="square" lIns="329175" tIns="68575" rIns="68575" bIns="68575" anchor="ctr" anchorCtr="0">
            <a:noAutofit/>
          </a:bodyPr>
          <a:lstStyle>
            <a:lvl1pPr lvl="0"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a:endParaRPr/>
          </a:p>
        </p:txBody>
      </p:sp>
      <p:sp>
        <p:nvSpPr>
          <p:cNvPr id="887" name="Google Shape;887;p138"/>
          <p:cNvSpPr txBox="1">
            <a:spLocks noGrp="1"/>
          </p:cNvSpPr>
          <p:nvPr>
            <p:ph type="title"/>
          </p:nvPr>
        </p:nvSpPr>
        <p:spPr>
          <a:xfrm>
            <a:off x="663788" y="653813"/>
            <a:ext cx="7816500" cy="414900"/>
          </a:xfrm>
          <a:prstGeom prst="rect">
            <a:avLst/>
          </a:prstGeom>
        </p:spPr>
        <p:txBody>
          <a:bodyPr spcFirstLastPara="1" wrap="square" lIns="0" tIns="0" rIns="0" bIns="0" anchor="t" anchorCtr="0">
            <a:noAutofit/>
          </a:bodyPr>
          <a:lstStyle>
            <a:lvl1pPr lvl="0" algn="ctr" rtl="0">
              <a:lnSpc>
                <a:spcPct val="130000"/>
              </a:lnSpc>
              <a:spcBef>
                <a:spcPts val="0"/>
              </a:spcBef>
              <a:spcAft>
                <a:spcPts val="0"/>
              </a:spcAft>
              <a:buNone/>
              <a:defRPr sz="2000"/>
            </a:lvl1pPr>
            <a:lvl2pPr lvl="1" algn="ctr" rtl="0">
              <a:lnSpc>
                <a:spcPct val="130000"/>
              </a:lnSpc>
              <a:spcBef>
                <a:spcPts val="0"/>
              </a:spcBef>
              <a:spcAft>
                <a:spcPts val="0"/>
              </a:spcAft>
              <a:buNone/>
              <a:defRPr sz="2000"/>
            </a:lvl2pPr>
            <a:lvl3pPr lvl="2" algn="ctr" rtl="0">
              <a:lnSpc>
                <a:spcPct val="130000"/>
              </a:lnSpc>
              <a:spcBef>
                <a:spcPts val="0"/>
              </a:spcBef>
              <a:spcAft>
                <a:spcPts val="0"/>
              </a:spcAft>
              <a:buNone/>
              <a:defRPr sz="2000"/>
            </a:lvl3pPr>
            <a:lvl4pPr lvl="3" algn="ctr" rtl="0">
              <a:lnSpc>
                <a:spcPct val="130000"/>
              </a:lnSpc>
              <a:spcBef>
                <a:spcPts val="0"/>
              </a:spcBef>
              <a:spcAft>
                <a:spcPts val="0"/>
              </a:spcAft>
              <a:buNone/>
              <a:defRPr sz="2000"/>
            </a:lvl4pPr>
            <a:lvl5pPr lvl="4" algn="ctr" rtl="0">
              <a:lnSpc>
                <a:spcPct val="130000"/>
              </a:lnSpc>
              <a:spcBef>
                <a:spcPts val="0"/>
              </a:spcBef>
              <a:spcAft>
                <a:spcPts val="0"/>
              </a:spcAft>
              <a:buNone/>
              <a:defRPr sz="2000"/>
            </a:lvl5pPr>
            <a:lvl6pPr lvl="5" algn="ctr" rtl="0">
              <a:lnSpc>
                <a:spcPct val="130000"/>
              </a:lnSpc>
              <a:spcBef>
                <a:spcPts val="0"/>
              </a:spcBef>
              <a:spcAft>
                <a:spcPts val="0"/>
              </a:spcAft>
              <a:buNone/>
              <a:defRPr sz="2000"/>
            </a:lvl6pPr>
            <a:lvl7pPr lvl="6" algn="ctr" rtl="0">
              <a:lnSpc>
                <a:spcPct val="130000"/>
              </a:lnSpc>
              <a:spcBef>
                <a:spcPts val="0"/>
              </a:spcBef>
              <a:spcAft>
                <a:spcPts val="0"/>
              </a:spcAft>
              <a:buNone/>
              <a:defRPr sz="2000"/>
            </a:lvl7pPr>
            <a:lvl8pPr lvl="7" algn="ctr" rtl="0">
              <a:lnSpc>
                <a:spcPct val="130000"/>
              </a:lnSpc>
              <a:spcBef>
                <a:spcPts val="0"/>
              </a:spcBef>
              <a:spcAft>
                <a:spcPts val="0"/>
              </a:spcAft>
              <a:buNone/>
              <a:defRPr sz="2000"/>
            </a:lvl8pPr>
            <a:lvl9pPr lvl="8" algn="ctr" rtl="0">
              <a:lnSpc>
                <a:spcPct val="130000"/>
              </a:lnSpc>
              <a:spcBef>
                <a:spcPts val="0"/>
              </a:spcBef>
              <a:spcAft>
                <a:spcPts val="0"/>
              </a:spcAft>
              <a:buNone/>
              <a:defRPr sz="2000"/>
            </a:lvl9pPr>
          </a:lstStyle>
          <a:p>
            <a:endParaRPr/>
          </a:p>
        </p:txBody>
      </p:sp>
      <p:cxnSp>
        <p:nvCxnSpPr>
          <p:cNvPr id="888" name="Google Shape;888;p138"/>
          <p:cNvCxnSpPr/>
          <p:nvPr/>
        </p:nvCxnSpPr>
        <p:spPr>
          <a:xfrm rot="10800000">
            <a:off x="335831" y="150"/>
            <a:ext cx="0" cy="664800"/>
          </a:xfrm>
          <a:prstGeom prst="straightConnector1">
            <a:avLst/>
          </a:prstGeom>
          <a:noFill/>
          <a:ln w="9525" cap="flat" cmpd="sng">
            <a:solidFill>
              <a:schemeClr val="accent1"/>
            </a:solidFill>
            <a:prstDash val="solid"/>
            <a:round/>
            <a:headEnd type="none" w="med" len="med"/>
            <a:tailEnd type="none" w="med" len="med"/>
          </a:ln>
        </p:spPr>
      </p:cxnSp>
      <p:cxnSp>
        <p:nvCxnSpPr>
          <p:cNvPr id="889" name="Google Shape;889;p138"/>
          <p:cNvCxnSpPr/>
          <p:nvPr/>
        </p:nvCxnSpPr>
        <p:spPr>
          <a:xfrm rot="10800000">
            <a:off x="335825" y="4801200"/>
            <a:ext cx="0" cy="342300"/>
          </a:xfrm>
          <a:prstGeom prst="straightConnector1">
            <a:avLst/>
          </a:prstGeom>
          <a:noFill/>
          <a:ln w="9525" cap="flat" cmpd="sng">
            <a:solidFill>
              <a:schemeClr val="accent1"/>
            </a:solidFill>
            <a:prstDash val="solid"/>
            <a:round/>
            <a:headEnd type="none" w="med" len="med"/>
            <a:tailEnd type="none" w="med" len="med"/>
          </a:ln>
        </p:spPr>
      </p:cxnSp>
      <p:sp>
        <p:nvSpPr>
          <p:cNvPr id="890" name="Google Shape;890;p138"/>
          <p:cNvSpPr txBox="1">
            <a:spLocks noGrp="1"/>
          </p:cNvSpPr>
          <p:nvPr>
            <p:ph type="sldNum" idx="12"/>
          </p:nvPr>
        </p:nvSpPr>
        <p:spPr>
          <a:xfrm>
            <a:off x="61481" y="4627167"/>
            <a:ext cx="548700" cy="107700"/>
          </a:xfrm>
          <a:prstGeom prst="rect">
            <a:avLst/>
          </a:prstGeom>
          <a:noFill/>
          <a:ln>
            <a:noFill/>
          </a:ln>
        </p:spPr>
        <p:txBody>
          <a:bodyPr spcFirstLastPara="1" wrap="square" lIns="0" tIns="0" rIns="0" bIns="0" anchor="b" anchorCtr="0">
            <a:noAutofit/>
          </a:bodyPr>
          <a:lstStyle>
            <a:lvl1pPr lvl="0" algn="ctr" rtl="0">
              <a:buNone/>
              <a:defRPr sz="600">
                <a:latin typeface="Red Hat Text Medium"/>
                <a:ea typeface="Red Hat Text Medium"/>
                <a:cs typeface="Red Hat Text Medium"/>
                <a:sym typeface="Red Hat Text Medium"/>
              </a:defRPr>
            </a:lvl1pPr>
            <a:lvl2pPr lvl="1" algn="ctr" rtl="0">
              <a:buNone/>
              <a:defRPr sz="600">
                <a:latin typeface="Red Hat Text Medium"/>
                <a:ea typeface="Red Hat Text Medium"/>
                <a:cs typeface="Red Hat Text Medium"/>
                <a:sym typeface="Red Hat Text Medium"/>
              </a:defRPr>
            </a:lvl2pPr>
            <a:lvl3pPr lvl="2" algn="ctr" rtl="0">
              <a:buNone/>
              <a:defRPr sz="600">
                <a:latin typeface="Red Hat Text Medium"/>
                <a:ea typeface="Red Hat Text Medium"/>
                <a:cs typeface="Red Hat Text Medium"/>
                <a:sym typeface="Red Hat Text Medium"/>
              </a:defRPr>
            </a:lvl3pPr>
            <a:lvl4pPr lvl="3" algn="ctr" rtl="0">
              <a:buNone/>
              <a:defRPr sz="600">
                <a:latin typeface="Red Hat Text Medium"/>
                <a:ea typeface="Red Hat Text Medium"/>
                <a:cs typeface="Red Hat Text Medium"/>
                <a:sym typeface="Red Hat Text Medium"/>
              </a:defRPr>
            </a:lvl4pPr>
            <a:lvl5pPr lvl="4" algn="ctr" rtl="0">
              <a:buNone/>
              <a:defRPr sz="600">
                <a:latin typeface="Red Hat Text Medium"/>
                <a:ea typeface="Red Hat Text Medium"/>
                <a:cs typeface="Red Hat Text Medium"/>
                <a:sym typeface="Red Hat Text Medium"/>
              </a:defRPr>
            </a:lvl5pPr>
            <a:lvl6pPr lvl="5" algn="ctr" rtl="0">
              <a:buNone/>
              <a:defRPr sz="600">
                <a:latin typeface="Red Hat Text Medium"/>
                <a:ea typeface="Red Hat Text Medium"/>
                <a:cs typeface="Red Hat Text Medium"/>
                <a:sym typeface="Red Hat Text Medium"/>
              </a:defRPr>
            </a:lvl6pPr>
            <a:lvl7pPr lvl="6" algn="ctr" rtl="0">
              <a:buNone/>
              <a:defRPr sz="600">
                <a:latin typeface="Red Hat Text Medium"/>
                <a:ea typeface="Red Hat Text Medium"/>
                <a:cs typeface="Red Hat Text Medium"/>
                <a:sym typeface="Red Hat Text Medium"/>
              </a:defRPr>
            </a:lvl7pPr>
            <a:lvl8pPr lvl="7" algn="ctr" rtl="0">
              <a:buNone/>
              <a:defRPr sz="600">
                <a:latin typeface="Red Hat Text Medium"/>
                <a:ea typeface="Red Hat Text Medium"/>
                <a:cs typeface="Red Hat Text Medium"/>
                <a:sym typeface="Red Hat Text Medium"/>
              </a:defRPr>
            </a:lvl8pPr>
            <a:lvl9pPr lvl="8" algn="ctr" rtl="0">
              <a:buNone/>
              <a:defRPr sz="6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pic>
        <p:nvPicPr>
          <p:cNvPr id="891" name="Google Shape;891;p138"/>
          <p:cNvPicPr preferRelativeResize="0"/>
          <p:nvPr/>
        </p:nvPicPr>
        <p:blipFill rotWithShape="1">
          <a:blip r:embed="rId2">
            <a:alphaModFix/>
          </a:blip>
          <a:srcRect t="327" b="317"/>
          <a:stretch/>
        </p:blipFill>
        <p:spPr>
          <a:xfrm>
            <a:off x="8033460" y="4734938"/>
            <a:ext cx="731888" cy="171091"/>
          </a:xfrm>
          <a:prstGeom prst="rect">
            <a:avLst/>
          </a:prstGeom>
          <a:noFill/>
          <a:ln>
            <a:noFill/>
          </a:ln>
        </p:spPr>
      </p:pic>
      <p:sp>
        <p:nvSpPr>
          <p:cNvPr id="892" name="Google Shape;892;p138"/>
          <p:cNvSpPr txBox="1">
            <a:spLocks noGrp="1"/>
          </p:cNvSpPr>
          <p:nvPr>
            <p:ph type="subTitle" idx="2"/>
          </p:nvPr>
        </p:nvSpPr>
        <p:spPr>
          <a:xfrm>
            <a:off x="663844" y="1068713"/>
            <a:ext cx="7816500" cy="529200"/>
          </a:xfrm>
          <a:prstGeom prst="rect">
            <a:avLst/>
          </a:prstGeom>
        </p:spPr>
        <p:txBody>
          <a:bodyPr spcFirstLastPara="1" wrap="square" lIns="0" tIns="0" rIns="0" bIns="0" anchor="t" anchorCtr="0">
            <a:noAutofit/>
          </a:bodyPr>
          <a:lstStyle>
            <a:lvl1pPr lvl="0" algn="ctr" rtl="0">
              <a:spcBef>
                <a:spcPts val="0"/>
              </a:spcBef>
              <a:spcAft>
                <a:spcPts val="0"/>
              </a:spcAft>
              <a:buNone/>
              <a:defRPr sz="1400">
                <a:solidFill>
                  <a:schemeClr val="accent1"/>
                </a:solidFill>
              </a:defRPr>
            </a:lvl1pPr>
            <a:lvl2pPr lvl="1" algn="ctr" rtl="0">
              <a:spcBef>
                <a:spcPts val="400"/>
              </a:spcBef>
              <a:spcAft>
                <a:spcPts val="0"/>
              </a:spcAft>
              <a:buNone/>
              <a:defRPr sz="1400">
                <a:solidFill>
                  <a:schemeClr val="accent1"/>
                </a:solidFill>
              </a:defRPr>
            </a:lvl2pPr>
            <a:lvl3pPr lvl="2" algn="ctr" rtl="0">
              <a:spcBef>
                <a:spcPts val="400"/>
              </a:spcBef>
              <a:spcAft>
                <a:spcPts val="0"/>
              </a:spcAft>
              <a:buNone/>
              <a:defRPr sz="1400">
                <a:solidFill>
                  <a:schemeClr val="accent1"/>
                </a:solidFill>
              </a:defRPr>
            </a:lvl3pPr>
            <a:lvl4pPr lvl="3" algn="ctr" rtl="0">
              <a:spcBef>
                <a:spcPts val="400"/>
              </a:spcBef>
              <a:spcAft>
                <a:spcPts val="0"/>
              </a:spcAft>
              <a:buNone/>
              <a:defRPr sz="1400">
                <a:solidFill>
                  <a:schemeClr val="accent1"/>
                </a:solidFill>
              </a:defRPr>
            </a:lvl4pPr>
            <a:lvl5pPr lvl="4" algn="ctr" rtl="0">
              <a:spcBef>
                <a:spcPts val="400"/>
              </a:spcBef>
              <a:spcAft>
                <a:spcPts val="0"/>
              </a:spcAft>
              <a:buNone/>
              <a:defRPr sz="1400">
                <a:solidFill>
                  <a:schemeClr val="accent1"/>
                </a:solidFill>
              </a:defRPr>
            </a:lvl5pPr>
            <a:lvl6pPr lvl="5" algn="ctr" rtl="0">
              <a:spcBef>
                <a:spcPts val="400"/>
              </a:spcBef>
              <a:spcAft>
                <a:spcPts val="0"/>
              </a:spcAft>
              <a:buNone/>
              <a:defRPr sz="1400">
                <a:solidFill>
                  <a:schemeClr val="accent1"/>
                </a:solidFill>
              </a:defRPr>
            </a:lvl6pPr>
            <a:lvl7pPr lvl="6" algn="ctr" rtl="0">
              <a:spcBef>
                <a:spcPts val="400"/>
              </a:spcBef>
              <a:spcAft>
                <a:spcPts val="0"/>
              </a:spcAft>
              <a:buNone/>
              <a:defRPr sz="1400">
                <a:solidFill>
                  <a:schemeClr val="accent1"/>
                </a:solidFill>
              </a:defRPr>
            </a:lvl7pPr>
            <a:lvl8pPr lvl="7" algn="ctr" rtl="0">
              <a:spcBef>
                <a:spcPts val="400"/>
              </a:spcBef>
              <a:spcAft>
                <a:spcPts val="0"/>
              </a:spcAft>
              <a:buNone/>
              <a:defRPr sz="1400">
                <a:solidFill>
                  <a:schemeClr val="accent1"/>
                </a:solidFill>
              </a:defRPr>
            </a:lvl8pPr>
            <a:lvl9pPr lvl="8" algn="ctr" rtl="0">
              <a:spcBef>
                <a:spcPts val="400"/>
              </a:spcBef>
              <a:spcAft>
                <a:spcPts val="400"/>
              </a:spcAft>
              <a:buNone/>
              <a:defRPr sz="1400">
                <a:solidFill>
                  <a:schemeClr val="accent1"/>
                </a:solidFill>
              </a:defRPr>
            </a:lvl9pPr>
          </a:lstStyle>
          <a:p>
            <a:endParaRPr/>
          </a:p>
        </p:txBody>
      </p:sp>
      <p:sp>
        <p:nvSpPr>
          <p:cNvPr id="893" name="Google Shape;893;p138"/>
          <p:cNvSpPr txBox="1">
            <a:spLocks noGrp="1"/>
          </p:cNvSpPr>
          <p:nvPr>
            <p:ph type="subTitle" idx="3"/>
          </p:nvPr>
        </p:nvSpPr>
        <p:spPr>
          <a:xfrm>
            <a:off x="663788" y="4627163"/>
            <a:ext cx="6001800" cy="420000"/>
          </a:xfrm>
          <a:prstGeom prst="rect">
            <a:avLst/>
          </a:prstGeom>
        </p:spPr>
        <p:txBody>
          <a:bodyPr spcFirstLastPara="1" wrap="square" lIns="0" tIns="0" rIns="0" bIns="0" anchor="b" anchorCtr="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a:endParaRPr/>
          </a:p>
        </p:txBody>
      </p:sp>
      <p:sp>
        <p:nvSpPr>
          <p:cNvPr id="894" name="Google Shape;894;p138"/>
          <p:cNvSpPr/>
          <p:nvPr/>
        </p:nvSpPr>
        <p:spPr>
          <a:xfrm>
            <a:off x="2926125" y="1855228"/>
            <a:ext cx="3291900" cy="2026800"/>
          </a:xfrm>
          <a:prstGeom prst="chevron">
            <a:avLst>
              <a:gd name="adj" fmla="val 27319"/>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895" name="Google Shape;895;p138"/>
          <p:cNvSpPr/>
          <p:nvPr/>
        </p:nvSpPr>
        <p:spPr>
          <a:xfrm>
            <a:off x="5852250" y="1855238"/>
            <a:ext cx="3291900" cy="2026800"/>
          </a:xfrm>
          <a:prstGeom prst="chevron">
            <a:avLst>
              <a:gd name="adj" fmla="val 27319"/>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sz="1100"/>
          </a:p>
        </p:txBody>
      </p:sp>
      <p:sp>
        <p:nvSpPr>
          <p:cNvPr id="896" name="Google Shape;896;p138"/>
          <p:cNvSpPr/>
          <p:nvPr/>
        </p:nvSpPr>
        <p:spPr>
          <a:xfrm>
            <a:off x="0" y="1855238"/>
            <a:ext cx="3291900" cy="2026800"/>
          </a:xfrm>
          <a:prstGeom prst="chevron">
            <a:avLst>
              <a:gd name="adj" fmla="val 27319"/>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sz="1100"/>
          </a:p>
        </p:txBody>
      </p:sp>
      <p:sp>
        <p:nvSpPr>
          <p:cNvPr id="897" name="Google Shape;897;p138"/>
          <p:cNvSpPr/>
          <p:nvPr/>
        </p:nvSpPr>
        <p:spPr>
          <a:xfrm>
            <a:off x="0" y="1855228"/>
            <a:ext cx="840300" cy="20268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898" name="Google Shape;898;p138"/>
          <p:cNvSpPr/>
          <p:nvPr/>
        </p:nvSpPr>
        <p:spPr>
          <a:xfrm>
            <a:off x="8303625" y="1855228"/>
            <a:ext cx="840300" cy="20268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899" name="Google Shape;899;p138"/>
          <p:cNvSpPr txBox="1">
            <a:spLocks noGrp="1"/>
          </p:cNvSpPr>
          <p:nvPr>
            <p:ph type="subTitle" idx="4"/>
          </p:nvPr>
        </p:nvSpPr>
        <p:spPr>
          <a:xfrm>
            <a:off x="2926125" y="1855238"/>
            <a:ext cx="3291900" cy="2026800"/>
          </a:xfrm>
          <a:prstGeom prst="rect">
            <a:avLst/>
          </a:prstGeom>
        </p:spPr>
        <p:txBody>
          <a:bodyPr spcFirstLastPara="1" wrap="square" lIns="822950" tIns="68575" rIns="342900" bIns="0" anchor="ctr" anchorCtr="0">
            <a:noAutofit/>
          </a:bodyPr>
          <a:lstStyle>
            <a:lvl1pPr lvl="0" rtl="0">
              <a:lnSpc>
                <a:spcPct val="115000"/>
              </a:lnSpc>
              <a:spcBef>
                <a:spcPts val="0"/>
              </a:spcBef>
              <a:spcAft>
                <a:spcPts val="0"/>
              </a:spcAft>
              <a:buNone/>
              <a:defRPr/>
            </a:lvl1pPr>
            <a:lvl2pPr lvl="1" rtl="0">
              <a:lnSpc>
                <a:spcPct val="115000"/>
              </a:lnSpc>
              <a:spcBef>
                <a:spcPts val="800"/>
              </a:spcBef>
              <a:spcAft>
                <a:spcPts val="0"/>
              </a:spcAft>
              <a:buNone/>
              <a:defRPr/>
            </a:lvl2pPr>
            <a:lvl3pPr lvl="2" rtl="0">
              <a:lnSpc>
                <a:spcPct val="115000"/>
              </a:lnSpc>
              <a:spcBef>
                <a:spcPts val="800"/>
              </a:spcBef>
              <a:spcAft>
                <a:spcPts val="0"/>
              </a:spcAft>
              <a:buNone/>
              <a:defRPr/>
            </a:lvl3pPr>
            <a:lvl4pPr lvl="3" rtl="0">
              <a:lnSpc>
                <a:spcPct val="115000"/>
              </a:lnSpc>
              <a:spcBef>
                <a:spcPts val="800"/>
              </a:spcBef>
              <a:spcAft>
                <a:spcPts val="0"/>
              </a:spcAft>
              <a:buNone/>
              <a:defRPr/>
            </a:lvl4pPr>
            <a:lvl5pPr lvl="4" rtl="0">
              <a:lnSpc>
                <a:spcPct val="115000"/>
              </a:lnSpc>
              <a:spcBef>
                <a:spcPts val="800"/>
              </a:spcBef>
              <a:spcAft>
                <a:spcPts val="0"/>
              </a:spcAft>
              <a:buNone/>
              <a:defRPr/>
            </a:lvl5pPr>
            <a:lvl6pPr lvl="5" rtl="0">
              <a:lnSpc>
                <a:spcPct val="115000"/>
              </a:lnSpc>
              <a:spcBef>
                <a:spcPts val="800"/>
              </a:spcBef>
              <a:spcAft>
                <a:spcPts val="0"/>
              </a:spcAft>
              <a:buNone/>
              <a:defRPr/>
            </a:lvl6pPr>
            <a:lvl7pPr lvl="6" rtl="0">
              <a:lnSpc>
                <a:spcPct val="115000"/>
              </a:lnSpc>
              <a:spcBef>
                <a:spcPts val="800"/>
              </a:spcBef>
              <a:spcAft>
                <a:spcPts val="0"/>
              </a:spcAft>
              <a:buNone/>
              <a:defRPr/>
            </a:lvl7pPr>
            <a:lvl8pPr lvl="7" rtl="0">
              <a:lnSpc>
                <a:spcPct val="115000"/>
              </a:lnSpc>
              <a:spcBef>
                <a:spcPts val="800"/>
              </a:spcBef>
              <a:spcAft>
                <a:spcPts val="0"/>
              </a:spcAft>
              <a:buNone/>
              <a:defRPr/>
            </a:lvl8pPr>
            <a:lvl9pPr lvl="8" rtl="0">
              <a:lnSpc>
                <a:spcPct val="115000"/>
              </a:lnSpc>
              <a:spcBef>
                <a:spcPts val="800"/>
              </a:spcBef>
              <a:spcAft>
                <a:spcPts val="800"/>
              </a:spcAft>
              <a:buNone/>
              <a:defRPr/>
            </a:lvl9pPr>
          </a:lstStyle>
          <a:p>
            <a:endParaRPr/>
          </a:p>
        </p:txBody>
      </p:sp>
      <p:sp>
        <p:nvSpPr>
          <p:cNvPr id="900" name="Google Shape;900;p138"/>
          <p:cNvSpPr txBox="1">
            <a:spLocks noGrp="1"/>
          </p:cNvSpPr>
          <p:nvPr>
            <p:ph type="subTitle" idx="5"/>
          </p:nvPr>
        </p:nvSpPr>
        <p:spPr>
          <a:xfrm>
            <a:off x="0" y="1855238"/>
            <a:ext cx="3291900" cy="2026800"/>
          </a:xfrm>
          <a:prstGeom prst="rect">
            <a:avLst/>
          </a:prstGeom>
        </p:spPr>
        <p:txBody>
          <a:bodyPr spcFirstLastPara="1" wrap="square" lIns="651500" tIns="68575" rIns="548625" bIns="0" anchor="ctr" anchorCtr="0">
            <a:noAutofit/>
          </a:bodyPr>
          <a:lstStyle>
            <a:lvl1pPr lvl="0" rtl="0">
              <a:lnSpc>
                <a:spcPct val="115000"/>
              </a:lnSpc>
              <a:spcBef>
                <a:spcPts val="0"/>
              </a:spcBef>
              <a:spcAft>
                <a:spcPts val="0"/>
              </a:spcAft>
              <a:buNone/>
              <a:defRPr/>
            </a:lvl1pPr>
            <a:lvl2pPr lvl="1" rtl="0">
              <a:lnSpc>
                <a:spcPct val="115000"/>
              </a:lnSpc>
              <a:spcBef>
                <a:spcPts val="800"/>
              </a:spcBef>
              <a:spcAft>
                <a:spcPts val="0"/>
              </a:spcAft>
              <a:buNone/>
              <a:defRPr/>
            </a:lvl2pPr>
            <a:lvl3pPr lvl="2" rtl="0">
              <a:lnSpc>
                <a:spcPct val="115000"/>
              </a:lnSpc>
              <a:spcBef>
                <a:spcPts val="800"/>
              </a:spcBef>
              <a:spcAft>
                <a:spcPts val="0"/>
              </a:spcAft>
              <a:buNone/>
              <a:defRPr/>
            </a:lvl3pPr>
            <a:lvl4pPr lvl="3" rtl="0">
              <a:lnSpc>
                <a:spcPct val="115000"/>
              </a:lnSpc>
              <a:spcBef>
                <a:spcPts val="800"/>
              </a:spcBef>
              <a:spcAft>
                <a:spcPts val="0"/>
              </a:spcAft>
              <a:buNone/>
              <a:defRPr/>
            </a:lvl4pPr>
            <a:lvl5pPr lvl="4" rtl="0">
              <a:lnSpc>
                <a:spcPct val="115000"/>
              </a:lnSpc>
              <a:spcBef>
                <a:spcPts val="800"/>
              </a:spcBef>
              <a:spcAft>
                <a:spcPts val="0"/>
              </a:spcAft>
              <a:buNone/>
              <a:defRPr/>
            </a:lvl5pPr>
            <a:lvl6pPr lvl="5" rtl="0">
              <a:lnSpc>
                <a:spcPct val="115000"/>
              </a:lnSpc>
              <a:spcBef>
                <a:spcPts val="800"/>
              </a:spcBef>
              <a:spcAft>
                <a:spcPts val="0"/>
              </a:spcAft>
              <a:buNone/>
              <a:defRPr/>
            </a:lvl6pPr>
            <a:lvl7pPr lvl="6" rtl="0">
              <a:lnSpc>
                <a:spcPct val="115000"/>
              </a:lnSpc>
              <a:spcBef>
                <a:spcPts val="800"/>
              </a:spcBef>
              <a:spcAft>
                <a:spcPts val="0"/>
              </a:spcAft>
              <a:buNone/>
              <a:defRPr/>
            </a:lvl7pPr>
            <a:lvl8pPr lvl="7" rtl="0">
              <a:lnSpc>
                <a:spcPct val="115000"/>
              </a:lnSpc>
              <a:spcBef>
                <a:spcPts val="800"/>
              </a:spcBef>
              <a:spcAft>
                <a:spcPts val="0"/>
              </a:spcAft>
              <a:buNone/>
              <a:defRPr/>
            </a:lvl8pPr>
            <a:lvl9pPr lvl="8" rtl="0">
              <a:lnSpc>
                <a:spcPct val="115000"/>
              </a:lnSpc>
              <a:spcBef>
                <a:spcPts val="800"/>
              </a:spcBef>
              <a:spcAft>
                <a:spcPts val="800"/>
              </a:spcAft>
              <a:buNone/>
              <a:defRPr/>
            </a:lvl9pPr>
          </a:lstStyle>
          <a:p>
            <a:endParaRPr/>
          </a:p>
        </p:txBody>
      </p:sp>
      <p:sp>
        <p:nvSpPr>
          <p:cNvPr id="901" name="Google Shape;901;p138"/>
          <p:cNvSpPr txBox="1">
            <a:spLocks noGrp="1"/>
          </p:cNvSpPr>
          <p:nvPr>
            <p:ph type="subTitle" idx="6"/>
          </p:nvPr>
        </p:nvSpPr>
        <p:spPr>
          <a:xfrm>
            <a:off x="5852250" y="1855238"/>
            <a:ext cx="3291900" cy="2026800"/>
          </a:xfrm>
          <a:prstGeom prst="rect">
            <a:avLst/>
          </a:prstGeom>
        </p:spPr>
        <p:txBody>
          <a:bodyPr spcFirstLastPara="1" wrap="square" lIns="822950" tIns="68575" rIns="342900" bIns="0" anchor="ctr" anchorCtr="0">
            <a:noAutofit/>
          </a:bodyPr>
          <a:lstStyle>
            <a:lvl1pPr lvl="0" rtl="0">
              <a:lnSpc>
                <a:spcPct val="115000"/>
              </a:lnSpc>
              <a:spcBef>
                <a:spcPts val="0"/>
              </a:spcBef>
              <a:spcAft>
                <a:spcPts val="0"/>
              </a:spcAft>
              <a:buNone/>
              <a:defRPr/>
            </a:lvl1pPr>
            <a:lvl2pPr lvl="1" rtl="0">
              <a:lnSpc>
                <a:spcPct val="115000"/>
              </a:lnSpc>
              <a:spcBef>
                <a:spcPts val="800"/>
              </a:spcBef>
              <a:spcAft>
                <a:spcPts val="0"/>
              </a:spcAft>
              <a:buNone/>
              <a:defRPr/>
            </a:lvl2pPr>
            <a:lvl3pPr lvl="2" rtl="0">
              <a:lnSpc>
                <a:spcPct val="115000"/>
              </a:lnSpc>
              <a:spcBef>
                <a:spcPts val="800"/>
              </a:spcBef>
              <a:spcAft>
                <a:spcPts val="0"/>
              </a:spcAft>
              <a:buNone/>
              <a:defRPr/>
            </a:lvl3pPr>
            <a:lvl4pPr lvl="3" rtl="0">
              <a:lnSpc>
                <a:spcPct val="115000"/>
              </a:lnSpc>
              <a:spcBef>
                <a:spcPts val="800"/>
              </a:spcBef>
              <a:spcAft>
                <a:spcPts val="0"/>
              </a:spcAft>
              <a:buNone/>
              <a:defRPr/>
            </a:lvl4pPr>
            <a:lvl5pPr lvl="4" rtl="0">
              <a:lnSpc>
                <a:spcPct val="115000"/>
              </a:lnSpc>
              <a:spcBef>
                <a:spcPts val="800"/>
              </a:spcBef>
              <a:spcAft>
                <a:spcPts val="0"/>
              </a:spcAft>
              <a:buNone/>
              <a:defRPr/>
            </a:lvl5pPr>
            <a:lvl6pPr lvl="5" rtl="0">
              <a:lnSpc>
                <a:spcPct val="115000"/>
              </a:lnSpc>
              <a:spcBef>
                <a:spcPts val="800"/>
              </a:spcBef>
              <a:spcAft>
                <a:spcPts val="0"/>
              </a:spcAft>
              <a:buNone/>
              <a:defRPr/>
            </a:lvl6pPr>
            <a:lvl7pPr lvl="6" rtl="0">
              <a:lnSpc>
                <a:spcPct val="115000"/>
              </a:lnSpc>
              <a:spcBef>
                <a:spcPts val="800"/>
              </a:spcBef>
              <a:spcAft>
                <a:spcPts val="0"/>
              </a:spcAft>
              <a:buNone/>
              <a:defRPr/>
            </a:lvl7pPr>
            <a:lvl8pPr lvl="7" rtl="0">
              <a:lnSpc>
                <a:spcPct val="115000"/>
              </a:lnSpc>
              <a:spcBef>
                <a:spcPts val="800"/>
              </a:spcBef>
              <a:spcAft>
                <a:spcPts val="0"/>
              </a:spcAft>
              <a:buNone/>
              <a:defRPr/>
            </a:lvl8pPr>
            <a:lvl9pPr lvl="8" rtl="0">
              <a:lnSpc>
                <a:spcPct val="115000"/>
              </a:lnSpc>
              <a:spcBef>
                <a:spcPts val="800"/>
              </a:spcBef>
              <a:spcAft>
                <a:spcPts val="800"/>
              </a:spcAft>
              <a:buNone/>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Interior two chevrons">
  <p:cSld name="CUSTOM_4_20_1">
    <p:spTree>
      <p:nvGrpSpPr>
        <p:cNvPr id="1" name="Shape 902"/>
        <p:cNvGrpSpPr/>
        <p:nvPr/>
      </p:nvGrpSpPr>
      <p:grpSpPr>
        <a:xfrm>
          <a:off x="0" y="0"/>
          <a:ext cx="0" cy="0"/>
          <a:chOff x="0" y="0"/>
          <a:chExt cx="0" cy="0"/>
        </a:xfrm>
      </p:grpSpPr>
      <p:sp>
        <p:nvSpPr>
          <p:cNvPr id="903" name="Google Shape;903;p139"/>
          <p:cNvSpPr txBox="1">
            <a:spLocks noGrp="1"/>
          </p:cNvSpPr>
          <p:nvPr>
            <p:ph type="subTitle" idx="1"/>
          </p:nvPr>
        </p:nvSpPr>
        <p:spPr>
          <a:xfrm>
            <a:off x="335831" y="41580"/>
            <a:ext cx="3861600" cy="612300"/>
          </a:xfrm>
          <a:prstGeom prst="rect">
            <a:avLst/>
          </a:prstGeom>
        </p:spPr>
        <p:txBody>
          <a:bodyPr spcFirstLastPara="1" wrap="square" lIns="329175" tIns="68575" rIns="68575" bIns="68575" anchor="ctr" anchorCtr="0">
            <a:noAutofit/>
          </a:bodyPr>
          <a:lstStyle>
            <a:lvl1pPr lvl="0"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a:endParaRPr/>
          </a:p>
        </p:txBody>
      </p:sp>
      <p:sp>
        <p:nvSpPr>
          <p:cNvPr id="904" name="Google Shape;904;p139"/>
          <p:cNvSpPr txBox="1">
            <a:spLocks noGrp="1"/>
          </p:cNvSpPr>
          <p:nvPr>
            <p:ph type="title"/>
          </p:nvPr>
        </p:nvSpPr>
        <p:spPr>
          <a:xfrm>
            <a:off x="663788" y="653813"/>
            <a:ext cx="7816500" cy="414900"/>
          </a:xfrm>
          <a:prstGeom prst="rect">
            <a:avLst/>
          </a:prstGeom>
        </p:spPr>
        <p:txBody>
          <a:bodyPr spcFirstLastPara="1" wrap="square" lIns="0" tIns="0" rIns="0" bIns="0" anchor="t" anchorCtr="0">
            <a:noAutofit/>
          </a:bodyPr>
          <a:lstStyle>
            <a:lvl1pPr lvl="0" algn="ctr" rtl="0">
              <a:lnSpc>
                <a:spcPct val="130000"/>
              </a:lnSpc>
              <a:spcBef>
                <a:spcPts val="0"/>
              </a:spcBef>
              <a:spcAft>
                <a:spcPts val="0"/>
              </a:spcAft>
              <a:buNone/>
              <a:defRPr sz="2000"/>
            </a:lvl1pPr>
            <a:lvl2pPr lvl="1" algn="ctr" rtl="0">
              <a:lnSpc>
                <a:spcPct val="130000"/>
              </a:lnSpc>
              <a:spcBef>
                <a:spcPts val="0"/>
              </a:spcBef>
              <a:spcAft>
                <a:spcPts val="0"/>
              </a:spcAft>
              <a:buNone/>
              <a:defRPr sz="2000"/>
            </a:lvl2pPr>
            <a:lvl3pPr lvl="2" algn="ctr" rtl="0">
              <a:lnSpc>
                <a:spcPct val="130000"/>
              </a:lnSpc>
              <a:spcBef>
                <a:spcPts val="0"/>
              </a:spcBef>
              <a:spcAft>
                <a:spcPts val="0"/>
              </a:spcAft>
              <a:buNone/>
              <a:defRPr sz="2000"/>
            </a:lvl3pPr>
            <a:lvl4pPr lvl="3" algn="ctr" rtl="0">
              <a:lnSpc>
                <a:spcPct val="130000"/>
              </a:lnSpc>
              <a:spcBef>
                <a:spcPts val="0"/>
              </a:spcBef>
              <a:spcAft>
                <a:spcPts val="0"/>
              </a:spcAft>
              <a:buNone/>
              <a:defRPr sz="2000"/>
            </a:lvl4pPr>
            <a:lvl5pPr lvl="4" algn="ctr" rtl="0">
              <a:lnSpc>
                <a:spcPct val="130000"/>
              </a:lnSpc>
              <a:spcBef>
                <a:spcPts val="0"/>
              </a:spcBef>
              <a:spcAft>
                <a:spcPts val="0"/>
              </a:spcAft>
              <a:buNone/>
              <a:defRPr sz="2000"/>
            </a:lvl5pPr>
            <a:lvl6pPr lvl="5" algn="ctr" rtl="0">
              <a:lnSpc>
                <a:spcPct val="130000"/>
              </a:lnSpc>
              <a:spcBef>
                <a:spcPts val="0"/>
              </a:spcBef>
              <a:spcAft>
                <a:spcPts val="0"/>
              </a:spcAft>
              <a:buNone/>
              <a:defRPr sz="2000"/>
            </a:lvl6pPr>
            <a:lvl7pPr lvl="6" algn="ctr" rtl="0">
              <a:lnSpc>
                <a:spcPct val="130000"/>
              </a:lnSpc>
              <a:spcBef>
                <a:spcPts val="0"/>
              </a:spcBef>
              <a:spcAft>
                <a:spcPts val="0"/>
              </a:spcAft>
              <a:buNone/>
              <a:defRPr sz="2000"/>
            </a:lvl7pPr>
            <a:lvl8pPr lvl="7" algn="ctr" rtl="0">
              <a:lnSpc>
                <a:spcPct val="130000"/>
              </a:lnSpc>
              <a:spcBef>
                <a:spcPts val="0"/>
              </a:spcBef>
              <a:spcAft>
                <a:spcPts val="0"/>
              </a:spcAft>
              <a:buNone/>
              <a:defRPr sz="2000"/>
            </a:lvl8pPr>
            <a:lvl9pPr lvl="8" algn="ctr" rtl="0">
              <a:lnSpc>
                <a:spcPct val="130000"/>
              </a:lnSpc>
              <a:spcBef>
                <a:spcPts val="0"/>
              </a:spcBef>
              <a:spcAft>
                <a:spcPts val="0"/>
              </a:spcAft>
              <a:buNone/>
              <a:defRPr sz="2000"/>
            </a:lvl9pPr>
          </a:lstStyle>
          <a:p>
            <a:endParaRPr/>
          </a:p>
        </p:txBody>
      </p:sp>
      <p:cxnSp>
        <p:nvCxnSpPr>
          <p:cNvPr id="905" name="Google Shape;905;p139"/>
          <p:cNvCxnSpPr/>
          <p:nvPr/>
        </p:nvCxnSpPr>
        <p:spPr>
          <a:xfrm rot="10800000">
            <a:off x="335831" y="150"/>
            <a:ext cx="0" cy="664800"/>
          </a:xfrm>
          <a:prstGeom prst="straightConnector1">
            <a:avLst/>
          </a:prstGeom>
          <a:noFill/>
          <a:ln w="9525" cap="flat" cmpd="sng">
            <a:solidFill>
              <a:schemeClr val="accent1"/>
            </a:solidFill>
            <a:prstDash val="solid"/>
            <a:round/>
            <a:headEnd type="none" w="med" len="med"/>
            <a:tailEnd type="none" w="med" len="med"/>
          </a:ln>
        </p:spPr>
      </p:cxnSp>
      <p:cxnSp>
        <p:nvCxnSpPr>
          <p:cNvPr id="906" name="Google Shape;906;p139"/>
          <p:cNvCxnSpPr/>
          <p:nvPr/>
        </p:nvCxnSpPr>
        <p:spPr>
          <a:xfrm rot="10800000">
            <a:off x="335825" y="4801200"/>
            <a:ext cx="0" cy="342300"/>
          </a:xfrm>
          <a:prstGeom prst="straightConnector1">
            <a:avLst/>
          </a:prstGeom>
          <a:noFill/>
          <a:ln w="9525" cap="flat" cmpd="sng">
            <a:solidFill>
              <a:schemeClr val="accent1"/>
            </a:solidFill>
            <a:prstDash val="solid"/>
            <a:round/>
            <a:headEnd type="none" w="med" len="med"/>
            <a:tailEnd type="none" w="med" len="med"/>
          </a:ln>
        </p:spPr>
      </p:cxnSp>
      <p:sp>
        <p:nvSpPr>
          <p:cNvPr id="907" name="Google Shape;907;p139"/>
          <p:cNvSpPr txBox="1">
            <a:spLocks noGrp="1"/>
          </p:cNvSpPr>
          <p:nvPr>
            <p:ph type="sldNum" idx="12"/>
          </p:nvPr>
        </p:nvSpPr>
        <p:spPr>
          <a:xfrm>
            <a:off x="61481" y="4627167"/>
            <a:ext cx="548700" cy="107700"/>
          </a:xfrm>
          <a:prstGeom prst="rect">
            <a:avLst/>
          </a:prstGeom>
          <a:noFill/>
          <a:ln>
            <a:noFill/>
          </a:ln>
        </p:spPr>
        <p:txBody>
          <a:bodyPr spcFirstLastPara="1" wrap="square" lIns="0" tIns="0" rIns="0" bIns="0" anchor="b" anchorCtr="0">
            <a:noAutofit/>
          </a:bodyPr>
          <a:lstStyle>
            <a:lvl1pPr lvl="0" algn="ctr" rtl="0">
              <a:buNone/>
              <a:defRPr sz="600">
                <a:latin typeface="Red Hat Text Medium"/>
                <a:ea typeface="Red Hat Text Medium"/>
                <a:cs typeface="Red Hat Text Medium"/>
                <a:sym typeface="Red Hat Text Medium"/>
              </a:defRPr>
            </a:lvl1pPr>
            <a:lvl2pPr lvl="1" algn="ctr" rtl="0">
              <a:buNone/>
              <a:defRPr sz="600">
                <a:latin typeface="Red Hat Text Medium"/>
                <a:ea typeface="Red Hat Text Medium"/>
                <a:cs typeface="Red Hat Text Medium"/>
                <a:sym typeface="Red Hat Text Medium"/>
              </a:defRPr>
            </a:lvl2pPr>
            <a:lvl3pPr lvl="2" algn="ctr" rtl="0">
              <a:buNone/>
              <a:defRPr sz="600">
                <a:latin typeface="Red Hat Text Medium"/>
                <a:ea typeface="Red Hat Text Medium"/>
                <a:cs typeface="Red Hat Text Medium"/>
                <a:sym typeface="Red Hat Text Medium"/>
              </a:defRPr>
            </a:lvl3pPr>
            <a:lvl4pPr lvl="3" algn="ctr" rtl="0">
              <a:buNone/>
              <a:defRPr sz="600">
                <a:latin typeface="Red Hat Text Medium"/>
                <a:ea typeface="Red Hat Text Medium"/>
                <a:cs typeface="Red Hat Text Medium"/>
                <a:sym typeface="Red Hat Text Medium"/>
              </a:defRPr>
            </a:lvl4pPr>
            <a:lvl5pPr lvl="4" algn="ctr" rtl="0">
              <a:buNone/>
              <a:defRPr sz="600">
                <a:latin typeface="Red Hat Text Medium"/>
                <a:ea typeface="Red Hat Text Medium"/>
                <a:cs typeface="Red Hat Text Medium"/>
                <a:sym typeface="Red Hat Text Medium"/>
              </a:defRPr>
            </a:lvl5pPr>
            <a:lvl6pPr lvl="5" algn="ctr" rtl="0">
              <a:buNone/>
              <a:defRPr sz="600">
                <a:latin typeface="Red Hat Text Medium"/>
                <a:ea typeface="Red Hat Text Medium"/>
                <a:cs typeface="Red Hat Text Medium"/>
                <a:sym typeface="Red Hat Text Medium"/>
              </a:defRPr>
            </a:lvl6pPr>
            <a:lvl7pPr lvl="6" algn="ctr" rtl="0">
              <a:buNone/>
              <a:defRPr sz="600">
                <a:latin typeface="Red Hat Text Medium"/>
                <a:ea typeface="Red Hat Text Medium"/>
                <a:cs typeface="Red Hat Text Medium"/>
                <a:sym typeface="Red Hat Text Medium"/>
              </a:defRPr>
            </a:lvl7pPr>
            <a:lvl8pPr lvl="7" algn="ctr" rtl="0">
              <a:buNone/>
              <a:defRPr sz="600">
                <a:latin typeface="Red Hat Text Medium"/>
                <a:ea typeface="Red Hat Text Medium"/>
                <a:cs typeface="Red Hat Text Medium"/>
                <a:sym typeface="Red Hat Text Medium"/>
              </a:defRPr>
            </a:lvl8pPr>
            <a:lvl9pPr lvl="8" algn="ctr" rtl="0">
              <a:buNone/>
              <a:defRPr sz="6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pic>
        <p:nvPicPr>
          <p:cNvPr id="908" name="Google Shape;908;p139"/>
          <p:cNvPicPr preferRelativeResize="0"/>
          <p:nvPr/>
        </p:nvPicPr>
        <p:blipFill rotWithShape="1">
          <a:blip r:embed="rId2">
            <a:alphaModFix/>
          </a:blip>
          <a:srcRect t="327" b="317"/>
          <a:stretch/>
        </p:blipFill>
        <p:spPr>
          <a:xfrm>
            <a:off x="8033460" y="4734938"/>
            <a:ext cx="731888" cy="171091"/>
          </a:xfrm>
          <a:prstGeom prst="rect">
            <a:avLst/>
          </a:prstGeom>
          <a:noFill/>
          <a:ln>
            <a:noFill/>
          </a:ln>
        </p:spPr>
      </p:pic>
      <p:sp>
        <p:nvSpPr>
          <p:cNvPr id="909" name="Google Shape;909;p139"/>
          <p:cNvSpPr txBox="1">
            <a:spLocks noGrp="1"/>
          </p:cNvSpPr>
          <p:nvPr>
            <p:ph type="subTitle" idx="2"/>
          </p:nvPr>
        </p:nvSpPr>
        <p:spPr>
          <a:xfrm>
            <a:off x="663844" y="1068713"/>
            <a:ext cx="7816500" cy="529200"/>
          </a:xfrm>
          <a:prstGeom prst="rect">
            <a:avLst/>
          </a:prstGeom>
        </p:spPr>
        <p:txBody>
          <a:bodyPr spcFirstLastPara="1" wrap="square" lIns="0" tIns="0" rIns="0" bIns="0" anchor="t" anchorCtr="0">
            <a:noAutofit/>
          </a:bodyPr>
          <a:lstStyle>
            <a:lvl1pPr lvl="0" algn="ctr" rtl="0">
              <a:spcBef>
                <a:spcPts val="0"/>
              </a:spcBef>
              <a:spcAft>
                <a:spcPts val="0"/>
              </a:spcAft>
              <a:buNone/>
              <a:defRPr sz="1400">
                <a:solidFill>
                  <a:schemeClr val="accent1"/>
                </a:solidFill>
              </a:defRPr>
            </a:lvl1pPr>
            <a:lvl2pPr lvl="1" algn="ctr" rtl="0">
              <a:spcBef>
                <a:spcPts val="400"/>
              </a:spcBef>
              <a:spcAft>
                <a:spcPts val="0"/>
              </a:spcAft>
              <a:buNone/>
              <a:defRPr sz="1400">
                <a:solidFill>
                  <a:schemeClr val="accent1"/>
                </a:solidFill>
              </a:defRPr>
            </a:lvl2pPr>
            <a:lvl3pPr lvl="2" algn="ctr" rtl="0">
              <a:spcBef>
                <a:spcPts val="400"/>
              </a:spcBef>
              <a:spcAft>
                <a:spcPts val="0"/>
              </a:spcAft>
              <a:buNone/>
              <a:defRPr sz="1400">
                <a:solidFill>
                  <a:schemeClr val="accent1"/>
                </a:solidFill>
              </a:defRPr>
            </a:lvl3pPr>
            <a:lvl4pPr lvl="3" algn="ctr" rtl="0">
              <a:spcBef>
                <a:spcPts val="400"/>
              </a:spcBef>
              <a:spcAft>
                <a:spcPts val="0"/>
              </a:spcAft>
              <a:buNone/>
              <a:defRPr sz="1400">
                <a:solidFill>
                  <a:schemeClr val="accent1"/>
                </a:solidFill>
              </a:defRPr>
            </a:lvl4pPr>
            <a:lvl5pPr lvl="4" algn="ctr" rtl="0">
              <a:spcBef>
                <a:spcPts val="400"/>
              </a:spcBef>
              <a:spcAft>
                <a:spcPts val="0"/>
              </a:spcAft>
              <a:buNone/>
              <a:defRPr sz="1400">
                <a:solidFill>
                  <a:schemeClr val="accent1"/>
                </a:solidFill>
              </a:defRPr>
            </a:lvl5pPr>
            <a:lvl6pPr lvl="5" algn="ctr" rtl="0">
              <a:spcBef>
                <a:spcPts val="400"/>
              </a:spcBef>
              <a:spcAft>
                <a:spcPts val="0"/>
              </a:spcAft>
              <a:buNone/>
              <a:defRPr sz="1400">
                <a:solidFill>
                  <a:schemeClr val="accent1"/>
                </a:solidFill>
              </a:defRPr>
            </a:lvl6pPr>
            <a:lvl7pPr lvl="6" algn="ctr" rtl="0">
              <a:spcBef>
                <a:spcPts val="400"/>
              </a:spcBef>
              <a:spcAft>
                <a:spcPts val="0"/>
              </a:spcAft>
              <a:buNone/>
              <a:defRPr sz="1400">
                <a:solidFill>
                  <a:schemeClr val="accent1"/>
                </a:solidFill>
              </a:defRPr>
            </a:lvl7pPr>
            <a:lvl8pPr lvl="7" algn="ctr" rtl="0">
              <a:spcBef>
                <a:spcPts val="400"/>
              </a:spcBef>
              <a:spcAft>
                <a:spcPts val="0"/>
              </a:spcAft>
              <a:buNone/>
              <a:defRPr sz="1400">
                <a:solidFill>
                  <a:schemeClr val="accent1"/>
                </a:solidFill>
              </a:defRPr>
            </a:lvl8pPr>
            <a:lvl9pPr lvl="8" algn="ctr" rtl="0">
              <a:spcBef>
                <a:spcPts val="400"/>
              </a:spcBef>
              <a:spcAft>
                <a:spcPts val="400"/>
              </a:spcAft>
              <a:buNone/>
              <a:defRPr sz="1400">
                <a:solidFill>
                  <a:schemeClr val="accent1"/>
                </a:solidFill>
              </a:defRPr>
            </a:lvl9pPr>
          </a:lstStyle>
          <a:p>
            <a:endParaRPr/>
          </a:p>
        </p:txBody>
      </p:sp>
      <p:sp>
        <p:nvSpPr>
          <p:cNvPr id="910" name="Google Shape;910;p139"/>
          <p:cNvSpPr txBox="1">
            <a:spLocks noGrp="1"/>
          </p:cNvSpPr>
          <p:nvPr>
            <p:ph type="subTitle" idx="3"/>
          </p:nvPr>
        </p:nvSpPr>
        <p:spPr>
          <a:xfrm>
            <a:off x="663788" y="4627163"/>
            <a:ext cx="6001800" cy="420000"/>
          </a:xfrm>
          <a:prstGeom prst="rect">
            <a:avLst/>
          </a:prstGeom>
        </p:spPr>
        <p:txBody>
          <a:bodyPr spcFirstLastPara="1" wrap="square" lIns="0" tIns="0" rIns="0" bIns="0" anchor="b" anchorCtr="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a:endParaRPr/>
          </a:p>
        </p:txBody>
      </p:sp>
      <p:sp>
        <p:nvSpPr>
          <p:cNvPr id="911" name="Google Shape;911;p139"/>
          <p:cNvSpPr/>
          <p:nvPr/>
        </p:nvSpPr>
        <p:spPr>
          <a:xfrm>
            <a:off x="0" y="1855228"/>
            <a:ext cx="840300" cy="20268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912" name="Google Shape;912;p139"/>
          <p:cNvSpPr/>
          <p:nvPr/>
        </p:nvSpPr>
        <p:spPr>
          <a:xfrm>
            <a:off x="8303625" y="1855228"/>
            <a:ext cx="840300" cy="20268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913" name="Google Shape;913;p139"/>
          <p:cNvSpPr/>
          <p:nvPr/>
        </p:nvSpPr>
        <p:spPr>
          <a:xfrm>
            <a:off x="4397850" y="1855238"/>
            <a:ext cx="4746300" cy="2026800"/>
          </a:xfrm>
          <a:prstGeom prst="chevron">
            <a:avLst>
              <a:gd name="adj" fmla="val 27319"/>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sz="1100"/>
          </a:p>
        </p:txBody>
      </p:sp>
      <p:sp>
        <p:nvSpPr>
          <p:cNvPr id="914" name="Google Shape;914;p139"/>
          <p:cNvSpPr/>
          <p:nvPr/>
        </p:nvSpPr>
        <p:spPr>
          <a:xfrm>
            <a:off x="0" y="1855238"/>
            <a:ext cx="4746300" cy="2026800"/>
          </a:xfrm>
          <a:prstGeom prst="chevron">
            <a:avLst>
              <a:gd name="adj" fmla="val 27319"/>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sz="1100"/>
          </a:p>
        </p:txBody>
      </p:sp>
      <p:sp>
        <p:nvSpPr>
          <p:cNvPr id="915" name="Google Shape;915;p139"/>
          <p:cNvSpPr txBox="1">
            <a:spLocks noGrp="1"/>
          </p:cNvSpPr>
          <p:nvPr>
            <p:ph type="subTitle" idx="4"/>
          </p:nvPr>
        </p:nvSpPr>
        <p:spPr>
          <a:xfrm>
            <a:off x="0" y="1855238"/>
            <a:ext cx="4746300" cy="2026800"/>
          </a:xfrm>
          <a:prstGeom prst="rect">
            <a:avLst/>
          </a:prstGeom>
        </p:spPr>
        <p:txBody>
          <a:bodyPr spcFirstLastPara="1" wrap="square" lIns="651500" tIns="68575" rIns="685800" bIns="0" anchor="ctr" anchorCtr="0">
            <a:noAutofit/>
          </a:bodyPr>
          <a:lstStyle>
            <a:lvl1pPr lvl="0" rtl="0">
              <a:lnSpc>
                <a:spcPct val="115000"/>
              </a:lnSpc>
              <a:spcBef>
                <a:spcPts val="0"/>
              </a:spcBef>
              <a:spcAft>
                <a:spcPts val="0"/>
              </a:spcAft>
              <a:buNone/>
              <a:defRPr/>
            </a:lvl1pPr>
            <a:lvl2pPr lvl="1" rtl="0">
              <a:lnSpc>
                <a:spcPct val="115000"/>
              </a:lnSpc>
              <a:spcBef>
                <a:spcPts val="800"/>
              </a:spcBef>
              <a:spcAft>
                <a:spcPts val="0"/>
              </a:spcAft>
              <a:buNone/>
              <a:defRPr/>
            </a:lvl2pPr>
            <a:lvl3pPr lvl="2" rtl="0">
              <a:lnSpc>
                <a:spcPct val="115000"/>
              </a:lnSpc>
              <a:spcBef>
                <a:spcPts val="800"/>
              </a:spcBef>
              <a:spcAft>
                <a:spcPts val="0"/>
              </a:spcAft>
              <a:buNone/>
              <a:defRPr/>
            </a:lvl3pPr>
            <a:lvl4pPr lvl="3" rtl="0">
              <a:lnSpc>
                <a:spcPct val="115000"/>
              </a:lnSpc>
              <a:spcBef>
                <a:spcPts val="800"/>
              </a:spcBef>
              <a:spcAft>
                <a:spcPts val="0"/>
              </a:spcAft>
              <a:buNone/>
              <a:defRPr/>
            </a:lvl4pPr>
            <a:lvl5pPr lvl="4" rtl="0">
              <a:lnSpc>
                <a:spcPct val="115000"/>
              </a:lnSpc>
              <a:spcBef>
                <a:spcPts val="800"/>
              </a:spcBef>
              <a:spcAft>
                <a:spcPts val="0"/>
              </a:spcAft>
              <a:buNone/>
              <a:defRPr/>
            </a:lvl5pPr>
            <a:lvl6pPr lvl="5" rtl="0">
              <a:lnSpc>
                <a:spcPct val="115000"/>
              </a:lnSpc>
              <a:spcBef>
                <a:spcPts val="800"/>
              </a:spcBef>
              <a:spcAft>
                <a:spcPts val="0"/>
              </a:spcAft>
              <a:buNone/>
              <a:defRPr/>
            </a:lvl6pPr>
            <a:lvl7pPr lvl="6" rtl="0">
              <a:lnSpc>
                <a:spcPct val="115000"/>
              </a:lnSpc>
              <a:spcBef>
                <a:spcPts val="800"/>
              </a:spcBef>
              <a:spcAft>
                <a:spcPts val="0"/>
              </a:spcAft>
              <a:buNone/>
              <a:defRPr/>
            </a:lvl7pPr>
            <a:lvl8pPr lvl="7" rtl="0">
              <a:lnSpc>
                <a:spcPct val="115000"/>
              </a:lnSpc>
              <a:spcBef>
                <a:spcPts val="800"/>
              </a:spcBef>
              <a:spcAft>
                <a:spcPts val="0"/>
              </a:spcAft>
              <a:buNone/>
              <a:defRPr/>
            </a:lvl8pPr>
            <a:lvl9pPr lvl="8" rtl="0">
              <a:lnSpc>
                <a:spcPct val="115000"/>
              </a:lnSpc>
              <a:spcBef>
                <a:spcPts val="800"/>
              </a:spcBef>
              <a:spcAft>
                <a:spcPts val="800"/>
              </a:spcAft>
              <a:buNone/>
              <a:defRPr/>
            </a:lvl9pPr>
          </a:lstStyle>
          <a:p>
            <a:endParaRPr/>
          </a:p>
        </p:txBody>
      </p:sp>
      <p:sp>
        <p:nvSpPr>
          <p:cNvPr id="916" name="Google Shape;916;p139"/>
          <p:cNvSpPr txBox="1">
            <a:spLocks noGrp="1"/>
          </p:cNvSpPr>
          <p:nvPr>
            <p:ph type="subTitle" idx="5"/>
          </p:nvPr>
        </p:nvSpPr>
        <p:spPr>
          <a:xfrm>
            <a:off x="4397850" y="1855238"/>
            <a:ext cx="4746300" cy="2026800"/>
          </a:xfrm>
          <a:prstGeom prst="rect">
            <a:avLst/>
          </a:prstGeom>
        </p:spPr>
        <p:txBody>
          <a:bodyPr spcFirstLastPara="1" wrap="square" lIns="891525" tIns="68575" rIns="685800" bIns="0" anchor="ctr" anchorCtr="0">
            <a:noAutofit/>
          </a:bodyPr>
          <a:lstStyle>
            <a:lvl1pPr lvl="0" rtl="0">
              <a:lnSpc>
                <a:spcPct val="115000"/>
              </a:lnSpc>
              <a:spcBef>
                <a:spcPts val="0"/>
              </a:spcBef>
              <a:spcAft>
                <a:spcPts val="0"/>
              </a:spcAft>
              <a:buNone/>
              <a:defRPr/>
            </a:lvl1pPr>
            <a:lvl2pPr lvl="1" rtl="0">
              <a:lnSpc>
                <a:spcPct val="115000"/>
              </a:lnSpc>
              <a:spcBef>
                <a:spcPts val="800"/>
              </a:spcBef>
              <a:spcAft>
                <a:spcPts val="0"/>
              </a:spcAft>
              <a:buNone/>
              <a:defRPr/>
            </a:lvl2pPr>
            <a:lvl3pPr lvl="2" rtl="0">
              <a:lnSpc>
                <a:spcPct val="115000"/>
              </a:lnSpc>
              <a:spcBef>
                <a:spcPts val="800"/>
              </a:spcBef>
              <a:spcAft>
                <a:spcPts val="0"/>
              </a:spcAft>
              <a:buNone/>
              <a:defRPr/>
            </a:lvl3pPr>
            <a:lvl4pPr lvl="3" rtl="0">
              <a:lnSpc>
                <a:spcPct val="115000"/>
              </a:lnSpc>
              <a:spcBef>
                <a:spcPts val="800"/>
              </a:spcBef>
              <a:spcAft>
                <a:spcPts val="0"/>
              </a:spcAft>
              <a:buNone/>
              <a:defRPr/>
            </a:lvl4pPr>
            <a:lvl5pPr lvl="4" rtl="0">
              <a:lnSpc>
                <a:spcPct val="115000"/>
              </a:lnSpc>
              <a:spcBef>
                <a:spcPts val="800"/>
              </a:spcBef>
              <a:spcAft>
                <a:spcPts val="0"/>
              </a:spcAft>
              <a:buNone/>
              <a:defRPr/>
            </a:lvl5pPr>
            <a:lvl6pPr lvl="5" rtl="0">
              <a:lnSpc>
                <a:spcPct val="115000"/>
              </a:lnSpc>
              <a:spcBef>
                <a:spcPts val="800"/>
              </a:spcBef>
              <a:spcAft>
                <a:spcPts val="0"/>
              </a:spcAft>
              <a:buNone/>
              <a:defRPr/>
            </a:lvl6pPr>
            <a:lvl7pPr lvl="6" rtl="0">
              <a:lnSpc>
                <a:spcPct val="115000"/>
              </a:lnSpc>
              <a:spcBef>
                <a:spcPts val="800"/>
              </a:spcBef>
              <a:spcAft>
                <a:spcPts val="0"/>
              </a:spcAft>
              <a:buNone/>
              <a:defRPr/>
            </a:lvl7pPr>
            <a:lvl8pPr lvl="7" rtl="0">
              <a:lnSpc>
                <a:spcPct val="115000"/>
              </a:lnSpc>
              <a:spcBef>
                <a:spcPts val="800"/>
              </a:spcBef>
              <a:spcAft>
                <a:spcPts val="0"/>
              </a:spcAft>
              <a:buNone/>
              <a:defRPr/>
            </a:lvl8pPr>
            <a:lvl9pPr lvl="8" rtl="0">
              <a:lnSpc>
                <a:spcPct val="115000"/>
              </a:lnSpc>
              <a:spcBef>
                <a:spcPts val="800"/>
              </a:spcBef>
              <a:spcAft>
                <a:spcPts val="800"/>
              </a:spcAft>
              <a:buNone/>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Interior three circles">
  <p:cSld name="CUSTOM_4_19">
    <p:spTree>
      <p:nvGrpSpPr>
        <p:cNvPr id="1" name="Shape 917"/>
        <p:cNvGrpSpPr/>
        <p:nvPr/>
      </p:nvGrpSpPr>
      <p:grpSpPr>
        <a:xfrm>
          <a:off x="0" y="0"/>
          <a:ext cx="0" cy="0"/>
          <a:chOff x="0" y="0"/>
          <a:chExt cx="0" cy="0"/>
        </a:xfrm>
      </p:grpSpPr>
      <p:sp>
        <p:nvSpPr>
          <p:cNvPr id="918" name="Google Shape;918;p140"/>
          <p:cNvSpPr txBox="1">
            <a:spLocks noGrp="1"/>
          </p:cNvSpPr>
          <p:nvPr>
            <p:ph type="subTitle" idx="1"/>
          </p:nvPr>
        </p:nvSpPr>
        <p:spPr>
          <a:xfrm>
            <a:off x="335831" y="41580"/>
            <a:ext cx="3861600" cy="612300"/>
          </a:xfrm>
          <a:prstGeom prst="rect">
            <a:avLst/>
          </a:prstGeom>
        </p:spPr>
        <p:txBody>
          <a:bodyPr spcFirstLastPara="1" wrap="square" lIns="329175" tIns="68575" rIns="68575" bIns="68575" anchor="ctr" anchorCtr="0">
            <a:noAutofit/>
          </a:bodyPr>
          <a:lstStyle>
            <a:lvl1pPr lvl="0"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a:endParaRPr/>
          </a:p>
        </p:txBody>
      </p:sp>
      <p:sp>
        <p:nvSpPr>
          <p:cNvPr id="919" name="Google Shape;919;p140"/>
          <p:cNvSpPr txBox="1">
            <a:spLocks noGrp="1"/>
          </p:cNvSpPr>
          <p:nvPr>
            <p:ph type="title"/>
          </p:nvPr>
        </p:nvSpPr>
        <p:spPr>
          <a:xfrm>
            <a:off x="663722" y="653813"/>
            <a:ext cx="7816500" cy="414900"/>
          </a:xfrm>
          <a:prstGeom prst="rect">
            <a:avLst/>
          </a:prstGeom>
        </p:spPr>
        <p:txBody>
          <a:bodyPr spcFirstLastPara="1" wrap="square" lIns="0" tIns="0" rIns="0" bIns="0" anchor="t" anchorCtr="0">
            <a:noAutofit/>
          </a:bodyPr>
          <a:lstStyle>
            <a:lvl1pPr lvl="0" algn="ctr" rtl="0">
              <a:lnSpc>
                <a:spcPct val="130000"/>
              </a:lnSpc>
              <a:spcBef>
                <a:spcPts val="0"/>
              </a:spcBef>
              <a:spcAft>
                <a:spcPts val="0"/>
              </a:spcAft>
              <a:buNone/>
              <a:defRPr sz="2000"/>
            </a:lvl1pPr>
            <a:lvl2pPr lvl="1" algn="ctr" rtl="0">
              <a:lnSpc>
                <a:spcPct val="130000"/>
              </a:lnSpc>
              <a:spcBef>
                <a:spcPts val="0"/>
              </a:spcBef>
              <a:spcAft>
                <a:spcPts val="0"/>
              </a:spcAft>
              <a:buNone/>
              <a:defRPr sz="2000"/>
            </a:lvl2pPr>
            <a:lvl3pPr lvl="2" algn="ctr" rtl="0">
              <a:lnSpc>
                <a:spcPct val="130000"/>
              </a:lnSpc>
              <a:spcBef>
                <a:spcPts val="0"/>
              </a:spcBef>
              <a:spcAft>
                <a:spcPts val="0"/>
              </a:spcAft>
              <a:buNone/>
              <a:defRPr sz="2000"/>
            </a:lvl3pPr>
            <a:lvl4pPr lvl="3" algn="ctr" rtl="0">
              <a:lnSpc>
                <a:spcPct val="130000"/>
              </a:lnSpc>
              <a:spcBef>
                <a:spcPts val="0"/>
              </a:spcBef>
              <a:spcAft>
                <a:spcPts val="0"/>
              </a:spcAft>
              <a:buNone/>
              <a:defRPr sz="2000"/>
            </a:lvl4pPr>
            <a:lvl5pPr lvl="4" algn="ctr" rtl="0">
              <a:lnSpc>
                <a:spcPct val="130000"/>
              </a:lnSpc>
              <a:spcBef>
                <a:spcPts val="0"/>
              </a:spcBef>
              <a:spcAft>
                <a:spcPts val="0"/>
              </a:spcAft>
              <a:buNone/>
              <a:defRPr sz="2000"/>
            </a:lvl5pPr>
            <a:lvl6pPr lvl="5" algn="ctr" rtl="0">
              <a:lnSpc>
                <a:spcPct val="130000"/>
              </a:lnSpc>
              <a:spcBef>
                <a:spcPts val="0"/>
              </a:spcBef>
              <a:spcAft>
                <a:spcPts val="0"/>
              </a:spcAft>
              <a:buNone/>
              <a:defRPr sz="2000"/>
            </a:lvl6pPr>
            <a:lvl7pPr lvl="6" algn="ctr" rtl="0">
              <a:lnSpc>
                <a:spcPct val="130000"/>
              </a:lnSpc>
              <a:spcBef>
                <a:spcPts val="0"/>
              </a:spcBef>
              <a:spcAft>
                <a:spcPts val="0"/>
              </a:spcAft>
              <a:buNone/>
              <a:defRPr sz="2000"/>
            </a:lvl7pPr>
            <a:lvl8pPr lvl="7" algn="ctr" rtl="0">
              <a:lnSpc>
                <a:spcPct val="130000"/>
              </a:lnSpc>
              <a:spcBef>
                <a:spcPts val="0"/>
              </a:spcBef>
              <a:spcAft>
                <a:spcPts val="0"/>
              </a:spcAft>
              <a:buNone/>
              <a:defRPr sz="2000"/>
            </a:lvl8pPr>
            <a:lvl9pPr lvl="8" algn="ctr" rtl="0">
              <a:lnSpc>
                <a:spcPct val="130000"/>
              </a:lnSpc>
              <a:spcBef>
                <a:spcPts val="0"/>
              </a:spcBef>
              <a:spcAft>
                <a:spcPts val="0"/>
              </a:spcAft>
              <a:buNone/>
              <a:defRPr sz="2000"/>
            </a:lvl9pPr>
          </a:lstStyle>
          <a:p>
            <a:endParaRPr/>
          </a:p>
        </p:txBody>
      </p:sp>
      <p:cxnSp>
        <p:nvCxnSpPr>
          <p:cNvPr id="920" name="Google Shape;920;p140"/>
          <p:cNvCxnSpPr/>
          <p:nvPr/>
        </p:nvCxnSpPr>
        <p:spPr>
          <a:xfrm rot="10800000">
            <a:off x="335831" y="150"/>
            <a:ext cx="0" cy="664800"/>
          </a:xfrm>
          <a:prstGeom prst="straightConnector1">
            <a:avLst/>
          </a:prstGeom>
          <a:noFill/>
          <a:ln w="9525" cap="flat" cmpd="sng">
            <a:solidFill>
              <a:schemeClr val="accent1"/>
            </a:solidFill>
            <a:prstDash val="solid"/>
            <a:round/>
            <a:headEnd type="none" w="med" len="med"/>
            <a:tailEnd type="none" w="med" len="med"/>
          </a:ln>
        </p:spPr>
      </p:cxnSp>
      <p:cxnSp>
        <p:nvCxnSpPr>
          <p:cNvPr id="921" name="Google Shape;921;p140"/>
          <p:cNvCxnSpPr/>
          <p:nvPr/>
        </p:nvCxnSpPr>
        <p:spPr>
          <a:xfrm rot="10800000">
            <a:off x="335825" y="4801200"/>
            <a:ext cx="0" cy="342300"/>
          </a:xfrm>
          <a:prstGeom prst="straightConnector1">
            <a:avLst/>
          </a:prstGeom>
          <a:noFill/>
          <a:ln w="9525" cap="flat" cmpd="sng">
            <a:solidFill>
              <a:schemeClr val="accent1"/>
            </a:solidFill>
            <a:prstDash val="solid"/>
            <a:round/>
            <a:headEnd type="none" w="med" len="med"/>
            <a:tailEnd type="none" w="med" len="med"/>
          </a:ln>
        </p:spPr>
      </p:cxnSp>
      <p:sp>
        <p:nvSpPr>
          <p:cNvPr id="922" name="Google Shape;922;p140"/>
          <p:cNvSpPr txBox="1">
            <a:spLocks noGrp="1"/>
          </p:cNvSpPr>
          <p:nvPr>
            <p:ph type="sldNum" idx="12"/>
          </p:nvPr>
        </p:nvSpPr>
        <p:spPr>
          <a:xfrm>
            <a:off x="61481" y="4627167"/>
            <a:ext cx="548700" cy="107700"/>
          </a:xfrm>
          <a:prstGeom prst="rect">
            <a:avLst/>
          </a:prstGeom>
          <a:noFill/>
          <a:ln>
            <a:noFill/>
          </a:ln>
        </p:spPr>
        <p:txBody>
          <a:bodyPr spcFirstLastPara="1" wrap="square" lIns="0" tIns="0" rIns="0" bIns="0" anchor="b" anchorCtr="0">
            <a:noAutofit/>
          </a:bodyPr>
          <a:lstStyle>
            <a:lvl1pPr lvl="0" algn="ctr" rtl="0">
              <a:buNone/>
              <a:defRPr sz="600">
                <a:latin typeface="Red Hat Text Medium"/>
                <a:ea typeface="Red Hat Text Medium"/>
                <a:cs typeface="Red Hat Text Medium"/>
                <a:sym typeface="Red Hat Text Medium"/>
              </a:defRPr>
            </a:lvl1pPr>
            <a:lvl2pPr lvl="1" algn="ctr" rtl="0">
              <a:buNone/>
              <a:defRPr sz="600">
                <a:latin typeface="Red Hat Text Medium"/>
                <a:ea typeface="Red Hat Text Medium"/>
                <a:cs typeface="Red Hat Text Medium"/>
                <a:sym typeface="Red Hat Text Medium"/>
              </a:defRPr>
            </a:lvl2pPr>
            <a:lvl3pPr lvl="2" algn="ctr" rtl="0">
              <a:buNone/>
              <a:defRPr sz="600">
                <a:latin typeface="Red Hat Text Medium"/>
                <a:ea typeface="Red Hat Text Medium"/>
                <a:cs typeface="Red Hat Text Medium"/>
                <a:sym typeface="Red Hat Text Medium"/>
              </a:defRPr>
            </a:lvl3pPr>
            <a:lvl4pPr lvl="3" algn="ctr" rtl="0">
              <a:buNone/>
              <a:defRPr sz="600">
                <a:latin typeface="Red Hat Text Medium"/>
                <a:ea typeface="Red Hat Text Medium"/>
                <a:cs typeface="Red Hat Text Medium"/>
                <a:sym typeface="Red Hat Text Medium"/>
              </a:defRPr>
            </a:lvl4pPr>
            <a:lvl5pPr lvl="4" algn="ctr" rtl="0">
              <a:buNone/>
              <a:defRPr sz="600">
                <a:latin typeface="Red Hat Text Medium"/>
                <a:ea typeface="Red Hat Text Medium"/>
                <a:cs typeface="Red Hat Text Medium"/>
                <a:sym typeface="Red Hat Text Medium"/>
              </a:defRPr>
            </a:lvl5pPr>
            <a:lvl6pPr lvl="5" algn="ctr" rtl="0">
              <a:buNone/>
              <a:defRPr sz="600">
                <a:latin typeface="Red Hat Text Medium"/>
                <a:ea typeface="Red Hat Text Medium"/>
                <a:cs typeface="Red Hat Text Medium"/>
                <a:sym typeface="Red Hat Text Medium"/>
              </a:defRPr>
            </a:lvl6pPr>
            <a:lvl7pPr lvl="6" algn="ctr" rtl="0">
              <a:buNone/>
              <a:defRPr sz="600">
                <a:latin typeface="Red Hat Text Medium"/>
                <a:ea typeface="Red Hat Text Medium"/>
                <a:cs typeface="Red Hat Text Medium"/>
                <a:sym typeface="Red Hat Text Medium"/>
              </a:defRPr>
            </a:lvl7pPr>
            <a:lvl8pPr lvl="7" algn="ctr" rtl="0">
              <a:buNone/>
              <a:defRPr sz="600">
                <a:latin typeface="Red Hat Text Medium"/>
                <a:ea typeface="Red Hat Text Medium"/>
                <a:cs typeface="Red Hat Text Medium"/>
                <a:sym typeface="Red Hat Text Medium"/>
              </a:defRPr>
            </a:lvl8pPr>
            <a:lvl9pPr lvl="8" algn="ctr" rtl="0">
              <a:buNone/>
              <a:defRPr sz="6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pic>
        <p:nvPicPr>
          <p:cNvPr id="923" name="Google Shape;923;p140"/>
          <p:cNvPicPr preferRelativeResize="0"/>
          <p:nvPr/>
        </p:nvPicPr>
        <p:blipFill rotWithShape="1">
          <a:blip r:embed="rId2">
            <a:alphaModFix/>
          </a:blip>
          <a:srcRect t="327" b="317"/>
          <a:stretch/>
        </p:blipFill>
        <p:spPr>
          <a:xfrm>
            <a:off x="8033460" y="4734938"/>
            <a:ext cx="731888" cy="171091"/>
          </a:xfrm>
          <a:prstGeom prst="rect">
            <a:avLst/>
          </a:prstGeom>
          <a:noFill/>
          <a:ln>
            <a:noFill/>
          </a:ln>
        </p:spPr>
      </p:pic>
      <p:sp>
        <p:nvSpPr>
          <p:cNvPr id="924" name="Google Shape;924;p140"/>
          <p:cNvSpPr txBox="1">
            <a:spLocks noGrp="1"/>
          </p:cNvSpPr>
          <p:nvPr>
            <p:ph type="subTitle" idx="2"/>
          </p:nvPr>
        </p:nvSpPr>
        <p:spPr>
          <a:xfrm>
            <a:off x="663778" y="1068713"/>
            <a:ext cx="7816500" cy="529200"/>
          </a:xfrm>
          <a:prstGeom prst="rect">
            <a:avLst/>
          </a:prstGeom>
        </p:spPr>
        <p:txBody>
          <a:bodyPr spcFirstLastPara="1" wrap="square" lIns="0" tIns="0" rIns="0" bIns="0" anchor="t" anchorCtr="0">
            <a:noAutofit/>
          </a:bodyPr>
          <a:lstStyle>
            <a:lvl1pPr lvl="0" algn="ctr" rtl="0">
              <a:spcBef>
                <a:spcPts val="0"/>
              </a:spcBef>
              <a:spcAft>
                <a:spcPts val="0"/>
              </a:spcAft>
              <a:buNone/>
              <a:defRPr sz="1400">
                <a:solidFill>
                  <a:schemeClr val="accent1"/>
                </a:solidFill>
              </a:defRPr>
            </a:lvl1pPr>
            <a:lvl2pPr lvl="1" algn="ctr" rtl="0">
              <a:spcBef>
                <a:spcPts val="400"/>
              </a:spcBef>
              <a:spcAft>
                <a:spcPts val="0"/>
              </a:spcAft>
              <a:buNone/>
              <a:defRPr sz="1400">
                <a:solidFill>
                  <a:schemeClr val="accent1"/>
                </a:solidFill>
              </a:defRPr>
            </a:lvl2pPr>
            <a:lvl3pPr lvl="2" algn="ctr" rtl="0">
              <a:spcBef>
                <a:spcPts val="400"/>
              </a:spcBef>
              <a:spcAft>
                <a:spcPts val="0"/>
              </a:spcAft>
              <a:buNone/>
              <a:defRPr sz="1400">
                <a:solidFill>
                  <a:schemeClr val="accent1"/>
                </a:solidFill>
              </a:defRPr>
            </a:lvl3pPr>
            <a:lvl4pPr lvl="3" algn="ctr" rtl="0">
              <a:spcBef>
                <a:spcPts val="400"/>
              </a:spcBef>
              <a:spcAft>
                <a:spcPts val="0"/>
              </a:spcAft>
              <a:buNone/>
              <a:defRPr sz="1400">
                <a:solidFill>
                  <a:schemeClr val="accent1"/>
                </a:solidFill>
              </a:defRPr>
            </a:lvl4pPr>
            <a:lvl5pPr lvl="4" algn="ctr" rtl="0">
              <a:spcBef>
                <a:spcPts val="400"/>
              </a:spcBef>
              <a:spcAft>
                <a:spcPts val="0"/>
              </a:spcAft>
              <a:buNone/>
              <a:defRPr sz="1400">
                <a:solidFill>
                  <a:schemeClr val="accent1"/>
                </a:solidFill>
              </a:defRPr>
            </a:lvl5pPr>
            <a:lvl6pPr lvl="5" algn="ctr" rtl="0">
              <a:spcBef>
                <a:spcPts val="400"/>
              </a:spcBef>
              <a:spcAft>
                <a:spcPts val="0"/>
              </a:spcAft>
              <a:buNone/>
              <a:defRPr sz="1400">
                <a:solidFill>
                  <a:schemeClr val="accent1"/>
                </a:solidFill>
              </a:defRPr>
            </a:lvl6pPr>
            <a:lvl7pPr lvl="6" algn="ctr" rtl="0">
              <a:spcBef>
                <a:spcPts val="400"/>
              </a:spcBef>
              <a:spcAft>
                <a:spcPts val="0"/>
              </a:spcAft>
              <a:buNone/>
              <a:defRPr sz="1400">
                <a:solidFill>
                  <a:schemeClr val="accent1"/>
                </a:solidFill>
              </a:defRPr>
            </a:lvl7pPr>
            <a:lvl8pPr lvl="7" algn="ctr" rtl="0">
              <a:spcBef>
                <a:spcPts val="400"/>
              </a:spcBef>
              <a:spcAft>
                <a:spcPts val="0"/>
              </a:spcAft>
              <a:buNone/>
              <a:defRPr sz="1400">
                <a:solidFill>
                  <a:schemeClr val="accent1"/>
                </a:solidFill>
              </a:defRPr>
            </a:lvl8pPr>
            <a:lvl9pPr lvl="8" algn="ctr" rtl="0">
              <a:spcBef>
                <a:spcPts val="400"/>
              </a:spcBef>
              <a:spcAft>
                <a:spcPts val="400"/>
              </a:spcAft>
              <a:buNone/>
              <a:defRPr sz="1400">
                <a:solidFill>
                  <a:schemeClr val="accent1"/>
                </a:solidFill>
              </a:defRPr>
            </a:lvl9pPr>
          </a:lstStyle>
          <a:p>
            <a:endParaRPr/>
          </a:p>
        </p:txBody>
      </p:sp>
      <p:sp>
        <p:nvSpPr>
          <p:cNvPr id="925" name="Google Shape;925;p140"/>
          <p:cNvSpPr txBox="1">
            <a:spLocks noGrp="1"/>
          </p:cNvSpPr>
          <p:nvPr>
            <p:ph type="subTitle" idx="3"/>
          </p:nvPr>
        </p:nvSpPr>
        <p:spPr>
          <a:xfrm>
            <a:off x="663788" y="4627163"/>
            <a:ext cx="6001800" cy="420000"/>
          </a:xfrm>
          <a:prstGeom prst="rect">
            <a:avLst/>
          </a:prstGeom>
        </p:spPr>
        <p:txBody>
          <a:bodyPr spcFirstLastPara="1" wrap="square" lIns="0" tIns="0" rIns="0" bIns="0" anchor="b" anchorCtr="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a:endParaRPr/>
          </a:p>
        </p:txBody>
      </p:sp>
      <p:pic>
        <p:nvPicPr>
          <p:cNvPr id="926" name="Google Shape;926;p140"/>
          <p:cNvPicPr preferRelativeResize="0"/>
          <p:nvPr/>
        </p:nvPicPr>
        <p:blipFill rotWithShape="1">
          <a:blip r:embed="rId3">
            <a:alphaModFix/>
          </a:blip>
          <a:srcRect/>
          <a:stretch/>
        </p:blipFill>
        <p:spPr>
          <a:xfrm>
            <a:off x="1065029" y="1631821"/>
            <a:ext cx="7013943" cy="2616440"/>
          </a:xfrm>
          <a:prstGeom prst="rect">
            <a:avLst/>
          </a:prstGeom>
          <a:noFill/>
          <a:ln>
            <a:noFill/>
          </a:ln>
        </p:spPr>
      </p:pic>
      <p:sp>
        <p:nvSpPr>
          <p:cNvPr id="927" name="Google Shape;927;p140"/>
          <p:cNvSpPr txBox="1">
            <a:spLocks noGrp="1"/>
          </p:cNvSpPr>
          <p:nvPr>
            <p:ph type="subTitle" idx="4"/>
          </p:nvPr>
        </p:nvSpPr>
        <p:spPr>
          <a:xfrm>
            <a:off x="1483088" y="2170541"/>
            <a:ext cx="1757700" cy="1539000"/>
          </a:xfrm>
          <a:prstGeom prst="rect">
            <a:avLst/>
          </a:prstGeom>
        </p:spPr>
        <p:txBody>
          <a:bodyPr spcFirstLastPara="1" wrap="square" lIns="205725" tIns="68575" rIns="205725" bIns="68575" anchor="ctr" anchorCtr="0">
            <a:noAutofit/>
          </a:bodyPr>
          <a:lstStyle>
            <a:lvl1pPr lvl="0" algn="ctr" rtl="0">
              <a:lnSpc>
                <a:spcPct val="100000"/>
              </a:lnSpc>
              <a:spcBef>
                <a:spcPts val="0"/>
              </a:spcBef>
              <a:spcAft>
                <a:spcPts val="0"/>
              </a:spcAft>
              <a:buNone/>
              <a:defRPr sz="1400"/>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a:endParaRPr/>
          </a:p>
        </p:txBody>
      </p:sp>
      <p:sp>
        <p:nvSpPr>
          <p:cNvPr id="928" name="Google Shape;928;p140"/>
          <p:cNvSpPr txBox="1">
            <a:spLocks noGrp="1"/>
          </p:cNvSpPr>
          <p:nvPr>
            <p:ph type="subTitle" idx="5"/>
          </p:nvPr>
        </p:nvSpPr>
        <p:spPr>
          <a:xfrm>
            <a:off x="3693150" y="2170538"/>
            <a:ext cx="1757700" cy="1539000"/>
          </a:xfrm>
          <a:prstGeom prst="rect">
            <a:avLst/>
          </a:prstGeom>
        </p:spPr>
        <p:txBody>
          <a:bodyPr spcFirstLastPara="1" wrap="square" lIns="205725" tIns="68575" rIns="205725" bIns="68575" anchor="ctr" anchorCtr="0">
            <a:noAutofit/>
          </a:bodyPr>
          <a:lstStyle>
            <a:lvl1pPr lvl="0" algn="ctr" rtl="0">
              <a:lnSpc>
                <a:spcPct val="100000"/>
              </a:lnSpc>
              <a:spcBef>
                <a:spcPts val="0"/>
              </a:spcBef>
              <a:spcAft>
                <a:spcPts val="0"/>
              </a:spcAft>
              <a:buNone/>
              <a:defRPr sz="1400"/>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a:endParaRPr/>
          </a:p>
        </p:txBody>
      </p:sp>
      <p:sp>
        <p:nvSpPr>
          <p:cNvPr id="929" name="Google Shape;929;p140"/>
          <p:cNvSpPr txBox="1">
            <a:spLocks noGrp="1"/>
          </p:cNvSpPr>
          <p:nvPr>
            <p:ph type="subTitle" idx="6"/>
          </p:nvPr>
        </p:nvSpPr>
        <p:spPr>
          <a:xfrm>
            <a:off x="5903213" y="2170538"/>
            <a:ext cx="1757700" cy="1539000"/>
          </a:xfrm>
          <a:prstGeom prst="rect">
            <a:avLst/>
          </a:prstGeom>
        </p:spPr>
        <p:txBody>
          <a:bodyPr spcFirstLastPara="1" wrap="square" lIns="205725" tIns="68575" rIns="205725" bIns="68575" anchor="ctr" anchorCtr="0">
            <a:noAutofit/>
          </a:bodyPr>
          <a:lstStyle>
            <a:lvl1pPr lvl="0" algn="ctr" rtl="0">
              <a:lnSpc>
                <a:spcPct val="100000"/>
              </a:lnSpc>
              <a:spcBef>
                <a:spcPts val="0"/>
              </a:spcBef>
              <a:spcAft>
                <a:spcPts val="0"/>
              </a:spcAft>
              <a:buNone/>
              <a:defRPr sz="1400"/>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Interior blank">
  <p:cSld name="CUSTOM_4_18">
    <p:spTree>
      <p:nvGrpSpPr>
        <p:cNvPr id="1" name="Shape 930"/>
        <p:cNvGrpSpPr/>
        <p:nvPr/>
      </p:nvGrpSpPr>
      <p:grpSpPr>
        <a:xfrm>
          <a:off x="0" y="0"/>
          <a:ext cx="0" cy="0"/>
          <a:chOff x="0" y="0"/>
          <a:chExt cx="0" cy="0"/>
        </a:xfrm>
      </p:grpSpPr>
      <p:sp>
        <p:nvSpPr>
          <p:cNvPr id="931" name="Google Shape;931;p141"/>
          <p:cNvSpPr txBox="1">
            <a:spLocks noGrp="1"/>
          </p:cNvSpPr>
          <p:nvPr>
            <p:ph type="subTitle" idx="1"/>
          </p:nvPr>
        </p:nvSpPr>
        <p:spPr>
          <a:xfrm>
            <a:off x="335831" y="41580"/>
            <a:ext cx="3861600" cy="612300"/>
          </a:xfrm>
          <a:prstGeom prst="rect">
            <a:avLst/>
          </a:prstGeom>
        </p:spPr>
        <p:txBody>
          <a:bodyPr spcFirstLastPara="1" wrap="square" lIns="329175" tIns="68575" rIns="68575" bIns="68575" anchor="ctr" anchorCtr="0">
            <a:noAutofit/>
          </a:bodyPr>
          <a:lstStyle>
            <a:lvl1pPr lvl="0"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a:endParaRPr/>
          </a:p>
        </p:txBody>
      </p:sp>
      <p:cxnSp>
        <p:nvCxnSpPr>
          <p:cNvPr id="932" name="Google Shape;932;p141"/>
          <p:cNvCxnSpPr/>
          <p:nvPr/>
        </p:nvCxnSpPr>
        <p:spPr>
          <a:xfrm rot="10800000">
            <a:off x="335831" y="150"/>
            <a:ext cx="0" cy="664800"/>
          </a:xfrm>
          <a:prstGeom prst="straightConnector1">
            <a:avLst/>
          </a:prstGeom>
          <a:noFill/>
          <a:ln w="9525" cap="flat" cmpd="sng">
            <a:solidFill>
              <a:schemeClr val="accent1"/>
            </a:solidFill>
            <a:prstDash val="solid"/>
            <a:round/>
            <a:headEnd type="none" w="med" len="med"/>
            <a:tailEnd type="none" w="med" len="med"/>
          </a:ln>
        </p:spPr>
      </p:cxnSp>
      <p:cxnSp>
        <p:nvCxnSpPr>
          <p:cNvPr id="933" name="Google Shape;933;p141"/>
          <p:cNvCxnSpPr/>
          <p:nvPr/>
        </p:nvCxnSpPr>
        <p:spPr>
          <a:xfrm rot="10800000">
            <a:off x="335825" y="4801200"/>
            <a:ext cx="0" cy="342300"/>
          </a:xfrm>
          <a:prstGeom prst="straightConnector1">
            <a:avLst/>
          </a:prstGeom>
          <a:noFill/>
          <a:ln w="9525" cap="flat" cmpd="sng">
            <a:solidFill>
              <a:schemeClr val="accent1"/>
            </a:solidFill>
            <a:prstDash val="solid"/>
            <a:round/>
            <a:headEnd type="none" w="med" len="med"/>
            <a:tailEnd type="none" w="med" len="med"/>
          </a:ln>
        </p:spPr>
      </p:cxnSp>
      <p:sp>
        <p:nvSpPr>
          <p:cNvPr id="934" name="Google Shape;934;p141"/>
          <p:cNvSpPr txBox="1">
            <a:spLocks noGrp="1"/>
          </p:cNvSpPr>
          <p:nvPr>
            <p:ph type="sldNum" idx="12"/>
          </p:nvPr>
        </p:nvSpPr>
        <p:spPr>
          <a:xfrm>
            <a:off x="61481" y="4627167"/>
            <a:ext cx="548700" cy="107700"/>
          </a:xfrm>
          <a:prstGeom prst="rect">
            <a:avLst/>
          </a:prstGeom>
          <a:noFill/>
          <a:ln>
            <a:noFill/>
          </a:ln>
        </p:spPr>
        <p:txBody>
          <a:bodyPr spcFirstLastPara="1" wrap="square" lIns="0" tIns="0" rIns="0" bIns="0" anchor="b" anchorCtr="0">
            <a:noAutofit/>
          </a:bodyPr>
          <a:lstStyle>
            <a:lvl1pPr lvl="0" algn="ctr" rtl="0">
              <a:buNone/>
              <a:defRPr sz="600">
                <a:latin typeface="Red Hat Text Medium"/>
                <a:ea typeface="Red Hat Text Medium"/>
                <a:cs typeface="Red Hat Text Medium"/>
                <a:sym typeface="Red Hat Text Medium"/>
              </a:defRPr>
            </a:lvl1pPr>
            <a:lvl2pPr lvl="1" algn="ctr" rtl="0">
              <a:buNone/>
              <a:defRPr sz="600">
                <a:latin typeface="Red Hat Text Medium"/>
                <a:ea typeface="Red Hat Text Medium"/>
                <a:cs typeface="Red Hat Text Medium"/>
                <a:sym typeface="Red Hat Text Medium"/>
              </a:defRPr>
            </a:lvl2pPr>
            <a:lvl3pPr lvl="2" algn="ctr" rtl="0">
              <a:buNone/>
              <a:defRPr sz="600">
                <a:latin typeface="Red Hat Text Medium"/>
                <a:ea typeface="Red Hat Text Medium"/>
                <a:cs typeface="Red Hat Text Medium"/>
                <a:sym typeface="Red Hat Text Medium"/>
              </a:defRPr>
            </a:lvl3pPr>
            <a:lvl4pPr lvl="3" algn="ctr" rtl="0">
              <a:buNone/>
              <a:defRPr sz="600">
                <a:latin typeface="Red Hat Text Medium"/>
                <a:ea typeface="Red Hat Text Medium"/>
                <a:cs typeface="Red Hat Text Medium"/>
                <a:sym typeface="Red Hat Text Medium"/>
              </a:defRPr>
            </a:lvl4pPr>
            <a:lvl5pPr lvl="4" algn="ctr" rtl="0">
              <a:buNone/>
              <a:defRPr sz="600">
                <a:latin typeface="Red Hat Text Medium"/>
                <a:ea typeface="Red Hat Text Medium"/>
                <a:cs typeface="Red Hat Text Medium"/>
                <a:sym typeface="Red Hat Text Medium"/>
              </a:defRPr>
            </a:lvl5pPr>
            <a:lvl6pPr lvl="5" algn="ctr" rtl="0">
              <a:buNone/>
              <a:defRPr sz="600">
                <a:latin typeface="Red Hat Text Medium"/>
                <a:ea typeface="Red Hat Text Medium"/>
                <a:cs typeface="Red Hat Text Medium"/>
                <a:sym typeface="Red Hat Text Medium"/>
              </a:defRPr>
            </a:lvl6pPr>
            <a:lvl7pPr lvl="6" algn="ctr" rtl="0">
              <a:buNone/>
              <a:defRPr sz="600">
                <a:latin typeface="Red Hat Text Medium"/>
                <a:ea typeface="Red Hat Text Medium"/>
                <a:cs typeface="Red Hat Text Medium"/>
                <a:sym typeface="Red Hat Text Medium"/>
              </a:defRPr>
            </a:lvl7pPr>
            <a:lvl8pPr lvl="7" algn="ctr" rtl="0">
              <a:buNone/>
              <a:defRPr sz="600">
                <a:latin typeface="Red Hat Text Medium"/>
                <a:ea typeface="Red Hat Text Medium"/>
                <a:cs typeface="Red Hat Text Medium"/>
                <a:sym typeface="Red Hat Text Medium"/>
              </a:defRPr>
            </a:lvl8pPr>
            <a:lvl9pPr lvl="8" algn="ctr" rtl="0">
              <a:buNone/>
              <a:defRPr sz="6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pic>
        <p:nvPicPr>
          <p:cNvPr id="935" name="Google Shape;935;p141"/>
          <p:cNvPicPr preferRelativeResize="0"/>
          <p:nvPr/>
        </p:nvPicPr>
        <p:blipFill rotWithShape="1">
          <a:blip r:embed="rId2">
            <a:alphaModFix/>
          </a:blip>
          <a:srcRect t="327" b="317"/>
          <a:stretch/>
        </p:blipFill>
        <p:spPr>
          <a:xfrm>
            <a:off x="8033460" y="4734938"/>
            <a:ext cx="731888" cy="171091"/>
          </a:xfrm>
          <a:prstGeom prst="rect">
            <a:avLst/>
          </a:prstGeom>
          <a:noFill/>
          <a:ln>
            <a:noFill/>
          </a:ln>
        </p:spPr>
      </p:pic>
      <p:sp>
        <p:nvSpPr>
          <p:cNvPr id="936" name="Google Shape;936;p141"/>
          <p:cNvSpPr txBox="1">
            <a:spLocks noGrp="1"/>
          </p:cNvSpPr>
          <p:nvPr>
            <p:ph type="subTitle" idx="2"/>
          </p:nvPr>
        </p:nvSpPr>
        <p:spPr>
          <a:xfrm>
            <a:off x="663788" y="4627163"/>
            <a:ext cx="6001800" cy="420000"/>
          </a:xfrm>
          <a:prstGeom prst="rect">
            <a:avLst/>
          </a:prstGeom>
        </p:spPr>
        <p:txBody>
          <a:bodyPr spcFirstLastPara="1" wrap="square" lIns="0" tIns="0" rIns="0" bIns="0" anchor="b" anchorCtr="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Interior title, subhead, and body">
  <p:cSld name="CUSTOM_4_17">
    <p:spTree>
      <p:nvGrpSpPr>
        <p:cNvPr id="1" name="Shape 937"/>
        <p:cNvGrpSpPr/>
        <p:nvPr/>
      </p:nvGrpSpPr>
      <p:grpSpPr>
        <a:xfrm>
          <a:off x="0" y="0"/>
          <a:ext cx="0" cy="0"/>
          <a:chOff x="0" y="0"/>
          <a:chExt cx="0" cy="0"/>
        </a:xfrm>
      </p:grpSpPr>
      <p:sp>
        <p:nvSpPr>
          <p:cNvPr id="938" name="Google Shape;938;p142"/>
          <p:cNvSpPr txBox="1">
            <a:spLocks noGrp="1"/>
          </p:cNvSpPr>
          <p:nvPr>
            <p:ph type="subTitle" idx="1"/>
          </p:nvPr>
        </p:nvSpPr>
        <p:spPr>
          <a:xfrm>
            <a:off x="335831" y="41580"/>
            <a:ext cx="3861600" cy="612300"/>
          </a:xfrm>
          <a:prstGeom prst="rect">
            <a:avLst/>
          </a:prstGeom>
        </p:spPr>
        <p:txBody>
          <a:bodyPr spcFirstLastPara="1" wrap="square" lIns="329175" tIns="68575" rIns="68575" bIns="68575" anchor="ctr" anchorCtr="0">
            <a:noAutofit/>
          </a:bodyPr>
          <a:lstStyle>
            <a:lvl1pPr lvl="0"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a:endParaRPr/>
          </a:p>
        </p:txBody>
      </p:sp>
      <p:sp>
        <p:nvSpPr>
          <p:cNvPr id="939" name="Google Shape;939;p142"/>
          <p:cNvSpPr txBox="1">
            <a:spLocks noGrp="1"/>
          </p:cNvSpPr>
          <p:nvPr>
            <p:ph type="title"/>
          </p:nvPr>
        </p:nvSpPr>
        <p:spPr>
          <a:xfrm>
            <a:off x="663788" y="653813"/>
            <a:ext cx="7816500" cy="414900"/>
          </a:xfrm>
          <a:prstGeom prst="rect">
            <a:avLst/>
          </a:prstGeom>
        </p:spPr>
        <p:txBody>
          <a:bodyPr spcFirstLastPara="1" wrap="square" lIns="0" tIns="0" rIns="0" bIns="0" anchor="t" anchorCtr="0">
            <a:noAutofit/>
          </a:bodyPr>
          <a:lstStyle>
            <a:lvl1pPr lvl="0" algn="ctr" rtl="0">
              <a:lnSpc>
                <a:spcPct val="130000"/>
              </a:lnSpc>
              <a:spcBef>
                <a:spcPts val="0"/>
              </a:spcBef>
              <a:spcAft>
                <a:spcPts val="0"/>
              </a:spcAft>
              <a:buNone/>
              <a:defRPr sz="2000"/>
            </a:lvl1pPr>
            <a:lvl2pPr lvl="1" algn="ctr" rtl="0">
              <a:lnSpc>
                <a:spcPct val="130000"/>
              </a:lnSpc>
              <a:spcBef>
                <a:spcPts val="0"/>
              </a:spcBef>
              <a:spcAft>
                <a:spcPts val="0"/>
              </a:spcAft>
              <a:buNone/>
              <a:defRPr sz="2000"/>
            </a:lvl2pPr>
            <a:lvl3pPr lvl="2" algn="ctr" rtl="0">
              <a:lnSpc>
                <a:spcPct val="130000"/>
              </a:lnSpc>
              <a:spcBef>
                <a:spcPts val="0"/>
              </a:spcBef>
              <a:spcAft>
                <a:spcPts val="0"/>
              </a:spcAft>
              <a:buNone/>
              <a:defRPr sz="2000"/>
            </a:lvl3pPr>
            <a:lvl4pPr lvl="3" algn="ctr" rtl="0">
              <a:lnSpc>
                <a:spcPct val="130000"/>
              </a:lnSpc>
              <a:spcBef>
                <a:spcPts val="0"/>
              </a:spcBef>
              <a:spcAft>
                <a:spcPts val="0"/>
              </a:spcAft>
              <a:buNone/>
              <a:defRPr sz="2000"/>
            </a:lvl4pPr>
            <a:lvl5pPr lvl="4" algn="ctr" rtl="0">
              <a:lnSpc>
                <a:spcPct val="130000"/>
              </a:lnSpc>
              <a:spcBef>
                <a:spcPts val="0"/>
              </a:spcBef>
              <a:spcAft>
                <a:spcPts val="0"/>
              </a:spcAft>
              <a:buNone/>
              <a:defRPr sz="2000"/>
            </a:lvl5pPr>
            <a:lvl6pPr lvl="5" algn="ctr" rtl="0">
              <a:lnSpc>
                <a:spcPct val="130000"/>
              </a:lnSpc>
              <a:spcBef>
                <a:spcPts val="0"/>
              </a:spcBef>
              <a:spcAft>
                <a:spcPts val="0"/>
              </a:spcAft>
              <a:buNone/>
              <a:defRPr sz="2000"/>
            </a:lvl6pPr>
            <a:lvl7pPr lvl="6" algn="ctr" rtl="0">
              <a:lnSpc>
                <a:spcPct val="130000"/>
              </a:lnSpc>
              <a:spcBef>
                <a:spcPts val="0"/>
              </a:spcBef>
              <a:spcAft>
                <a:spcPts val="0"/>
              </a:spcAft>
              <a:buNone/>
              <a:defRPr sz="2000"/>
            </a:lvl7pPr>
            <a:lvl8pPr lvl="7" algn="ctr" rtl="0">
              <a:lnSpc>
                <a:spcPct val="130000"/>
              </a:lnSpc>
              <a:spcBef>
                <a:spcPts val="0"/>
              </a:spcBef>
              <a:spcAft>
                <a:spcPts val="0"/>
              </a:spcAft>
              <a:buNone/>
              <a:defRPr sz="2000"/>
            </a:lvl8pPr>
            <a:lvl9pPr lvl="8" algn="ctr" rtl="0">
              <a:lnSpc>
                <a:spcPct val="130000"/>
              </a:lnSpc>
              <a:spcBef>
                <a:spcPts val="0"/>
              </a:spcBef>
              <a:spcAft>
                <a:spcPts val="0"/>
              </a:spcAft>
              <a:buNone/>
              <a:defRPr sz="2000"/>
            </a:lvl9pPr>
          </a:lstStyle>
          <a:p>
            <a:endParaRPr/>
          </a:p>
        </p:txBody>
      </p:sp>
      <p:cxnSp>
        <p:nvCxnSpPr>
          <p:cNvPr id="940" name="Google Shape;940;p142"/>
          <p:cNvCxnSpPr/>
          <p:nvPr/>
        </p:nvCxnSpPr>
        <p:spPr>
          <a:xfrm rot="10800000">
            <a:off x="335831" y="150"/>
            <a:ext cx="0" cy="664800"/>
          </a:xfrm>
          <a:prstGeom prst="straightConnector1">
            <a:avLst/>
          </a:prstGeom>
          <a:noFill/>
          <a:ln w="9525" cap="flat" cmpd="sng">
            <a:solidFill>
              <a:schemeClr val="accent1"/>
            </a:solidFill>
            <a:prstDash val="solid"/>
            <a:round/>
            <a:headEnd type="none" w="med" len="med"/>
            <a:tailEnd type="none" w="med" len="med"/>
          </a:ln>
        </p:spPr>
      </p:cxnSp>
      <p:cxnSp>
        <p:nvCxnSpPr>
          <p:cNvPr id="941" name="Google Shape;941;p142"/>
          <p:cNvCxnSpPr/>
          <p:nvPr/>
        </p:nvCxnSpPr>
        <p:spPr>
          <a:xfrm rot="10800000">
            <a:off x="335825" y="4801200"/>
            <a:ext cx="0" cy="342300"/>
          </a:xfrm>
          <a:prstGeom prst="straightConnector1">
            <a:avLst/>
          </a:prstGeom>
          <a:noFill/>
          <a:ln w="9525" cap="flat" cmpd="sng">
            <a:solidFill>
              <a:schemeClr val="accent1"/>
            </a:solidFill>
            <a:prstDash val="solid"/>
            <a:round/>
            <a:headEnd type="none" w="med" len="med"/>
            <a:tailEnd type="none" w="med" len="med"/>
          </a:ln>
        </p:spPr>
      </p:cxnSp>
      <p:sp>
        <p:nvSpPr>
          <p:cNvPr id="942" name="Google Shape;942;p142"/>
          <p:cNvSpPr txBox="1">
            <a:spLocks noGrp="1"/>
          </p:cNvSpPr>
          <p:nvPr>
            <p:ph type="sldNum" idx="12"/>
          </p:nvPr>
        </p:nvSpPr>
        <p:spPr>
          <a:xfrm>
            <a:off x="61481" y="4627167"/>
            <a:ext cx="548700" cy="107700"/>
          </a:xfrm>
          <a:prstGeom prst="rect">
            <a:avLst/>
          </a:prstGeom>
          <a:noFill/>
          <a:ln>
            <a:noFill/>
          </a:ln>
        </p:spPr>
        <p:txBody>
          <a:bodyPr spcFirstLastPara="1" wrap="square" lIns="0" tIns="0" rIns="0" bIns="0" anchor="b" anchorCtr="0">
            <a:noAutofit/>
          </a:bodyPr>
          <a:lstStyle>
            <a:lvl1pPr lvl="0" algn="ctr" rtl="0">
              <a:buNone/>
              <a:defRPr sz="600">
                <a:latin typeface="Red Hat Text Medium"/>
                <a:ea typeface="Red Hat Text Medium"/>
                <a:cs typeface="Red Hat Text Medium"/>
                <a:sym typeface="Red Hat Text Medium"/>
              </a:defRPr>
            </a:lvl1pPr>
            <a:lvl2pPr lvl="1" algn="ctr" rtl="0">
              <a:buNone/>
              <a:defRPr sz="600">
                <a:latin typeface="Red Hat Text Medium"/>
                <a:ea typeface="Red Hat Text Medium"/>
                <a:cs typeface="Red Hat Text Medium"/>
                <a:sym typeface="Red Hat Text Medium"/>
              </a:defRPr>
            </a:lvl2pPr>
            <a:lvl3pPr lvl="2" algn="ctr" rtl="0">
              <a:buNone/>
              <a:defRPr sz="600">
                <a:latin typeface="Red Hat Text Medium"/>
                <a:ea typeface="Red Hat Text Medium"/>
                <a:cs typeface="Red Hat Text Medium"/>
                <a:sym typeface="Red Hat Text Medium"/>
              </a:defRPr>
            </a:lvl3pPr>
            <a:lvl4pPr lvl="3" algn="ctr" rtl="0">
              <a:buNone/>
              <a:defRPr sz="600">
                <a:latin typeface="Red Hat Text Medium"/>
                <a:ea typeface="Red Hat Text Medium"/>
                <a:cs typeface="Red Hat Text Medium"/>
                <a:sym typeface="Red Hat Text Medium"/>
              </a:defRPr>
            </a:lvl4pPr>
            <a:lvl5pPr lvl="4" algn="ctr" rtl="0">
              <a:buNone/>
              <a:defRPr sz="600">
                <a:latin typeface="Red Hat Text Medium"/>
                <a:ea typeface="Red Hat Text Medium"/>
                <a:cs typeface="Red Hat Text Medium"/>
                <a:sym typeface="Red Hat Text Medium"/>
              </a:defRPr>
            </a:lvl5pPr>
            <a:lvl6pPr lvl="5" algn="ctr" rtl="0">
              <a:buNone/>
              <a:defRPr sz="600">
                <a:latin typeface="Red Hat Text Medium"/>
                <a:ea typeface="Red Hat Text Medium"/>
                <a:cs typeface="Red Hat Text Medium"/>
                <a:sym typeface="Red Hat Text Medium"/>
              </a:defRPr>
            </a:lvl6pPr>
            <a:lvl7pPr lvl="6" algn="ctr" rtl="0">
              <a:buNone/>
              <a:defRPr sz="600">
                <a:latin typeface="Red Hat Text Medium"/>
                <a:ea typeface="Red Hat Text Medium"/>
                <a:cs typeface="Red Hat Text Medium"/>
                <a:sym typeface="Red Hat Text Medium"/>
              </a:defRPr>
            </a:lvl7pPr>
            <a:lvl8pPr lvl="7" algn="ctr" rtl="0">
              <a:buNone/>
              <a:defRPr sz="600">
                <a:latin typeface="Red Hat Text Medium"/>
                <a:ea typeface="Red Hat Text Medium"/>
                <a:cs typeface="Red Hat Text Medium"/>
                <a:sym typeface="Red Hat Text Medium"/>
              </a:defRPr>
            </a:lvl8pPr>
            <a:lvl9pPr lvl="8" algn="ctr" rtl="0">
              <a:buNone/>
              <a:defRPr sz="6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pic>
        <p:nvPicPr>
          <p:cNvPr id="943" name="Google Shape;943;p142"/>
          <p:cNvPicPr preferRelativeResize="0"/>
          <p:nvPr/>
        </p:nvPicPr>
        <p:blipFill rotWithShape="1">
          <a:blip r:embed="rId2">
            <a:alphaModFix/>
          </a:blip>
          <a:srcRect t="327" b="317"/>
          <a:stretch/>
        </p:blipFill>
        <p:spPr>
          <a:xfrm>
            <a:off x="8033460" y="4734938"/>
            <a:ext cx="731888" cy="171091"/>
          </a:xfrm>
          <a:prstGeom prst="rect">
            <a:avLst/>
          </a:prstGeom>
          <a:noFill/>
          <a:ln>
            <a:noFill/>
          </a:ln>
        </p:spPr>
      </p:pic>
      <p:sp>
        <p:nvSpPr>
          <p:cNvPr id="944" name="Google Shape;944;p142"/>
          <p:cNvSpPr txBox="1">
            <a:spLocks noGrp="1"/>
          </p:cNvSpPr>
          <p:nvPr>
            <p:ph type="subTitle" idx="2"/>
          </p:nvPr>
        </p:nvSpPr>
        <p:spPr>
          <a:xfrm>
            <a:off x="663844" y="1068713"/>
            <a:ext cx="7816500" cy="529200"/>
          </a:xfrm>
          <a:prstGeom prst="rect">
            <a:avLst/>
          </a:prstGeom>
        </p:spPr>
        <p:txBody>
          <a:bodyPr spcFirstLastPara="1" wrap="square" lIns="0" tIns="0" rIns="0" bIns="0" anchor="t" anchorCtr="0">
            <a:noAutofit/>
          </a:bodyPr>
          <a:lstStyle>
            <a:lvl1pPr lvl="0" algn="ctr" rtl="0">
              <a:spcBef>
                <a:spcPts val="0"/>
              </a:spcBef>
              <a:spcAft>
                <a:spcPts val="0"/>
              </a:spcAft>
              <a:buNone/>
              <a:defRPr sz="1400">
                <a:solidFill>
                  <a:schemeClr val="accent1"/>
                </a:solidFill>
              </a:defRPr>
            </a:lvl1pPr>
            <a:lvl2pPr lvl="1" algn="ctr" rtl="0">
              <a:spcBef>
                <a:spcPts val="400"/>
              </a:spcBef>
              <a:spcAft>
                <a:spcPts val="0"/>
              </a:spcAft>
              <a:buNone/>
              <a:defRPr sz="1400">
                <a:solidFill>
                  <a:schemeClr val="accent1"/>
                </a:solidFill>
              </a:defRPr>
            </a:lvl2pPr>
            <a:lvl3pPr lvl="2" algn="ctr" rtl="0">
              <a:spcBef>
                <a:spcPts val="400"/>
              </a:spcBef>
              <a:spcAft>
                <a:spcPts val="0"/>
              </a:spcAft>
              <a:buNone/>
              <a:defRPr sz="1400">
                <a:solidFill>
                  <a:schemeClr val="accent1"/>
                </a:solidFill>
              </a:defRPr>
            </a:lvl3pPr>
            <a:lvl4pPr lvl="3" algn="ctr" rtl="0">
              <a:spcBef>
                <a:spcPts val="400"/>
              </a:spcBef>
              <a:spcAft>
                <a:spcPts val="0"/>
              </a:spcAft>
              <a:buNone/>
              <a:defRPr sz="1400">
                <a:solidFill>
                  <a:schemeClr val="accent1"/>
                </a:solidFill>
              </a:defRPr>
            </a:lvl4pPr>
            <a:lvl5pPr lvl="4" algn="ctr" rtl="0">
              <a:spcBef>
                <a:spcPts val="400"/>
              </a:spcBef>
              <a:spcAft>
                <a:spcPts val="0"/>
              </a:spcAft>
              <a:buNone/>
              <a:defRPr sz="1400">
                <a:solidFill>
                  <a:schemeClr val="accent1"/>
                </a:solidFill>
              </a:defRPr>
            </a:lvl5pPr>
            <a:lvl6pPr lvl="5" algn="ctr" rtl="0">
              <a:spcBef>
                <a:spcPts val="400"/>
              </a:spcBef>
              <a:spcAft>
                <a:spcPts val="0"/>
              </a:spcAft>
              <a:buNone/>
              <a:defRPr sz="1400">
                <a:solidFill>
                  <a:schemeClr val="accent1"/>
                </a:solidFill>
              </a:defRPr>
            </a:lvl6pPr>
            <a:lvl7pPr lvl="6" algn="ctr" rtl="0">
              <a:spcBef>
                <a:spcPts val="400"/>
              </a:spcBef>
              <a:spcAft>
                <a:spcPts val="0"/>
              </a:spcAft>
              <a:buNone/>
              <a:defRPr sz="1400">
                <a:solidFill>
                  <a:schemeClr val="accent1"/>
                </a:solidFill>
              </a:defRPr>
            </a:lvl7pPr>
            <a:lvl8pPr lvl="7" algn="ctr" rtl="0">
              <a:spcBef>
                <a:spcPts val="400"/>
              </a:spcBef>
              <a:spcAft>
                <a:spcPts val="0"/>
              </a:spcAft>
              <a:buNone/>
              <a:defRPr sz="1400">
                <a:solidFill>
                  <a:schemeClr val="accent1"/>
                </a:solidFill>
              </a:defRPr>
            </a:lvl8pPr>
            <a:lvl9pPr lvl="8" algn="ctr" rtl="0">
              <a:spcBef>
                <a:spcPts val="400"/>
              </a:spcBef>
              <a:spcAft>
                <a:spcPts val="400"/>
              </a:spcAft>
              <a:buNone/>
              <a:defRPr sz="1400">
                <a:solidFill>
                  <a:schemeClr val="accent1"/>
                </a:solidFill>
              </a:defRPr>
            </a:lvl9pPr>
          </a:lstStyle>
          <a:p>
            <a:endParaRPr/>
          </a:p>
        </p:txBody>
      </p:sp>
      <p:sp>
        <p:nvSpPr>
          <p:cNvPr id="945" name="Google Shape;945;p142"/>
          <p:cNvSpPr txBox="1">
            <a:spLocks noGrp="1"/>
          </p:cNvSpPr>
          <p:nvPr>
            <p:ph type="subTitle" idx="3"/>
          </p:nvPr>
        </p:nvSpPr>
        <p:spPr>
          <a:xfrm>
            <a:off x="663788" y="4627163"/>
            <a:ext cx="6001800" cy="420000"/>
          </a:xfrm>
          <a:prstGeom prst="rect">
            <a:avLst/>
          </a:prstGeom>
        </p:spPr>
        <p:txBody>
          <a:bodyPr spcFirstLastPara="1" wrap="square" lIns="0" tIns="0" rIns="0" bIns="0" anchor="b" anchorCtr="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a:endParaRPr/>
          </a:p>
        </p:txBody>
      </p:sp>
      <p:sp>
        <p:nvSpPr>
          <p:cNvPr id="946" name="Google Shape;946;p142"/>
          <p:cNvSpPr txBox="1">
            <a:spLocks noGrp="1"/>
          </p:cNvSpPr>
          <p:nvPr>
            <p:ph type="body" idx="4"/>
          </p:nvPr>
        </p:nvSpPr>
        <p:spPr>
          <a:xfrm>
            <a:off x="1828800" y="1714500"/>
            <a:ext cx="5486400" cy="2743200"/>
          </a:xfrm>
          <a:prstGeom prst="rect">
            <a:avLst/>
          </a:prstGeom>
        </p:spPr>
        <p:txBody>
          <a:bodyPr spcFirstLastPara="1" wrap="square" lIns="0" tIns="0" rIns="0" bIns="0" anchor="t" anchorCtr="0">
            <a:noAutofit/>
          </a:bodyPr>
          <a:lstStyle>
            <a:lvl1pPr marL="457200" lvl="0" indent="-298450" rtl="0">
              <a:lnSpc>
                <a:spcPct val="140000"/>
              </a:lnSpc>
              <a:spcBef>
                <a:spcPts val="800"/>
              </a:spcBef>
              <a:spcAft>
                <a:spcPts val="0"/>
              </a:spcAft>
              <a:buSzPts val="1100"/>
              <a:buChar char="▸"/>
              <a:defRPr sz="1100"/>
            </a:lvl1pPr>
            <a:lvl2pPr marL="914400" lvl="1" indent="-285750" rtl="0">
              <a:lnSpc>
                <a:spcPct val="140000"/>
              </a:lnSpc>
              <a:spcBef>
                <a:spcPts val="800"/>
              </a:spcBef>
              <a:spcAft>
                <a:spcPts val="0"/>
              </a:spcAft>
              <a:buSzPts val="900"/>
              <a:buChar char="･"/>
              <a:defRPr sz="900"/>
            </a:lvl2pPr>
            <a:lvl3pPr marL="1371600" lvl="2" indent="-285750" rtl="0">
              <a:lnSpc>
                <a:spcPct val="140000"/>
              </a:lnSpc>
              <a:spcBef>
                <a:spcPts val="800"/>
              </a:spcBef>
              <a:spcAft>
                <a:spcPts val="0"/>
              </a:spcAft>
              <a:buSzPts val="900"/>
              <a:buChar char="･"/>
              <a:defRPr sz="900"/>
            </a:lvl3pPr>
            <a:lvl4pPr marL="1828800" lvl="3" indent="-285750" rtl="0">
              <a:lnSpc>
                <a:spcPct val="140000"/>
              </a:lnSpc>
              <a:spcBef>
                <a:spcPts val="800"/>
              </a:spcBef>
              <a:spcAft>
                <a:spcPts val="0"/>
              </a:spcAft>
              <a:buSzPts val="900"/>
              <a:buChar char="･"/>
              <a:defRPr sz="900"/>
            </a:lvl4pPr>
            <a:lvl5pPr marL="2286000" lvl="4" indent="-285750" rtl="0">
              <a:lnSpc>
                <a:spcPct val="140000"/>
              </a:lnSpc>
              <a:spcBef>
                <a:spcPts val="800"/>
              </a:spcBef>
              <a:spcAft>
                <a:spcPts val="0"/>
              </a:spcAft>
              <a:buSzPts val="900"/>
              <a:buChar char="･"/>
              <a:defRPr sz="900"/>
            </a:lvl5pPr>
            <a:lvl6pPr marL="2743200" lvl="5" indent="-285750" rtl="0">
              <a:lnSpc>
                <a:spcPct val="140000"/>
              </a:lnSpc>
              <a:spcBef>
                <a:spcPts val="800"/>
              </a:spcBef>
              <a:spcAft>
                <a:spcPts val="0"/>
              </a:spcAft>
              <a:buSzPts val="900"/>
              <a:buChar char="･"/>
              <a:defRPr sz="900"/>
            </a:lvl6pPr>
            <a:lvl7pPr marL="3200400" lvl="6" indent="-285750" rtl="0">
              <a:lnSpc>
                <a:spcPct val="140000"/>
              </a:lnSpc>
              <a:spcBef>
                <a:spcPts val="800"/>
              </a:spcBef>
              <a:spcAft>
                <a:spcPts val="0"/>
              </a:spcAft>
              <a:buSzPts val="900"/>
              <a:buChar char="･"/>
              <a:defRPr sz="900"/>
            </a:lvl7pPr>
            <a:lvl8pPr marL="3657600" lvl="7" indent="-285750" rtl="0">
              <a:lnSpc>
                <a:spcPct val="140000"/>
              </a:lnSpc>
              <a:spcBef>
                <a:spcPts val="800"/>
              </a:spcBef>
              <a:spcAft>
                <a:spcPts val="0"/>
              </a:spcAft>
              <a:buSzPts val="900"/>
              <a:buChar char="･"/>
              <a:defRPr sz="900"/>
            </a:lvl8pPr>
            <a:lvl9pPr marL="4114800" lvl="8" indent="-285750" rtl="0">
              <a:lnSpc>
                <a:spcPct val="140000"/>
              </a:lnSpc>
              <a:spcBef>
                <a:spcPts val="800"/>
              </a:spcBef>
              <a:spcAft>
                <a:spcPts val="800"/>
              </a:spcAft>
              <a:buSzPts val="900"/>
              <a:buChar char="･"/>
              <a:defRPr sz="900"/>
            </a:lvl9pPr>
          </a:lstStyle>
          <a:p>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Interior title and body">
  <p:cSld name="CUSTOM_4_17_2">
    <p:spTree>
      <p:nvGrpSpPr>
        <p:cNvPr id="1" name="Shape 947"/>
        <p:cNvGrpSpPr/>
        <p:nvPr/>
      </p:nvGrpSpPr>
      <p:grpSpPr>
        <a:xfrm>
          <a:off x="0" y="0"/>
          <a:ext cx="0" cy="0"/>
          <a:chOff x="0" y="0"/>
          <a:chExt cx="0" cy="0"/>
        </a:xfrm>
      </p:grpSpPr>
      <p:sp>
        <p:nvSpPr>
          <p:cNvPr id="948" name="Google Shape;948;p143"/>
          <p:cNvSpPr txBox="1">
            <a:spLocks noGrp="1"/>
          </p:cNvSpPr>
          <p:nvPr>
            <p:ph type="subTitle" idx="1"/>
          </p:nvPr>
        </p:nvSpPr>
        <p:spPr>
          <a:xfrm>
            <a:off x="335831" y="41580"/>
            <a:ext cx="3861600" cy="612300"/>
          </a:xfrm>
          <a:prstGeom prst="rect">
            <a:avLst/>
          </a:prstGeom>
        </p:spPr>
        <p:txBody>
          <a:bodyPr spcFirstLastPara="1" wrap="square" lIns="329175" tIns="68575" rIns="68575" bIns="68575" anchor="ctr" anchorCtr="0">
            <a:noAutofit/>
          </a:bodyPr>
          <a:lstStyle>
            <a:lvl1pPr lvl="0"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a:endParaRPr/>
          </a:p>
        </p:txBody>
      </p:sp>
      <p:sp>
        <p:nvSpPr>
          <p:cNvPr id="949" name="Google Shape;949;p143"/>
          <p:cNvSpPr txBox="1">
            <a:spLocks noGrp="1"/>
          </p:cNvSpPr>
          <p:nvPr>
            <p:ph type="title"/>
          </p:nvPr>
        </p:nvSpPr>
        <p:spPr>
          <a:xfrm>
            <a:off x="663788" y="653813"/>
            <a:ext cx="7816500" cy="414900"/>
          </a:xfrm>
          <a:prstGeom prst="rect">
            <a:avLst/>
          </a:prstGeom>
        </p:spPr>
        <p:txBody>
          <a:bodyPr spcFirstLastPara="1" wrap="square" lIns="0" tIns="0" rIns="0" bIns="0" anchor="t" anchorCtr="0">
            <a:noAutofit/>
          </a:bodyPr>
          <a:lstStyle>
            <a:lvl1pPr lvl="0" algn="ctr" rtl="0">
              <a:lnSpc>
                <a:spcPct val="130000"/>
              </a:lnSpc>
              <a:spcBef>
                <a:spcPts val="0"/>
              </a:spcBef>
              <a:spcAft>
                <a:spcPts val="0"/>
              </a:spcAft>
              <a:buNone/>
              <a:defRPr sz="2000"/>
            </a:lvl1pPr>
            <a:lvl2pPr lvl="1" algn="ctr" rtl="0">
              <a:lnSpc>
                <a:spcPct val="130000"/>
              </a:lnSpc>
              <a:spcBef>
                <a:spcPts val="0"/>
              </a:spcBef>
              <a:spcAft>
                <a:spcPts val="0"/>
              </a:spcAft>
              <a:buNone/>
              <a:defRPr sz="2000"/>
            </a:lvl2pPr>
            <a:lvl3pPr lvl="2" algn="ctr" rtl="0">
              <a:lnSpc>
                <a:spcPct val="130000"/>
              </a:lnSpc>
              <a:spcBef>
                <a:spcPts val="0"/>
              </a:spcBef>
              <a:spcAft>
                <a:spcPts val="0"/>
              </a:spcAft>
              <a:buNone/>
              <a:defRPr sz="2000"/>
            </a:lvl3pPr>
            <a:lvl4pPr lvl="3" algn="ctr" rtl="0">
              <a:lnSpc>
                <a:spcPct val="130000"/>
              </a:lnSpc>
              <a:spcBef>
                <a:spcPts val="0"/>
              </a:spcBef>
              <a:spcAft>
                <a:spcPts val="0"/>
              </a:spcAft>
              <a:buNone/>
              <a:defRPr sz="2000"/>
            </a:lvl4pPr>
            <a:lvl5pPr lvl="4" algn="ctr" rtl="0">
              <a:lnSpc>
                <a:spcPct val="130000"/>
              </a:lnSpc>
              <a:spcBef>
                <a:spcPts val="0"/>
              </a:spcBef>
              <a:spcAft>
                <a:spcPts val="0"/>
              </a:spcAft>
              <a:buNone/>
              <a:defRPr sz="2000"/>
            </a:lvl5pPr>
            <a:lvl6pPr lvl="5" algn="ctr" rtl="0">
              <a:lnSpc>
                <a:spcPct val="130000"/>
              </a:lnSpc>
              <a:spcBef>
                <a:spcPts val="0"/>
              </a:spcBef>
              <a:spcAft>
                <a:spcPts val="0"/>
              </a:spcAft>
              <a:buNone/>
              <a:defRPr sz="2000"/>
            </a:lvl6pPr>
            <a:lvl7pPr lvl="6" algn="ctr" rtl="0">
              <a:lnSpc>
                <a:spcPct val="130000"/>
              </a:lnSpc>
              <a:spcBef>
                <a:spcPts val="0"/>
              </a:spcBef>
              <a:spcAft>
                <a:spcPts val="0"/>
              </a:spcAft>
              <a:buNone/>
              <a:defRPr sz="2000"/>
            </a:lvl7pPr>
            <a:lvl8pPr lvl="7" algn="ctr" rtl="0">
              <a:lnSpc>
                <a:spcPct val="130000"/>
              </a:lnSpc>
              <a:spcBef>
                <a:spcPts val="0"/>
              </a:spcBef>
              <a:spcAft>
                <a:spcPts val="0"/>
              </a:spcAft>
              <a:buNone/>
              <a:defRPr sz="2000"/>
            </a:lvl8pPr>
            <a:lvl9pPr lvl="8" algn="ctr" rtl="0">
              <a:lnSpc>
                <a:spcPct val="130000"/>
              </a:lnSpc>
              <a:spcBef>
                <a:spcPts val="0"/>
              </a:spcBef>
              <a:spcAft>
                <a:spcPts val="0"/>
              </a:spcAft>
              <a:buNone/>
              <a:defRPr sz="2000"/>
            </a:lvl9pPr>
          </a:lstStyle>
          <a:p>
            <a:endParaRPr/>
          </a:p>
        </p:txBody>
      </p:sp>
      <p:cxnSp>
        <p:nvCxnSpPr>
          <p:cNvPr id="950" name="Google Shape;950;p143"/>
          <p:cNvCxnSpPr/>
          <p:nvPr/>
        </p:nvCxnSpPr>
        <p:spPr>
          <a:xfrm rot="10800000">
            <a:off x="335831" y="150"/>
            <a:ext cx="0" cy="664800"/>
          </a:xfrm>
          <a:prstGeom prst="straightConnector1">
            <a:avLst/>
          </a:prstGeom>
          <a:noFill/>
          <a:ln w="9525" cap="flat" cmpd="sng">
            <a:solidFill>
              <a:schemeClr val="accent1"/>
            </a:solidFill>
            <a:prstDash val="solid"/>
            <a:round/>
            <a:headEnd type="none" w="med" len="med"/>
            <a:tailEnd type="none" w="med" len="med"/>
          </a:ln>
        </p:spPr>
      </p:cxnSp>
      <p:cxnSp>
        <p:nvCxnSpPr>
          <p:cNvPr id="951" name="Google Shape;951;p143"/>
          <p:cNvCxnSpPr/>
          <p:nvPr/>
        </p:nvCxnSpPr>
        <p:spPr>
          <a:xfrm rot="10800000">
            <a:off x="335825" y="4801200"/>
            <a:ext cx="0" cy="342300"/>
          </a:xfrm>
          <a:prstGeom prst="straightConnector1">
            <a:avLst/>
          </a:prstGeom>
          <a:noFill/>
          <a:ln w="9525" cap="flat" cmpd="sng">
            <a:solidFill>
              <a:schemeClr val="accent1"/>
            </a:solidFill>
            <a:prstDash val="solid"/>
            <a:round/>
            <a:headEnd type="none" w="med" len="med"/>
            <a:tailEnd type="none" w="med" len="med"/>
          </a:ln>
        </p:spPr>
      </p:cxnSp>
      <p:sp>
        <p:nvSpPr>
          <p:cNvPr id="952" name="Google Shape;952;p143"/>
          <p:cNvSpPr txBox="1">
            <a:spLocks noGrp="1"/>
          </p:cNvSpPr>
          <p:nvPr>
            <p:ph type="sldNum" idx="12"/>
          </p:nvPr>
        </p:nvSpPr>
        <p:spPr>
          <a:xfrm>
            <a:off x="61481" y="4627167"/>
            <a:ext cx="548700" cy="107700"/>
          </a:xfrm>
          <a:prstGeom prst="rect">
            <a:avLst/>
          </a:prstGeom>
          <a:noFill/>
          <a:ln>
            <a:noFill/>
          </a:ln>
        </p:spPr>
        <p:txBody>
          <a:bodyPr spcFirstLastPara="1" wrap="square" lIns="0" tIns="0" rIns="0" bIns="0" anchor="b" anchorCtr="0">
            <a:noAutofit/>
          </a:bodyPr>
          <a:lstStyle>
            <a:lvl1pPr lvl="0" algn="ctr" rtl="0">
              <a:buNone/>
              <a:defRPr sz="600">
                <a:latin typeface="Red Hat Text Medium"/>
                <a:ea typeface="Red Hat Text Medium"/>
                <a:cs typeface="Red Hat Text Medium"/>
                <a:sym typeface="Red Hat Text Medium"/>
              </a:defRPr>
            </a:lvl1pPr>
            <a:lvl2pPr lvl="1" algn="ctr" rtl="0">
              <a:buNone/>
              <a:defRPr sz="600">
                <a:latin typeface="Red Hat Text Medium"/>
                <a:ea typeface="Red Hat Text Medium"/>
                <a:cs typeface="Red Hat Text Medium"/>
                <a:sym typeface="Red Hat Text Medium"/>
              </a:defRPr>
            </a:lvl2pPr>
            <a:lvl3pPr lvl="2" algn="ctr" rtl="0">
              <a:buNone/>
              <a:defRPr sz="600">
                <a:latin typeface="Red Hat Text Medium"/>
                <a:ea typeface="Red Hat Text Medium"/>
                <a:cs typeface="Red Hat Text Medium"/>
                <a:sym typeface="Red Hat Text Medium"/>
              </a:defRPr>
            </a:lvl3pPr>
            <a:lvl4pPr lvl="3" algn="ctr" rtl="0">
              <a:buNone/>
              <a:defRPr sz="600">
                <a:latin typeface="Red Hat Text Medium"/>
                <a:ea typeface="Red Hat Text Medium"/>
                <a:cs typeface="Red Hat Text Medium"/>
                <a:sym typeface="Red Hat Text Medium"/>
              </a:defRPr>
            </a:lvl4pPr>
            <a:lvl5pPr lvl="4" algn="ctr" rtl="0">
              <a:buNone/>
              <a:defRPr sz="600">
                <a:latin typeface="Red Hat Text Medium"/>
                <a:ea typeface="Red Hat Text Medium"/>
                <a:cs typeface="Red Hat Text Medium"/>
                <a:sym typeface="Red Hat Text Medium"/>
              </a:defRPr>
            </a:lvl5pPr>
            <a:lvl6pPr lvl="5" algn="ctr" rtl="0">
              <a:buNone/>
              <a:defRPr sz="600">
                <a:latin typeface="Red Hat Text Medium"/>
                <a:ea typeface="Red Hat Text Medium"/>
                <a:cs typeface="Red Hat Text Medium"/>
                <a:sym typeface="Red Hat Text Medium"/>
              </a:defRPr>
            </a:lvl6pPr>
            <a:lvl7pPr lvl="6" algn="ctr" rtl="0">
              <a:buNone/>
              <a:defRPr sz="600">
                <a:latin typeface="Red Hat Text Medium"/>
                <a:ea typeface="Red Hat Text Medium"/>
                <a:cs typeface="Red Hat Text Medium"/>
                <a:sym typeface="Red Hat Text Medium"/>
              </a:defRPr>
            </a:lvl7pPr>
            <a:lvl8pPr lvl="7" algn="ctr" rtl="0">
              <a:buNone/>
              <a:defRPr sz="600">
                <a:latin typeface="Red Hat Text Medium"/>
                <a:ea typeface="Red Hat Text Medium"/>
                <a:cs typeface="Red Hat Text Medium"/>
                <a:sym typeface="Red Hat Text Medium"/>
              </a:defRPr>
            </a:lvl8pPr>
            <a:lvl9pPr lvl="8" algn="ctr" rtl="0">
              <a:buNone/>
              <a:defRPr sz="6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pic>
        <p:nvPicPr>
          <p:cNvPr id="953" name="Google Shape;953;p143"/>
          <p:cNvPicPr preferRelativeResize="0"/>
          <p:nvPr/>
        </p:nvPicPr>
        <p:blipFill rotWithShape="1">
          <a:blip r:embed="rId2">
            <a:alphaModFix/>
          </a:blip>
          <a:srcRect t="327" b="317"/>
          <a:stretch/>
        </p:blipFill>
        <p:spPr>
          <a:xfrm>
            <a:off x="8033460" y="4734938"/>
            <a:ext cx="731888" cy="171091"/>
          </a:xfrm>
          <a:prstGeom prst="rect">
            <a:avLst/>
          </a:prstGeom>
          <a:noFill/>
          <a:ln>
            <a:noFill/>
          </a:ln>
        </p:spPr>
      </p:pic>
      <p:sp>
        <p:nvSpPr>
          <p:cNvPr id="954" name="Google Shape;954;p143"/>
          <p:cNvSpPr txBox="1">
            <a:spLocks noGrp="1"/>
          </p:cNvSpPr>
          <p:nvPr>
            <p:ph type="subTitle" idx="2"/>
          </p:nvPr>
        </p:nvSpPr>
        <p:spPr>
          <a:xfrm>
            <a:off x="663788" y="4627163"/>
            <a:ext cx="6001800" cy="420000"/>
          </a:xfrm>
          <a:prstGeom prst="rect">
            <a:avLst/>
          </a:prstGeom>
        </p:spPr>
        <p:txBody>
          <a:bodyPr spcFirstLastPara="1" wrap="square" lIns="0" tIns="0" rIns="0" bIns="0" anchor="b" anchorCtr="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a:endParaRPr/>
          </a:p>
        </p:txBody>
      </p:sp>
      <p:sp>
        <p:nvSpPr>
          <p:cNvPr id="955" name="Google Shape;955;p143"/>
          <p:cNvSpPr txBox="1">
            <a:spLocks noGrp="1"/>
          </p:cNvSpPr>
          <p:nvPr>
            <p:ph type="body" idx="3"/>
          </p:nvPr>
        </p:nvSpPr>
        <p:spPr>
          <a:xfrm>
            <a:off x="1828800" y="1371600"/>
            <a:ext cx="5486400" cy="3086100"/>
          </a:xfrm>
          <a:prstGeom prst="rect">
            <a:avLst/>
          </a:prstGeom>
        </p:spPr>
        <p:txBody>
          <a:bodyPr spcFirstLastPara="1" wrap="square" lIns="0" tIns="0" rIns="0" bIns="0" anchor="t" anchorCtr="0">
            <a:noAutofit/>
          </a:bodyPr>
          <a:lstStyle>
            <a:lvl1pPr marL="457200" lvl="0" indent="-298450" rtl="0">
              <a:lnSpc>
                <a:spcPct val="140000"/>
              </a:lnSpc>
              <a:spcBef>
                <a:spcPts val="800"/>
              </a:spcBef>
              <a:spcAft>
                <a:spcPts val="0"/>
              </a:spcAft>
              <a:buSzPts val="1100"/>
              <a:buChar char="▸"/>
              <a:defRPr sz="1100"/>
            </a:lvl1pPr>
            <a:lvl2pPr marL="914400" lvl="1" indent="-285750" rtl="0">
              <a:lnSpc>
                <a:spcPct val="140000"/>
              </a:lnSpc>
              <a:spcBef>
                <a:spcPts val="800"/>
              </a:spcBef>
              <a:spcAft>
                <a:spcPts val="0"/>
              </a:spcAft>
              <a:buSzPts val="900"/>
              <a:buChar char="･"/>
              <a:defRPr sz="900"/>
            </a:lvl2pPr>
            <a:lvl3pPr marL="1371600" lvl="2" indent="-285750" rtl="0">
              <a:lnSpc>
                <a:spcPct val="140000"/>
              </a:lnSpc>
              <a:spcBef>
                <a:spcPts val="800"/>
              </a:spcBef>
              <a:spcAft>
                <a:spcPts val="0"/>
              </a:spcAft>
              <a:buSzPts val="900"/>
              <a:buChar char="･"/>
              <a:defRPr sz="900"/>
            </a:lvl3pPr>
            <a:lvl4pPr marL="1828800" lvl="3" indent="-285750" rtl="0">
              <a:lnSpc>
                <a:spcPct val="140000"/>
              </a:lnSpc>
              <a:spcBef>
                <a:spcPts val="800"/>
              </a:spcBef>
              <a:spcAft>
                <a:spcPts val="0"/>
              </a:spcAft>
              <a:buSzPts val="900"/>
              <a:buChar char="･"/>
              <a:defRPr sz="900"/>
            </a:lvl4pPr>
            <a:lvl5pPr marL="2286000" lvl="4" indent="-285750" rtl="0">
              <a:lnSpc>
                <a:spcPct val="140000"/>
              </a:lnSpc>
              <a:spcBef>
                <a:spcPts val="800"/>
              </a:spcBef>
              <a:spcAft>
                <a:spcPts val="0"/>
              </a:spcAft>
              <a:buSzPts val="900"/>
              <a:buChar char="･"/>
              <a:defRPr sz="900"/>
            </a:lvl5pPr>
            <a:lvl6pPr marL="2743200" lvl="5" indent="-285750" rtl="0">
              <a:lnSpc>
                <a:spcPct val="140000"/>
              </a:lnSpc>
              <a:spcBef>
                <a:spcPts val="800"/>
              </a:spcBef>
              <a:spcAft>
                <a:spcPts val="0"/>
              </a:spcAft>
              <a:buSzPts val="900"/>
              <a:buChar char="･"/>
              <a:defRPr sz="900"/>
            </a:lvl6pPr>
            <a:lvl7pPr marL="3200400" lvl="6" indent="-285750" rtl="0">
              <a:lnSpc>
                <a:spcPct val="140000"/>
              </a:lnSpc>
              <a:spcBef>
                <a:spcPts val="800"/>
              </a:spcBef>
              <a:spcAft>
                <a:spcPts val="0"/>
              </a:spcAft>
              <a:buSzPts val="900"/>
              <a:buChar char="･"/>
              <a:defRPr sz="900"/>
            </a:lvl7pPr>
            <a:lvl8pPr marL="3657600" lvl="7" indent="-285750" rtl="0">
              <a:lnSpc>
                <a:spcPct val="140000"/>
              </a:lnSpc>
              <a:spcBef>
                <a:spcPts val="800"/>
              </a:spcBef>
              <a:spcAft>
                <a:spcPts val="0"/>
              </a:spcAft>
              <a:buSzPts val="900"/>
              <a:buChar char="･"/>
              <a:defRPr sz="900"/>
            </a:lvl8pPr>
            <a:lvl9pPr marL="4114800" lvl="8" indent="-285750" rtl="0">
              <a:lnSpc>
                <a:spcPct val="140000"/>
              </a:lnSpc>
              <a:spcBef>
                <a:spcPts val="800"/>
              </a:spcBef>
              <a:spcAft>
                <a:spcPts val="800"/>
              </a:spcAft>
              <a:buSzPts val="900"/>
              <a:buChar char="･"/>
              <a:defRPr sz="900"/>
            </a:lvl9pPr>
          </a:lstStyle>
          <a:p>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Interior body">
  <p:cSld name="CUSTOM_4_17_2_1">
    <p:spTree>
      <p:nvGrpSpPr>
        <p:cNvPr id="1" name="Shape 956"/>
        <p:cNvGrpSpPr/>
        <p:nvPr/>
      </p:nvGrpSpPr>
      <p:grpSpPr>
        <a:xfrm>
          <a:off x="0" y="0"/>
          <a:ext cx="0" cy="0"/>
          <a:chOff x="0" y="0"/>
          <a:chExt cx="0" cy="0"/>
        </a:xfrm>
      </p:grpSpPr>
      <p:sp>
        <p:nvSpPr>
          <p:cNvPr id="957" name="Google Shape;957;p144"/>
          <p:cNvSpPr txBox="1">
            <a:spLocks noGrp="1"/>
          </p:cNvSpPr>
          <p:nvPr>
            <p:ph type="subTitle" idx="1"/>
          </p:nvPr>
        </p:nvSpPr>
        <p:spPr>
          <a:xfrm>
            <a:off x="335831" y="41580"/>
            <a:ext cx="3861600" cy="612300"/>
          </a:xfrm>
          <a:prstGeom prst="rect">
            <a:avLst/>
          </a:prstGeom>
        </p:spPr>
        <p:txBody>
          <a:bodyPr spcFirstLastPara="1" wrap="square" lIns="329175" tIns="68575" rIns="68575" bIns="68575" anchor="ctr" anchorCtr="0">
            <a:noAutofit/>
          </a:bodyPr>
          <a:lstStyle>
            <a:lvl1pPr lvl="0"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a:endParaRPr/>
          </a:p>
        </p:txBody>
      </p:sp>
      <p:cxnSp>
        <p:nvCxnSpPr>
          <p:cNvPr id="958" name="Google Shape;958;p144"/>
          <p:cNvCxnSpPr/>
          <p:nvPr/>
        </p:nvCxnSpPr>
        <p:spPr>
          <a:xfrm rot="10800000">
            <a:off x="335831" y="150"/>
            <a:ext cx="0" cy="664800"/>
          </a:xfrm>
          <a:prstGeom prst="straightConnector1">
            <a:avLst/>
          </a:prstGeom>
          <a:noFill/>
          <a:ln w="9525" cap="flat" cmpd="sng">
            <a:solidFill>
              <a:schemeClr val="accent1"/>
            </a:solidFill>
            <a:prstDash val="solid"/>
            <a:round/>
            <a:headEnd type="none" w="med" len="med"/>
            <a:tailEnd type="none" w="med" len="med"/>
          </a:ln>
        </p:spPr>
      </p:cxnSp>
      <p:cxnSp>
        <p:nvCxnSpPr>
          <p:cNvPr id="959" name="Google Shape;959;p144"/>
          <p:cNvCxnSpPr/>
          <p:nvPr/>
        </p:nvCxnSpPr>
        <p:spPr>
          <a:xfrm rot="10800000">
            <a:off x="335825" y="4801200"/>
            <a:ext cx="0" cy="342300"/>
          </a:xfrm>
          <a:prstGeom prst="straightConnector1">
            <a:avLst/>
          </a:prstGeom>
          <a:noFill/>
          <a:ln w="9525" cap="flat" cmpd="sng">
            <a:solidFill>
              <a:schemeClr val="accent1"/>
            </a:solidFill>
            <a:prstDash val="solid"/>
            <a:round/>
            <a:headEnd type="none" w="med" len="med"/>
            <a:tailEnd type="none" w="med" len="med"/>
          </a:ln>
        </p:spPr>
      </p:cxnSp>
      <p:sp>
        <p:nvSpPr>
          <p:cNvPr id="960" name="Google Shape;960;p144"/>
          <p:cNvSpPr txBox="1">
            <a:spLocks noGrp="1"/>
          </p:cNvSpPr>
          <p:nvPr>
            <p:ph type="sldNum" idx="12"/>
          </p:nvPr>
        </p:nvSpPr>
        <p:spPr>
          <a:xfrm>
            <a:off x="61481" y="4627167"/>
            <a:ext cx="548700" cy="107700"/>
          </a:xfrm>
          <a:prstGeom prst="rect">
            <a:avLst/>
          </a:prstGeom>
          <a:noFill/>
          <a:ln>
            <a:noFill/>
          </a:ln>
        </p:spPr>
        <p:txBody>
          <a:bodyPr spcFirstLastPara="1" wrap="square" lIns="0" tIns="0" rIns="0" bIns="0" anchor="b" anchorCtr="0">
            <a:noAutofit/>
          </a:bodyPr>
          <a:lstStyle>
            <a:lvl1pPr lvl="0" algn="ctr" rtl="0">
              <a:buNone/>
              <a:defRPr sz="600">
                <a:latin typeface="Red Hat Text Medium"/>
                <a:ea typeface="Red Hat Text Medium"/>
                <a:cs typeface="Red Hat Text Medium"/>
                <a:sym typeface="Red Hat Text Medium"/>
              </a:defRPr>
            </a:lvl1pPr>
            <a:lvl2pPr lvl="1" algn="ctr" rtl="0">
              <a:buNone/>
              <a:defRPr sz="600">
                <a:latin typeface="Red Hat Text Medium"/>
                <a:ea typeface="Red Hat Text Medium"/>
                <a:cs typeface="Red Hat Text Medium"/>
                <a:sym typeface="Red Hat Text Medium"/>
              </a:defRPr>
            </a:lvl2pPr>
            <a:lvl3pPr lvl="2" algn="ctr" rtl="0">
              <a:buNone/>
              <a:defRPr sz="600">
                <a:latin typeface="Red Hat Text Medium"/>
                <a:ea typeface="Red Hat Text Medium"/>
                <a:cs typeface="Red Hat Text Medium"/>
                <a:sym typeface="Red Hat Text Medium"/>
              </a:defRPr>
            </a:lvl3pPr>
            <a:lvl4pPr lvl="3" algn="ctr" rtl="0">
              <a:buNone/>
              <a:defRPr sz="600">
                <a:latin typeface="Red Hat Text Medium"/>
                <a:ea typeface="Red Hat Text Medium"/>
                <a:cs typeface="Red Hat Text Medium"/>
                <a:sym typeface="Red Hat Text Medium"/>
              </a:defRPr>
            </a:lvl4pPr>
            <a:lvl5pPr lvl="4" algn="ctr" rtl="0">
              <a:buNone/>
              <a:defRPr sz="600">
                <a:latin typeface="Red Hat Text Medium"/>
                <a:ea typeface="Red Hat Text Medium"/>
                <a:cs typeface="Red Hat Text Medium"/>
                <a:sym typeface="Red Hat Text Medium"/>
              </a:defRPr>
            </a:lvl5pPr>
            <a:lvl6pPr lvl="5" algn="ctr" rtl="0">
              <a:buNone/>
              <a:defRPr sz="600">
                <a:latin typeface="Red Hat Text Medium"/>
                <a:ea typeface="Red Hat Text Medium"/>
                <a:cs typeface="Red Hat Text Medium"/>
                <a:sym typeface="Red Hat Text Medium"/>
              </a:defRPr>
            </a:lvl6pPr>
            <a:lvl7pPr lvl="6" algn="ctr" rtl="0">
              <a:buNone/>
              <a:defRPr sz="600">
                <a:latin typeface="Red Hat Text Medium"/>
                <a:ea typeface="Red Hat Text Medium"/>
                <a:cs typeface="Red Hat Text Medium"/>
                <a:sym typeface="Red Hat Text Medium"/>
              </a:defRPr>
            </a:lvl7pPr>
            <a:lvl8pPr lvl="7" algn="ctr" rtl="0">
              <a:buNone/>
              <a:defRPr sz="600">
                <a:latin typeface="Red Hat Text Medium"/>
                <a:ea typeface="Red Hat Text Medium"/>
                <a:cs typeface="Red Hat Text Medium"/>
                <a:sym typeface="Red Hat Text Medium"/>
              </a:defRPr>
            </a:lvl8pPr>
            <a:lvl9pPr lvl="8" algn="ctr" rtl="0">
              <a:buNone/>
              <a:defRPr sz="6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pic>
        <p:nvPicPr>
          <p:cNvPr id="961" name="Google Shape;961;p144"/>
          <p:cNvPicPr preferRelativeResize="0"/>
          <p:nvPr/>
        </p:nvPicPr>
        <p:blipFill rotWithShape="1">
          <a:blip r:embed="rId2">
            <a:alphaModFix/>
          </a:blip>
          <a:srcRect t="327" b="317"/>
          <a:stretch/>
        </p:blipFill>
        <p:spPr>
          <a:xfrm>
            <a:off x="8033460" y="4734938"/>
            <a:ext cx="731888" cy="171091"/>
          </a:xfrm>
          <a:prstGeom prst="rect">
            <a:avLst/>
          </a:prstGeom>
          <a:noFill/>
          <a:ln>
            <a:noFill/>
          </a:ln>
        </p:spPr>
      </p:pic>
      <p:sp>
        <p:nvSpPr>
          <p:cNvPr id="962" name="Google Shape;962;p144"/>
          <p:cNvSpPr txBox="1">
            <a:spLocks noGrp="1"/>
          </p:cNvSpPr>
          <p:nvPr>
            <p:ph type="subTitle" idx="2"/>
          </p:nvPr>
        </p:nvSpPr>
        <p:spPr>
          <a:xfrm>
            <a:off x="663788" y="4627163"/>
            <a:ext cx="6001800" cy="420000"/>
          </a:xfrm>
          <a:prstGeom prst="rect">
            <a:avLst/>
          </a:prstGeom>
        </p:spPr>
        <p:txBody>
          <a:bodyPr spcFirstLastPara="1" wrap="square" lIns="0" tIns="0" rIns="0" bIns="0" anchor="b" anchorCtr="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a:endParaRPr/>
          </a:p>
        </p:txBody>
      </p:sp>
      <p:sp>
        <p:nvSpPr>
          <p:cNvPr id="963" name="Google Shape;963;p144"/>
          <p:cNvSpPr txBox="1">
            <a:spLocks noGrp="1"/>
          </p:cNvSpPr>
          <p:nvPr>
            <p:ph type="body" idx="3"/>
          </p:nvPr>
        </p:nvSpPr>
        <p:spPr>
          <a:xfrm>
            <a:off x="1828800" y="664950"/>
            <a:ext cx="5486400" cy="3600600"/>
          </a:xfrm>
          <a:prstGeom prst="rect">
            <a:avLst/>
          </a:prstGeom>
        </p:spPr>
        <p:txBody>
          <a:bodyPr spcFirstLastPara="1" wrap="square" lIns="0" tIns="0" rIns="0" bIns="0" anchor="ctr" anchorCtr="0">
            <a:noAutofit/>
          </a:bodyPr>
          <a:lstStyle>
            <a:lvl1pPr marL="457200" lvl="0" indent="-298450" rtl="0">
              <a:lnSpc>
                <a:spcPct val="140000"/>
              </a:lnSpc>
              <a:spcBef>
                <a:spcPts val="800"/>
              </a:spcBef>
              <a:spcAft>
                <a:spcPts val="0"/>
              </a:spcAft>
              <a:buSzPts val="1100"/>
              <a:buChar char="▸"/>
              <a:defRPr sz="1100"/>
            </a:lvl1pPr>
            <a:lvl2pPr marL="914400" lvl="1" indent="-285750" rtl="0">
              <a:lnSpc>
                <a:spcPct val="140000"/>
              </a:lnSpc>
              <a:spcBef>
                <a:spcPts val="800"/>
              </a:spcBef>
              <a:spcAft>
                <a:spcPts val="0"/>
              </a:spcAft>
              <a:buSzPts val="900"/>
              <a:buChar char="･"/>
              <a:defRPr sz="900"/>
            </a:lvl2pPr>
            <a:lvl3pPr marL="1371600" lvl="2" indent="-285750" rtl="0">
              <a:lnSpc>
                <a:spcPct val="140000"/>
              </a:lnSpc>
              <a:spcBef>
                <a:spcPts val="800"/>
              </a:spcBef>
              <a:spcAft>
                <a:spcPts val="0"/>
              </a:spcAft>
              <a:buSzPts val="900"/>
              <a:buChar char="･"/>
              <a:defRPr sz="900"/>
            </a:lvl3pPr>
            <a:lvl4pPr marL="1828800" lvl="3" indent="-285750" rtl="0">
              <a:lnSpc>
                <a:spcPct val="140000"/>
              </a:lnSpc>
              <a:spcBef>
                <a:spcPts val="800"/>
              </a:spcBef>
              <a:spcAft>
                <a:spcPts val="0"/>
              </a:spcAft>
              <a:buSzPts val="900"/>
              <a:buChar char="･"/>
              <a:defRPr sz="900"/>
            </a:lvl4pPr>
            <a:lvl5pPr marL="2286000" lvl="4" indent="-285750" rtl="0">
              <a:lnSpc>
                <a:spcPct val="140000"/>
              </a:lnSpc>
              <a:spcBef>
                <a:spcPts val="800"/>
              </a:spcBef>
              <a:spcAft>
                <a:spcPts val="0"/>
              </a:spcAft>
              <a:buSzPts val="900"/>
              <a:buChar char="･"/>
              <a:defRPr sz="900"/>
            </a:lvl5pPr>
            <a:lvl6pPr marL="2743200" lvl="5" indent="-285750" rtl="0">
              <a:lnSpc>
                <a:spcPct val="140000"/>
              </a:lnSpc>
              <a:spcBef>
                <a:spcPts val="800"/>
              </a:spcBef>
              <a:spcAft>
                <a:spcPts val="0"/>
              </a:spcAft>
              <a:buSzPts val="900"/>
              <a:buChar char="･"/>
              <a:defRPr sz="900"/>
            </a:lvl6pPr>
            <a:lvl7pPr marL="3200400" lvl="6" indent="-285750" rtl="0">
              <a:lnSpc>
                <a:spcPct val="140000"/>
              </a:lnSpc>
              <a:spcBef>
                <a:spcPts val="800"/>
              </a:spcBef>
              <a:spcAft>
                <a:spcPts val="0"/>
              </a:spcAft>
              <a:buSzPts val="900"/>
              <a:buChar char="･"/>
              <a:defRPr sz="900"/>
            </a:lvl7pPr>
            <a:lvl8pPr marL="3657600" lvl="7" indent="-285750" rtl="0">
              <a:lnSpc>
                <a:spcPct val="140000"/>
              </a:lnSpc>
              <a:spcBef>
                <a:spcPts val="800"/>
              </a:spcBef>
              <a:spcAft>
                <a:spcPts val="0"/>
              </a:spcAft>
              <a:buSzPts val="900"/>
              <a:buChar char="･"/>
              <a:defRPr sz="900"/>
            </a:lvl8pPr>
            <a:lvl9pPr marL="4114800" lvl="8" indent="-285750" rtl="0">
              <a:lnSpc>
                <a:spcPct val="140000"/>
              </a:lnSpc>
              <a:spcBef>
                <a:spcPts val="800"/>
              </a:spcBef>
              <a:spcAft>
                <a:spcPts val="800"/>
              </a:spcAft>
              <a:buSzPts val="900"/>
              <a:buChar char="･"/>
              <a:defRPr sz="9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Interior title and two column body">
  <p:cSld name="CUSTOM_4_17_1">
    <p:spTree>
      <p:nvGrpSpPr>
        <p:cNvPr id="1" name="Shape 964"/>
        <p:cNvGrpSpPr/>
        <p:nvPr/>
      </p:nvGrpSpPr>
      <p:grpSpPr>
        <a:xfrm>
          <a:off x="0" y="0"/>
          <a:ext cx="0" cy="0"/>
          <a:chOff x="0" y="0"/>
          <a:chExt cx="0" cy="0"/>
        </a:xfrm>
      </p:grpSpPr>
      <p:sp>
        <p:nvSpPr>
          <p:cNvPr id="965" name="Google Shape;965;p145"/>
          <p:cNvSpPr txBox="1">
            <a:spLocks noGrp="1"/>
          </p:cNvSpPr>
          <p:nvPr>
            <p:ph type="subTitle" idx="1"/>
          </p:nvPr>
        </p:nvSpPr>
        <p:spPr>
          <a:xfrm>
            <a:off x="335831" y="41580"/>
            <a:ext cx="3861600" cy="612300"/>
          </a:xfrm>
          <a:prstGeom prst="rect">
            <a:avLst/>
          </a:prstGeom>
        </p:spPr>
        <p:txBody>
          <a:bodyPr spcFirstLastPara="1" wrap="square" lIns="329175" tIns="68575" rIns="68575" bIns="68575" anchor="ctr" anchorCtr="0">
            <a:noAutofit/>
          </a:bodyPr>
          <a:lstStyle>
            <a:lvl1pPr lvl="0"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a:endParaRPr/>
          </a:p>
        </p:txBody>
      </p:sp>
      <p:sp>
        <p:nvSpPr>
          <p:cNvPr id="966" name="Google Shape;966;p145"/>
          <p:cNvSpPr txBox="1">
            <a:spLocks noGrp="1"/>
          </p:cNvSpPr>
          <p:nvPr>
            <p:ph type="title"/>
          </p:nvPr>
        </p:nvSpPr>
        <p:spPr>
          <a:xfrm>
            <a:off x="663788" y="653813"/>
            <a:ext cx="7816500" cy="414900"/>
          </a:xfrm>
          <a:prstGeom prst="rect">
            <a:avLst/>
          </a:prstGeom>
        </p:spPr>
        <p:txBody>
          <a:bodyPr spcFirstLastPara="1" wrap="square" lIns="0" tIns="0" rIns="0" bIns="0" anchor="t" anchorCtr="0">
            <a:noAutofit/>
          </a:bodyPr>
          <a:lstStyle>
            <a:lvl1pPr lvl="0" algn="ctr" rtl="0">
              <a:lnSpc>
                <a:spcPct val="130000"/>
              </a:lnSpc>
              <a:spcBef>
                <a:spcPts val="0"/>
              </a:spcBef>
              <a:spcAft>
                <a:spcPts val="0"/>
              </a:spcAft>
              <a:buNone/>
              <a:defRPr sz="2000"/>
            </a:lvl1pPr>
            <a:lvl2pPr lvl="1" algn="ctr" rtl="0">
              <a:lnSpc>
                <a:spcPct val="130000"/>
              </a:lnSpc>
              <a:spcBef>
                <a:spcPts val="0"/>
              </a:spcBef>
              <a:spcAft>
                <a:spcPts val="0"/>
              </a:spcAft>
              <a:buNone/>
              <a:defRPr sz="2000"/>
            </a:lvl2pPr>
            <a:lvl3pPr lvl="2" algn="ctr" rtl="0">
              <a:lnSpc>
                <a:spcPct val="130000"/>
              </a:lnSpc>
              <a:spcBef>
                <a:spcPts val="0"/>
              </a:spcBef>
              <a:spcAft>
                <a:spcPts val="0"/>
              </a:spcAft>
              <a:buNone/>
              <a:defRPr sz="2000"/>
            </a:lvl3pPr>
            <a:lvl4pPr lvl="3" algn="ctr" rtl="0">
              <a:lnSpc>
                <a:spcPct val="130000"/>
              </a:lnSpc>
              <a:spcBef>
                <a:spcPts val="0"/>
              </a:spcBef>
              <a:spcAft>
                <a:spcPts val="0"/>
              </a:spcAft>
              <a:buNone/>
              <a:defRPr sz="2000"/>
            </a:lvl4pPr>
            <a:lvl5pPr lvl="4" algn="ctr" rtl="0">
              <a:lnSpc>
                <a:spcPct val="130000"/>
              </a:lnSpc>
              <a:spcBef>
                <a:spcPts val="0"/>
              </a:spcBef>
              <a:spcAft>
                <a:spcPts val="0"/>
              </a:spcAft>
              <a:buNone/>
              <a:defRPr sz="2000"/>
            </a:lvl5pPr>
            <a:lvl6pPr lvl="5" algn="ctr" rtl="0">
              <a:lnSpc>
                <a:spcPct val="130000"/>
              </a:lnSpc>
              <a:spcBef>
                <a:spcPts val="0"/>
              </a:spcBef>
              <a:spcAft>
                <a:spcPts val="0"/>
              </a:spcAft>
              <a:buNone/>
              <a:defRPr sz="2000"/>
            </a:lvl6pPr>
            <a:lvl7pPr lvl="6" algn="ctr" rtl="0">
              <a:lnSpc>
                <a:spcPct val="130000"/>
              </a:lnSpc>
              <a:spcBef>
                <a:spcPts val="0"/>
              </a:spcBef>
              <a:spcAft>
                <a:spcPts val="0"/>
              </a:spcAft>
              <a:buNone/>
              <a:defRPr sz="2000"/>
            </a:lvl7pPr>
            <a:lvl8pPr lvl="7" algn="ctr" rtl="0">
              <a:lnSpc>
                <a:spcPct val="130000"/>
              </a:lnSpc>
              <a:spcBef>
                <a:spcPts val="0"/>
              </a:spcBef>
              <a:spcAft>
                <a:spcPts val="0"/>
              </a:spcAft>
              <a:buNone/>
              <a:defRPr sz="2000"/>
            </a:lvl8pPr>
            <a:lvl9pPr lvl="8" algn="ctr" rtl="0">
              <a:lnSpc>
                <a:spcPct val="130000"/>
              </a:lnSpc>
              <a:spcBef>
                <a:spcPts val="0"/>
              </a:spcBef>
              <a:spcAft>
                <a:spcPts val="0"/>
              </a:spcAft>
              <a:buNone/>
              <a:defRPr sz="2000"/>
            </a:lvl9pPr>
          </a:lstStyle>
          <a:p>
            <a:endParaRPr/>
          </a:p>
        </p:txBody>
      </p:sp>
      <p:cxnSp>
        <p:nvCxnSpPr>
          <p:cNvPr id="967" name="Google Shape;967;p145"/>
          <p:cNvCxnSpPr/>
          <p:nvPr/>
        </p:nvCxnSpPr>
        <p:spPr>
          <a:xfrm rot="10800000">
            <a:off x="335831" y="150"/>
            <a:ext cx="0" cy="664800"/>
          </a:xfrm>
          <a:prstGeom prst="straightConnector1">
            <a:avLst/>
          </a:prstGeom>
          <a:noFill/>
          <a:ln w="9525" cap="flat" cmpd="sng">
            <a:solidFill>
              <a:schemeClr val="accent1"/>
            </a:solidFill>
            <a:prstDash val="solid"/>
            <a:round/>
            <a:headEnd type="none" w="med" len="med"/>
            <a:tailEnd type="none" w="med" len="med"/>
          </a:ln>
        </p:spPr>
      </p:cxnSp>
      <p:cxnSp>
        <p:nvCxnSpPr>
          <p:cNvPr id="968" name="Google Shape;968;p145"/>
          <p:cNvCxnSpPr/>
          <p:nvPr/>
        </p:nvCxnSpPr>
        <p:spPr>
          <a:xfrm rot="10800000">
            <a:off x="335825" y="4801200"/>
            <a:ext cx="0" cy="342300"/>
          </a:xfrm>
          <a:prstGeom prst="straightConnector1">
            <a:avLst/>
          </a:prstGeom>
          <a:noFill/>
          <a:ln w="9525" cap="flat" cmpd="sng">
            <a:solidFill>
              <a:schemeClr val="accent1"/>
            </a:solidFill>
            <a:prstDash val="solid"/>
            <a:round/>
            <a:headEnd type="none" w="med" len="med"/>
            <a:tailEnd type="none" w="med" len="med"/>
          </a:ln>
        </p:spPr>
      </p:cxnSp>
      <p:sp>
        <p:nvSpPr>
          <p:cNvPr id="969" name="Google Shape;969;p145"/>
          <p:cNvSpPr txBox="1">
            <a:spLocks noGrp="1"/>
          </p:cNvSpPr>
          <p:nvPr>
            <p:ph type="sldNum" idx="12"/>
          </p:nvPr>
        </p:nvSpPr>
        <p:spPr>
          <a:xfrm>
            <a:off x="61481" y="4627167"/>
            <a:ext cx="548700" cy="107700"/>
          </a:xfrm>
          <a:prstGeom prst="rect">
            <a:avLst/>
          </a:prstGeom>
          <a:noFill/>
          <a:ln>
            <a:noFill/>
          </a:ln>
        </p:spPr>
        <p:txBody>
          <a:bodyPr spcFirstLastPara="1" wrap="square" lIns="0" tIns="0" rIns="0" bIns="0" anchor="b" anchorCtr="0">
            <a:noAutofit/>
          </a:bodyPr>
          <a:lstStyle>
            <a:lvl1pPr lvl="0" algn="ctr" rtl="0">
              <a:buNone/>
              <a:defRPr sz="600">
                <a:latin typeface="Red Hat Text Medium"/>
                <a:ea typeface="Red Hat Text Medium"/>
                <a:cs typeface="Red Hat Text Medium"/>
                <a:sym typeface="Red Hat Text Medium"/>
              </a:defRPr>
            </a:lvl1pPr>
            <a:lvl2pPr lvl="1" algn="ctr" rtl="0">
              <a:buNone/>
              <a:defRPr sz="600">
                <a:latin typeface="Red Hat Text Medium"/>
                <a:ea typeface="Red Hat Text Medium"/>
                <a:cs typeface="Red Hat Text Medium"/>
                <a:sym typeface="Red Hat Text Medium"/>
              </a:defRPr>
            </a:lvl2pPr>
            <a:lvl3pPr lvl="2" algn="ctr" rtl="0">
              <a:buNone/>
              <a:defRPr sz="600">
                <a:latin typeface="Red Hat Text Medium"/>
                <a:ea typeface="Red Hat Text Medium"/>
                <a:cs typeface="Red Hat Text Medium"/>
                <a:sym typeface="Red Hat Text Medium"/>
              </a:defRPr>
            </a:lvl3pPr>
            <a:lvl4pPr lvl="3" algn="ctr" rtl="0">
              <a:buNone/>
              <a:defRPr sz="600">
                <a:latin typeface="Red Hat Text Medium"/>
                <a:ea typeface="Red Hat Text Medium"/>
                <a:cs typeface="Red Hat Text Medium"/>
                <a:sym typeface="Red Hat Text Medium"/>
              </a:defRPr>
            </a:lvl4pPr>
            <a:lvl5pPr lvl="4" algn="ctr" rtl="0">
              <a:buNone/>
              <a:defRPr sz="600">
                <a:latin typeface="Red Hat Text Medium"/>
                <a:ea typeface="Red Hat Text Medium"/>
                <a:cs typeface="Red Hat Text Medium"/>
                <a:sym typeface="Red Hat Text Medium"/>
              </a:defRPr>
            </a:lvl5pPr>
            <a:lvl6pPr lvl="5" algn="ctr" rtl="0">
              <a:buNone/>
              <a:defRPr sz="600">
                <a:latin typeface="Red Hat Text Medium"/>
                <a:ea typeface="Red Hat Text Medium"/>
                <a:cs typeface="Red Hat Text Medium"/>
                <a:sym typeface="Red Hat Text Medium"/>
              </a:defRPr>
            </a:lvl6pPr>
            <a:lvl7pPr lvl="6" algn="ctr" rtl="0">
              <a:buNone/>
              <a:defRPr sz="600">
                <a:latin typeface="Red Hat Text Medium"/>
                <a:ea typeface="Red Hat Text Medium"/>
                <a:cs typeface="Red Hat Text Medium"/>
                <a:sym typeface="Red Hat Text Medium"/>
              </a:defRPr>
            </a:lvl7pPr>
            <a:lvl8pPr lvl="7" algn="ctr" rtl="0">
              <a:buNone/>
              <a:defRPr sz="600">
                <a:latin typeface="Red Hat Text Medium"/>
                <a:ea typeface="Red Hat Text Medium"/>
                <a:cs typeface="Red Hat Text Medium"/>
                <a:sym typeface="Red Hat Text Medium"/>
              </a:defRPr>
            </a:lvl8pPr>
            <a:lvl9pPr lvl="8" algn="ctr" rtl="0">
              <a:buNone/>
              <a:defRPr sz="6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pic>
        <p:nvPicPr>
          <p:cNvPr id="970" name="Google Shape;970;p145"/>
          <p:cNvPicPr preferRelativeResize="0"/>
          <p:nvPr/>
        </p:nvPicPr>
        <p:blipFill rotWithShape="1">
          <a:blip r:embed="rId2">
            <a:alphaModFix/>
          </a:blip>
          <a:srcRect t="327" b="317"/>
          <a:stretch/>
        </p:blipFill>
        <p:spPr>
          <a:xfrm>
            <a:off x="8033460" y="4734938"/>
            <a:ext cx="731888" cy="171091"/>
          </a:xfrm>
          <a:prstGeom prst="rect">
            <a:avLst/>
          </a:prstGeom>
          <a:noFill/>
          <a:ln>
            <a:noFill/>
          </a:ln>
        </p:spPr>
      </p:pic>
      <p:sp>
        <p:nvSpPr>
          <p:cNvPr id="971" name="Google Shape;971;p145"/>
          <p:cNvSpPr txBox="1">
            <a:spLocks noGrp="1"/>
          </p:cNvSpPr>
          <p:nvPr>
            <p:ph type="subTitle" idx="2"/>
          </p:nvPr>
        </p:nvSpPr>
        <p:spPr>
          <a:xfrm>
            <a:off x="663844" y="1068713"/>
            <a:ext cx="7816500" cy="529200"/>
          </a:xfrm>
          <a:prstGeom prst="rect">
            <a:avLst/>
          </a:prstGeom>
        </p:spPr>
        <p:txBody>
          <a:bodyPr spcFirstLastPara="1" wrap="square" lIns="0" tIns="0" rIns="0" bIns="0" anchor="t" anchorCtr="0">
            <a:noAutofit/>
          </a:bodyPr>
          <a:lstStyle>
            <a:lvl1pPr lvl="0" algn="ctr" rtl="0">
              <a:spcBef>
                <a:spcPts val="0"/>
              </a:spcBef>
              <a:spcAft>
                <a:spcPts val="0"/>
              </a:spcAft>
              <a:buNone/>
              <a:defRPr sz="1400">
                <a:solidFill>
                  <a:schemeClr val="accent1"/>
                </a:solidFill>
              </a:defRPr>
            </a:lvl1pPr>
            <a:lvl2pPr lvl="1" algn="ctr" rtl="0">
              <a:spcBef>
                <a:spcPts val="400"/>
              </a:spcBef>
              <a:spcAft>
                <a:spcPts val="0"/>
              </a:spcAft>
              <a:buNone/>
              <a:defRPr sz="1400">
                <a:solidFill>
                  <a:schemeClr val="accent1"/>
                </a:solidFill>
              </a:defRPr>
            </a:lvl2pPr>
            <a:lvl3pPr lvl="2" algn="ctr" rtl="0">
              <a:spcBef>
                <a:spcPts val="400"/>
              </a:spcBef>
              <a:spcAft>
                <a:spcPts val="0"/>
              </a:spcAft>
              <a:buNone/>
              <a:defRPr sz="1400">
                <a:solidFill>
                  <a:schemeClr val="accent1"/>
                </a:solidFill>
              </a:defRPr>
            </a:lvl3pPr>
            <a:lvl4pPr lvl="3" algn="ctr" rtl="0">
              <a:spcBef>
                <a:spcPts val="400"/>
              </a:spcBef>
              <a:spcAft>
                <a:spcPts val="0"/>
              </a:spcAft>
              <a:buNone/>
              <a:defRPr sz="1400">
                <a:solidFill>
                  <a:schemeClr val="accent1"/>
                </a:solidFill>
              </a:defRPr>
            </a:lvl4pPr>
            <a:lvl5pPr lvl="4" algn="ctr" rtl="0">
              <a:spcBef>
                <a:spcPts val="400"/>
              </a:spcBef>
              <a:spcAft>
                <a:spcPts val="0"/>
              </a:spcAft>
              <a:buNone/>
              <a:defRPr sz="1400">
                <a:solidFill>
                  <a:schemeClr val="accent1"/>
                </a:solidFill>
              </a:defRPr>
            </a:lvl5pPr>
            <a:lvl6pPr lvl="5" algn="ctr" rtl="0">
              <a:spcBef>
                <a:spcPts val="400"/>
              </a:spcBef>
              <a:spcAft>
                <a:spcPts val="0"/>
              </a:spcAft>
              <a:buNone/>
              <a:defRPr sz="1400">
                <a:solidFill>
                  <a:schemeClr val="accent1"/>
                </a:solidFill>
              </a:defRPr>
            </a:lvl6pPr>
            <a:lvl7pPr lvl="6" algn="ctr" rtl="0">
              <a:spcBef>
                <a:spcPts val="400"/>
              </a:spcBef>
              <a:spcAft>
                <a:spcPts val="0"/>
              </a:spcAft>
              <a:buNone/>
              <a:defRPr sz="1400">
                <a:solidFill>
                  <a:schemeClr val="accent1"/>
                </a:solidFill>
              </a:defRPr>
            </a:lvl7pPr>
            <a:lvl8pPr lvl="7" algn="ctr" rtl="0">
              <a:spcBef>
                <a:spcPts val="400"/>
              </a:spcBef>
              <a:spcAft>
                <a:spcPts val="0"/>
              </a:spcAft>
              <a:buNone/>
              <a:defRPr sz="1400">
                <a:solidFill>
                  <a:schemeClr val="accent1"/>
                </a:solidFill>
              </a:defRPr>
            </a:lvl8pPr>
            <a:lvl9pPr lvl="8" algn="ctr" rtl="0">
              <a:spcBef>
                <a:spcPts val="400"/>
              </a:spcBef>
              <a:spcAft>
                <a:spcPts val="400"/>
              </a:spcAft>
              <a:buNone/>
              <a:defRPr sz="1400">
                <a:solidFill>
                  <a:schemeClr val="accent1"/>
                </a:solidFill>
              </a:defRPr>
            </a:lvl9pPr>
          </a:lstStyle>
          <a:p>
            <a:endParaRPr/>
          </a:p>
        </p:txBody>
      </p:sp>
      <p:sp>
        <p:nvSpPr>
          <p:cNvPr id="972" name="Google Shape;972;p145"/>
          <p:cNvSpPr txBox="1">
            <a:spLocks noGrp="1"/>
          </p:cNvSpPr>
          <p:nvPr>
            <p:ph type="subTitle" idx="3"/>
          </p:nvPr>
        </p:nvSpPr>
        <p:spPr>
          <a:xfrm>
            <a:off x="663788" y="4627163"/>
            <a:ext cx="6001800" cy="420000"/>
          </a:xfrm>
          <a:prstGeom prst="rect">
            <a:avLst/>
          </a:prstGeom>
        </p:spPr>
        <p:txBody>
          <a:bodyPr spcFirstLastPara="1" wrap="square" lIns="0" tIns="0" rIns="0" bIns="0" anchor="b" anchorCtr="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a:endParaRPr/>
          </a:p>
        </p:txBody>
      </p:sp>
      <p:sp>
        <p:nvSpPr>
          <p:cNvPr id="973" name="Google Shape;973;p145"/>
          <p:cNvSpPr txBox="1">
            <a:spLocks noGrp="1"/>
          </p:cNvSpPr>
          <p:nvPr>
            <p:ph type="body" idx="4"/>
          </p:nvPr>
        </p:nvSpPr>
        <p:spPr>
          <a:xfrm>
            <a:off x="663844" y="1718383"/>
            <a:ext cx="3703200" cy="2795400"/>
          </a:xfrm>
          <a:prstGeom prst="rect">
            <a:avLst/>
          </a:prstGeom>
        </p:spPr>
        <p:txBody>
          <a:bodyPr spcFirstLastPara="1" wrap="square" lIns="0" tIns="0" rIns="0" bIns="0" anchor="t" anchorCtr="0">
            <a:noAutofit/>
          </a:bodyPr>
          <a:lstStyle>
            <a:lvl1pPr marL="457200" lvl="0" indent="-298450" rtl="0">
              <a:lnSpc>
                <a:spcPct val="140000"/>
              </a:lnSpc>
              <a:spcBef>
                <a:spcPts val="800"/>
              </a:spcBef>
              <a:spcAft>
                <a:spcPts val="0"/>
              </a:spcAft>
              <a:buSzPts val="1100"/>
              <a:buChar char="▸"/>
              <a:defRPr sz="1100"/>
            </a:lvl1pPr>
            <a:lvl2pPr marL="914400" lvl="1" indent="-285750" rtl="0">
              <a:lnSpc>
                <a:spcPct val="140000"/>
              </a:lnSpc>
              <a:spcBef>
                <a:spcPts val="800"/>
              </a:spcBef>
              <a:spcAft>
                <a:spcPts val="0"/>
              </a:spcAft>
              <a:buSzPts val="900"/>
              <a:buChar char="･"/>
              <a:defRPr sz="900"/>
            </a:lvl2pPr>
            <a:lvl3pPr marL="1371600" lvl="2" indent="-285750" rtl="0">
              <a:lnSpc>
                <a:spcPct val="140000"/>
              </a:lnSpc>
              <a:spcBef>
                <a:spcPts val="800"/>
              </a:spcBef>
              <a:spcAft>
                <a:spcPts val="0"/>
              </a:spcAft>
              <a:buSzPts val="900"/>
              <a:buChar char="･"/>
              <a:defRPr sz="900"/>
            </a:lvl3pPr>
            <a:lvl4pPr marL="1828800" lvl="3" indent="-285750" rtl="0">
              <a:lnSpc>
                <a:spcPct val="140000"/>
              </a:lnSpc>
              <a:spcBef>
                <a:spcPts val="800"/>
              </a:spcBef>
              <a:spcAft>
                <a:spcPts val="0"/>
              </a:spcAft>
              <a:buSzPts val="900"/>
              <a:buChar char="･"/>
              <a:defRPr sz="900"/>
            </a:lvl4pPr>
            <a:lvl5pPr marL="2286000" lvl="4" indent="-285750" rtl="0">
              <a:lnSpc>
                <a:spcPct val="140000"/>
              </a:lnSpc>
              <a:spcBef>
                <a:spcPts val="800"/>
              </a:spcBef>
              <a:spcAft>
                <a:spcPts val="0"/>
              </a:spcAft>
              <a:buSzPts val="900"/>
              <a:buChar char="･"/>
              <a:defRPr sz="900"/>
            </a:lvl5pPr>
            <a:lvl6pPr marL="2743200" lvl="5" indent="-285750" rtl="0">
              <a:lnSpc>
                <a:spcPct val="140000"/>
              </a:lnSpc>
              <a:spcBef>
                <a:spcPts val="800"/>
              </a:spcBef>
              <a:spcAft>
                <a:spcPts val="0"/>
              </a:spcAft>
              <a:buSzPts val="900"/>
              <a:buChar char="･"/>
              <a:defRPr sz="900"/>
            </a:lvl6pPr>
            <a:lvl7pPr marL="3200400" lvl="6" indent="-285750" rtl="0">
              <a:lnSpc>
                <a:spcPct val="140000"/>
              </a:lnSpc>
              <a:spcBef>
                <a:spcPts val="800"/>
              </a:spcBef>
              <a:spcAft>
                <a:spcPts val="0"/>
              </a:spcAft>
              <a:buSzPts val="900"/>
              <a:buChar char="･"/>
              <a:defRPr sz="900"/>
            </a:lvl7pPr>
            <a:lvl8pPr marL="3657600" lvl="7" indent="-285750" rtl="0">
              <a:lnSpc>
                <a:spcPct val="140000"/>
              </a:lnSpc>
              <a:spcBef>
                <a:spcPts val="800"/>
              </a:spcBef>
              <a:spcAft>
                <a:spcPts val="0"/>
              </a:spcAft>
              <a:buSzPts val="900"/>
              <a:buChar char="･"/>
              <a:defRPr sz="900"/>
            </a:lvl8pPr>
            <a:lvl9pPr marL="4114800" lvl="8" indent="-285750" rtl="0">
              <a:lnSpc>
                <a:spcPct val="140000"/>
              </a:lnSpc>
              <a:spcBef>
                <a:spcPts val="800"/>
              </a:spcBef>
              <a:spcAft>
                <a:spcPts val="800"/>
              </a:spcAft>
              <a:buSzPts val="900"/>
              <a:buChar char="･"/>
              <a:defRPr sz="900"/>
            </a:lvl9pPr>
          </a:lstStyle>
          <a:p>
            <a:endParaRPr/>
          </a:p>
        </p:txBody>
      </p:sp>
      <p:sp>
        <p:nvSpPr>
          <p:cNvPr id="974" name="Google Shape;974;p145"/>
          <p:cNvSpPr txBox="1">
            <a:spLocks noGrp="1"/>
          </p:cNvSpPr>
          <p:nvPr>
            <p:ph type="body" idx="5"/>
          </p:nvPr>
        </p:nvSpPr>
        <p:spPr>
          <a:xfrm>
            <a:off x="4777069" y="1718381"/>
            <a:ext cx="3703200" cy="2795400"/>
          </a:xfrm>
          <a:prstGeom prst="rect">
            <a:avLst/>
          </a:prstGeom>
        </p:spPr>
        <p:txBody>
          <a:bodyPr spcFirstLastPara="1" wrap="square" lIns="0" tIns="0" rIns="0" bIns="0" anchor="t" anchorCtr="0">
            <a:noAutofit/>
          </a:bodyPr>
          <a:lstStyle>
            <a:lvl1pPr marL="457200" lvl="0" indent="-298450" rtl="0">
              <a:lnSpc>
                <a:spcPct val="140000"/>
              </a:lnSpc>
              <a:spcBef>
                <a:spcPts val="800"/>
              </a:spcBef>
              <a:spcAft>
                <a:spcPts val="0"/>
              </a:spcAft>
              <a:buSzPts val="1100"/>
              <a:buChar char="▸"/>
              <a:defRPr sz="1100"/>
            </a:lvl1pPr>
            <a:lvl2pPr marL="914400" lvl="1" indent="-285750" rtl="0">
              <a:lnSpc>
                <a:spcPct val="140000"/>
              </a:lnSpc>
              <a:spcBef>
                <a:spcPts val="800"/>
              </a:spcBef>
              <a:spcAft>
                <a:spcPts val="0"/>
              </a:spcAft>
              <a:buSzPts val="900"/>
              <a:buChar char="･"/>
              <a:defRPr sz="900"/>
            </a:lvl2pPr>
            <a:lvl3pPr marL="1371600" lvl="2" indent="-285750" rtl="0">
              <a:lnSpc>
                <a:spcPct val="140000"/>
              </a:lnSpc>
              <a:spcBef>
                <a:spcPts val="800"/>
              </a:spcBef>
              <a:spcAft>
                <a:spcPts val="0"/>
              </a:spcAft>
              <a:buSzPts val="900"/>
              <a:buChar char="･"/>
              <a:defRPr sz="900"/>
            </a:lvl3pPr>
            <a:lvl4pPr marL="1828800" lvl="3" indent="-285750" rtl="0">
              <a:lnSpc>
                <a:spcPct val="140000"/>
              </a:lnSpc>
              <a:spcBef>
                <a:spcPts val="800"/>
              </a:spcBef>
              <a:spcAft>
                <a:spcPts val="0"/>
              </a:spcAft>
              <a:buSzPts val="900"/>
              <a:buChar char="･"/>
              <a:defRPr sz="900"/>
            </a:lvl4pPr>
            <a:lvl5pPr marL="2286000" lvl="4" indent="-285750" rtl="0">
              <a:lnSpc>
                <a:spcPct val="140000"/>
              </a:lnSpc>
              <a:spcBef>
                <a:spcPts val="800"/>
              </a:spcBef>
              <a:spcAft>
                <a:spcPts val="0"/>
              </a:spcAft>
              <a:buSzPts val="900"/>
              <a:buChar char="･"/>
              <a:defRPr sz="900"/>
            </a:lvl5pPr>
            <a:lvl6pPr marL="2743200" lvl="5" indent="-285750" rtl="0">
              <a:lnSpc>
                <a:spcPct val="140000"/>
              </a:lnSpc>
              <a:spcBef>
                <a:spcPts val="800"/>
              </a:spcBef>
              <a:spcAft>
                <a:spcPts val="0"/>
              </a:spcAft>
              <a:buSzPts val="900"/>
              <a:buChar char="･"/>
              <a:defRPr sz="900"/>
            </a:lvl6pPr>
            <a:lvl7pPr marL="3200400" lvl="6" indent="-285750" rtl="0">
              <a:lnSpc>
                <a:spcPct val="140000"/>
              </a:lnSpc>
              <a:spcBef>
                <a:spcPts val="800"/>
              </a:spcBef>
              <a:spcAft>
                <a:spcPts val="0"/>
              </a:spcAft>
              <a:buSzPts val="900"/>
              <a:buChar char="･"/>
              <a:defRPr sz="900"/>
            </a:lvl7pPr>
            <a:lvl8pPr marL="3657600" lvl="7" indent="-285750" rtl="0">
              <a:lnSpc>
                <a:spcPct val="140000"/>
              </a:lnSpc>
              <a:spcBef>
                <a:spcPts val="800"/>
              </a:spcBef>
              <a:spcAft>
                <a:spcPts val="0"/>
              </a:spcAft>
              <a:buSzPts val="900"/>
              <a:buChar char="･"/>
              <a:defRPr sz="900"/>
            </a:lvl8pPr>
            <a:lvl9pPr marL="4114800" lvl="8" indent="-285750" rtl="0">
              <a:lnSpc>
                <a:spcPct val="140000"/>
              </a:lnSpc>
              <a:spcBef>
                <a:spcPts val="800"/>
              </a:spcBef>
              <a:spcAft>
                <a:spcPts val="800"/>
              </a:spcAft>
              <a:buSzPts val="900"/>
              <a:buChar char="･"/>
              <a:defRPr sz="900"/>
            </a:lvl9pPr>
          </a:lstStyle>
          <a:p>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Interior timeline vertical">
  <p:cSld name="CUSTOM_4_16">
    <p:spTree>
      <p:nvGrpSpPr>
        <p:cNvPr id="1" name="Shape 975"/>
        <p:cNvGrpSpPr/>
        <p:nvPr/>
      </p:nvGrpSpPr>
      <p:grpSpPr>
        <a:xfrm>
          <a:off x="0" y="0"/>
          <a:ext cx="0" cy="0"/>
          <a:chOff x="0" y="0"/>
          <a:chExt cx="0" cy="0"/>
        </a:xfrm>
      </p:grpSpPr>
      <p:sp>
        <p:nvSpPr>
          <p:cNvPr id="976" name="Google Shape;976;p146"/>
          <p:cNvSpPr txBox="1">
            <a:spLocks noGrp="1"/>
          </p:cNvSpPr>
          <p:nvPr>
            <p:ph type="subTitle" idx="1"/>
          </p:nvPr>
        </p:nvSpPr>
        <p:spPr>
          <a:xfrm>
            <a:off x="335831" y="41580"/>
            <a:ext cx="3861600" cy="612300"/>
          </a:xfrm>
          <a:prstGeom prst="rect">
            <a:avLst/>
          </a:prstGeom>
        </p:spPr>
        <p:txBody>
          <a:bodyPr spcFirstLastPara="1" wrap="square" lIns="329175" tIns="68575" rIns="68575" bIns="68575" anchor="ctr" anchorCtr="0">
            <a:noAutofit/>
          </a:bodyPr>
          <a:lstStyle>
            <a:lvl1pPr lvl="0"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a:endParaRPr/>
          </a:p>
        </p:txBody>
      </p:sp>
      <p:cxnSp>
        <p:nvCxnSpPr>
          <p:cNvPr id="977" name="Google Shape;977;p146"/>
          <p:cNvCxnSpPr/>
          <p:nvPr/>
        </p:nvCxnSpPr>
        <p:spPr>
          <a:xfrm rot="10800000">
            <a:off x="335831" y="150"/>
            <a:ext cx="0" cy="664800"/>
          </a:xfrm>
          <a:prstGeom prst="straightConnector1">
            <a:avLst/>
          </a:prstGeom>
          <a:noFill/>
          <a:ln w="9525" cap="flat" cmpd="sng">
            <a:solidFill>
              <a:schemeClr val="accent1"/>
            </a:solidFill>
            <a:prstDash val="solid"/>
            <a:round/>
            <a:headEnd type="none" w="med" len="med"/>
            <a:tailEnd type="none" w="med" len="med"/>
          </a:ln>
        </p:spPr>
      </p:cxnSp>
      <p:cxnSp>
        <p:nvCxnSpPr>
          <p:cNvPr id="978" name="Google Shape;978;p146"/>
          <p:cNvCxnSpPr/>
          <p:nvPr/>
        </p:nvCxnSpPr>
        <p:spPr>
          <a:xfrm rot="10800000">
            <a:off x="335825" y="4801200"/>
            <a:ext cx="0" cy="342300"/>
          </a:xfrm>
          <a:prstGeom prst="straightConnector1">
            <a:avLst/>
          </a:prstGeom>
          <a:noFill/>
          <a:ln w="9525" cap="flat" cmpd="sng">
            <a:solidFill>
              <a:schemeClr val="accent1"/>
            </a:solidFill>
            <a:prstDash val="solid"/>
            <a:round/>
            <a:headEnd type="none" w="med" len="med"/>
            <a:tailEnd type="none" w="med" len="med"/>
          </a:ln>
        </p:spPr>
      </p:cxnSp>
      <p:sp>
        <p:nvSpPr>
          <p:cNvPr id="979" name="Google Shape;979;p146"/>
          <p:cNvSpPr txBox="1">
            <a:spLocks noGrp="1"/>
          </p:cNvSpPr>
          <p:nvPr>
            <p:ph type="sldNum" idx="12"/>
          </p:nvPr>
        </p:nvSpPr>
        <p:spPr>
          <a:xfrm>
            <a:off x="61481" y="4627167"/>
            <a:ext cx="548700" cy="107700"/>
          </a:xfrm>
          <a:prstGeom prst="rect">
            <a:avLst/>
          </a:prstGeom>
          <a:noFill/>
          <a:ln>
            <a:noFill/>
          </a:ln>
        </p:spPr>
        <p:txBody>
          <a:bodyPr spcFirstLastPara="1" wrap="square" lIns="0" tIns="0" rIns="0" bIns="0" anchor="b" anchorCtr="0">
            <a:noAutofit/>
          </a:bodyPr>
          <a:lstStyle>
            <a:lvl1pPr lvl="0" algn="ctr" rtl="0">
              <a:buNone/>
              <a:defRPr sz="600">
                <a:latin typeface="Red Hat Text Medium"/>
                <a:ea typeface="Red Hat Text Medium"/>
                <a:cs typeface="Red Hat Text Medium"/>
                <a:sym typeface="Red Hat Text Medium"/>
              </a:defRPr>
            </a:lvl1pPr>
            <a:lvl2pPr lvl="1" algn="ctr" rtl="0">
              <a:buNone/>
              <a:defRPr sz="600">
                <a:latin typeface="Red Hat Text Medium"/>
                <a:ea typeface="Red Hat Text Medium"/>
                <a:cs typeface="Red Hat Text Medium"/>
                <a:sym typeface="Red Hat Text Medium"/>
              </a:defRPr>
            </a:lvl2pPr>
            <a:lvl3pPr lvl="2" algn="ctr" rtl="0">
              <a:buNone/>
              <a:defRPr sz="600">
                <a:latin typeface="Red Hat Text Medium"/>
                <a:ea typeface="Red Hat Text Medium"/>
                <a:cs typeface="Red Hat Text Medium"/>
                <a:sym typeface="Red Hat Text Medium"/>
              </a:defRPr>
            </a:lvl3pPr>
            <a:lvl4pPr lvl="3" algn="ctr" rtl="0">
              <a:buNone/>
              <a:defRPr sz="600">
                <a:latin typeface="Red Hat Text Medium"/>
                <a:ea typeface="Red Hat Text Medium"/>
                <a:cs typeface="Red Hat Text Medium"/>
                <a:sym typeface="Red Hat Text Medium"/>
              </a:defRPr>
            </a:lvl4pPr>
            <a:lvl5pPr lvl="4" algn="ctr" rtl="0">
              <a:buNone/>
              <a:defRPr sz="600">
                <a:latin typeface="Red Hat Text Medium"/>
                <a:ea typeface="Red Hat Text Medium"/>
                <a:cs typeface="Red Hat Text Medium"/>
                <a:sym typeface="Red Hat Text Medium"/>
              </a:defRPr>
            </a:lvl5pPr>
            <a:lvl6pPr lvl="5" algn="ctr" rtl="0">
              <a:buNone/>
              <a:defRPr sz="600">
                <a:latin typeface="Red Hat Text Medium"/>
                <a:ea typeface="Red Hat Text Medium"/>
                <a:cs typeface="Red Hat Text Medium"/>
                <a:sym typeface="Red Hat Text Medium"/>
              </a:defRPr>
            </a:lvl6pPr>
            <a:lvl7pPr lvl="6" algn="ctr" rtl="0">
              <a:buNone/>
              <a:defRPr sz="600">
                <a:latin typeface="Red Hat Text Medium"/>
                <a:ea typeface="Red Hat Text Medium"/>
                <a:cs typeface="Red Hat Text Medium"/>
                <a:sym typeface="Red Hat Text Medium"/>
              </a:defRPr>
            </a:lvl7pPr>
            <a:lvl8pPr lvl="7" algn="ctr" rtl="0">
              <a:buNone/>
              <a:defRPr sz="600">
                <a:latin typeface="Red Hat Text Medium"/>
                <a:ea typeface="Red Hat Text Medium"/>
                <a:cs typeface="Red Hat Text Medium"/>
                <a:sym typeface="Red Hat Text Medium"/>
              </a:defRPr>
            </a:lvl8pPr>
            <a:lvl9pPr lvl="8" algn="ctr" rtl="0">
              <a:buNone/>
              <a:defRPr sz="6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pic>
        <p:nvPicPr>
          <p:cNvPr id="980" name="Google Shape;980;p146"/>
          <p:cNvPicPr preferRelativeResize="0"/>
          <p:nvPr/>
        </p:nvPicPr>
        <p:blipFill rotWithShape="1">
          <a:blip r:embed="rId2">
            <a:alphaModFix/>
          </a:blip>
          <a:srcRect t="327" b="317"/>
          <a:stretch/>
        </p:blipFill>
        <p:spPr>
          <a:xfrm>
            <a:off x="8033460" y="4734938"/>
            <a:ext cx="731888" cy="171091"/>
          </a:xfrm>
          <a:prstGeom prst="rect">
            <a:avLst/>
          </a:prstGeom>
          <a:noFill/>
          <a:ln>
            <a:noFill/>
          </a:ln>
        </p:spPr>
      </p:pic>
      <p:sp>
        <p:nvSpPr>
          <p:cNvPr id="981" name="Google Shape;981;p146"/>
          <p:cNvSpPr txBox="1">
            <a:spLocks noGrp="1"/>
          </p:cNvSpPr>
          <p:nvPr>
            <p:ph type="subTitle" idx="2"/>
          </p:nvPr>
        </p:nvSpPr>
        <p:spPr>
          <a:xfrm>
            <a:off x="663788" y="4627163"/>
            <a:ext cx="6001800" cy="420000"/>
          </a:xfrm>
          <a:prstGeom prst="rect">
            <a:avLst/>
          </a:prstGeom>
        </p:spPr>
        <p:txBody>
          <a:bodyPr spcFirstLastPara="1" wrap="square" lIns="0" tIns="0" rIns="0" bIns="0" anchor="b" anchorCtr="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a:endParaRPr/>
          </a:p>
        </p:txBody>
      </p:sp>
      <p:cxnSp>
        <p:nvCxnSpPr>
          <p:cNvPr id="982" name="Google Shape;982;p146"/>
          <p:cNvCxnSpPr/>
          <p:nvPr/>
        </p:nvCxnSpPr>
        <p:spPr>
          <a:xfrm>
            <a:off x="3109811" y="-5512"/>
            <a:ext cx="0" cy="5154600"/>
          </a:xfrm>
          <a:prstGeom prst="straightConnector1">
            <a:avLst/>
          </a:prstGeom>
          <a:noFill/>
          <a:ln w="28575" cap="flat" cmpd="sng">
            <a:solidFill>
              <a:srgbClr val="D5D5D5"/>
            </a:solidFill>
            <a:prstDash val="solid"/>
            <a:round/>
            <a:headEnd type="none" w="med" len="med"/>
            <a:tailEnd type="none" w="med" len="med"/>
          </a:ln>
        </p:spPr>
      </p:cxnSp>
      <p:sp>
        <p:nvSpPr>
          <p:cNvPr id="983" name="Google Shape;983;p146"/>
          <p:cNvSpPr txBox="1">
            <a:spLocks noGrp="1"/>
          </p:cNvSpPr>
          <p:nvPr>
            <p:ph type="subTitle" idx="3"/>
          </p:nvPr>
        </p:nvSpPr>
        <p:spPr>
          <a:xfrm>
            <a:off x="3350831" y="1374657"/>
            <a:ext cx="3836700" cy="484200"/>
          </a:xfrm>
          <a:prstGeom prst="rect">
            <a:avLst/>
          </a:prstGeom>
        </p:spPr>
        <p:txBody>
          <a:bodyPr spcFirstLastPara="1" wrap="square" lIns="0" tIns="0" rIns="0" bIns="0" anchor="t" anchorCtr="0">
            <a:noAutofit/>
          </a:bodyPr>
          <a:lstStyle>
            <a:lvl1pPr lvl="0" rtl="0">
              <a:spcBef>
                <a:spcPts val="0"/>
              </a:spcBef>
              <a:spcAft>
                <a:spcPts val="0"/>
              </a:spcAft>
              <a:buNone/>
              <a:defRPr sz="1100"/>
            </a:lvl1pPr>
            <a:lvl2pPr lvl="1" rtl="0">
              <a:spcBef>
                <a:spcPts val="0"/>
              </a:spcBef>
              <a:spcAft>
                <a:spcPts val="0"/>
              </a:spcAft>
              <a:buNone/>
              <a:defRPr sz="1100"/>
            </a:lvl2pPr>
            <a:lvl3pPr lvl="2" rtl="0">
              <a:spcBef>
                <a:spcPts val="0"/>
              </a:spcBef>
              <a:spcAft>
                <a:spcPts val="0"/>
              </a:spcAft>
              <a:buNone/>
              <a:defRPr sz="1100"/>
            </a:lvl3pPr>
            <a:lvl4pPr lvl="3" rtl="0">
              <a:spcBef>
                <a:spcPts val="0"/>
              </a:spcBef>
              <a:spcAft>
                <a:spcPts val="0"/>
              </a:spcAft>
              <a:buNone/>
              <a:defRPr sz="1100"/>
            </a:lvl4pPr>
            <a:lvl5pPr lvl="4" rtl="0">
              <a:spcBef>
                <a:spcPts val="0"/>
              </a:spcBef>
              <a:spcAft>
                <a:spcPts val="0"/>
              </a:spcAft>
              <a:buNone/>
              <a:defRPr sz="1100"/>
            </a:lvl5pPr>
            <a:lvl6pPr lvl="5" rtl="0">
              <a:spcBef>
                <a:spcPts val="0"/>
              </a:spcBef>
              <a:spcAft>
                <a:spcPts val="0"/>
              </a:spcAft>
              <a:buNone/>
              <a:defRPr sz="1100"/>
            </a:lvl6pPr>
            <a:lvl7pPr lvl="6" rtl="0">
              <a:spcBef>
                <a:spcPts val="0"/>
              </a:spcBef>
              <a:spcAft>
                <a:spcPts val="0"/>
              </a:spcAft>
              <a:buNone/>
              <a:defRPr sz="1100"/>
            </a:lvl7pPr>
            <a:lvl8pPr lvl="7" rtl="0">
              <a:spcBef>
                <a:spcPts val="0"/>
              </a:spcBef>
              <a:spcAft>
                <a:spcPts val="0"/>
              </a:spcAft>
              <a:buNone/>
              <a:defRPr sz="1100"/>
            </a:lvl8pPr>
            <a:lvl9pPr lvl="8" rtl="0">
              <a:spcBef>
                <a:spcPts val="0"/>
              </a:spcBef>
              <a:spcAft>
                <a:spcPts val="0"/>
              </a:spcAft>
              <a:buNone/>
              <a:defRPr sz="1100"/>
            </a:lvl9pPr>
          </a:lstStyle>
          <a:p>
            <a:endParaRPr/>
          </a:p>
        </p:txBody>
      </p:sp>
      <p:sp>
        <p:nvSpPr>
          <p:cNvPr id="984" name="Google Shape;984;p146"/>
          <p:cNvSpPr txBox="1">
            <a:spLocks noGrp="1"/>
          </p:cNvSpPr>
          <p:nvPr>
            <p:ph type="subTitle" idx="4"/>
          </p:nvPr>
        </p:nvSpPr>
        <p:spPr>
          <a:xfrm>
            <a:off x="3350831" y="1080975"/>
            <a:ext cx="3404100" cy="224100"/>
          </a:xfrm>
          <a:prstGeom prst="rect">
            <a:avLst/>
          </a:prstGeom>
        </p:spPr>
        <p:txBody>
          <a:bodyPr spcFirstLastPara="1" wrap="square" lIns="0" tIns="0" rIns="0" bIns="0" anchor="b" anchorCtr="0">
            <a:noAutofit/>
          </a:bodyPr>
          <a:lstStyle>
            <a:lvl1pPr lvl="0" rtl="0">
              <a:lnSpc>
                <a:spcPct val="100000"/>
              </a:lnSpc>
              <a:spcBef>
                <a:spcPts val="0"/>
              </a:spcBef>
              <a:spcAft>
                <a:spcPts val="0"/>
              </a:spcAft>
              <a:buNone/>
              <a:defRPr>
                <a:latin typeface="Red Hat Text Medium"/>
                <a:ea typeface="Red Hat Text Medium"/>
                <a:cs typeface="Red Hat Text Medium"/>
                <a:sym typeface="Red Hat Text Medium"/>
              </a:defRPr>
            </a:lvl1pPr>
            <a:lvl2pPr lvl="1" rtl="0">
              <a:lnSpc>
                <a:spcPct val="100000"/>
              </a:lnSpc>
              <a:spcBef>
                <a:spcPts val="0"/>
              </a:spcBef>
              <a:spcAft>
                <a:spcPts val="0"/>
              </a:spcAft>
              <a:buNone/>
              <a:defRPr>
                <a:latin typeface="Red Hat Text Medium"/>
                <a:ea typeface="Red Hat Text Medium"/>
                <a:cs typeface="Red Hat Text Medium"/>
                <a:sym typeface="Red Hat Text Medium"/>
              </a:defRPr>
            </a:lvl2pPr>
            <a:lvl3pPr lvl="2" rtl="0">
              <a:lnSpc>
                <a:spcPct val="100000"/>
              </a:lnSpc>
              <a:spcBef>
                <a:spcPts val="0"/>
              </a:spcBef>
              <a:spcAft>
                <a:spcPts val="0"/>
              </a:spcAft>
              <a:buNone/>
              <a:defRPr>
                <a:latin typeface="Red Hat Text Medium"/>
                <a:ea typeface="Red Hat Text Medium"/>
                <a:cs typeface="Red Hat Text Medium"/>
                <a:sym typeface="Red Hat Text Medium"/>
              </a:defRPr>
            </a:lvl3pPr>
            <a:lvl4pPr lvl="3" rtl="0">
              <a:lnSpc>
                <a:spcPct val="100000"/>
              </a:lnSpc>
              <a:spcBef>
                <a:spcPts val="0"/>
              </a:spcBef>
              <a:spcAft>
                <a:spcPts val="0"/>
              </a:spcAft>
              <a:buNone/>
              <a:defRPr>
                <a:latin typeface="Red Hat Text Medium"/>
                <a:ea typeface="Red Hat Text Medium"/>
                <a:cs typeface="Red Hat Text Medium"/>
                <a:sym typeface="Red Hat Text Medium"/>
              </a:defRPr>
            </a:lvl4pPr>
            <a:lvl5pPr lvl="4" rtl="0">
              <a:lnSpc>
                <a:spcPct val="100000"/>
              </a:lnSpc>
              <a:spcBef>
                <a:spcPts val="0"/>
              </a:spcBef>
              <a:spcAft>
                <a:spcPts val="0"/>
              </a:spcAft>
              <a:buNone/>
              <a:defRPr>
                <a:latin typeface="Red Hat Text Medium"/>
                <a:ea typeface="Red Hat Text Medium"/>
                <a:cs typeface="Red Hat Text Medium"/>
                <a:sym typeface="Red Hat Text Medium"/>
              </a:defRPr>
            </a:lvl5pPr>
            <a:lvl6pPr lvl="5" rtl="0">
              <a:lnSpc>
                <a:spcPct val="100000"/>
              </a:lnSpc>
              <a:spcBef>
                <a:spcPts val="0"/>
              </a:spcBef>
              <a:spcAft>
                <a:spcPts val="0"/>
              </a:spcAft>
              <a:buNone/>
              <a:defRPr>
                <a:latin typeface="Red Hat Text Medium"/>
                <a:ea typeface="Red Hat Text Medium"/>
                <a:cs typeface="Red Hat Text Medium"/>
                <a:sym typeface="Red Hat Text Medium"/>
              </a:defRPr>
            </a:lvl6pPr>
            <a:lvl7pPr lvl="6" rtl="0">
              <a:lnSpc>
                <a:spcPct val="100000"/>
              </a:lnSpc>
              <a:spcBef>
                <a:spcPts val="0"/>
              </a:spcBef>
              <a:spcAft>
                <a:spcPts val="0"/>
              </a:spcAft>
              <a:buNone/>
              <a:defRPr>
                <a:latin typeface="Red Hat Text Medium"/>
                <a:ea typeface="Red Hat Text Medium"/>
                <a:cs typeface="Red Hat Text Medium"/>
                <a:sym typeface="Red Hat Text Medium"/>
              </a:defRPr>
            </a:lvl7pPr>
            <a:lvl8pPr lvl="7" rtl="0">
              <a:lnSpc>
                <a:spcPct val="100000"/>
              </a:lnSpc>
              <a:spcBef>
                <a:spcPts val="0"/>
              </a:spcBef>
              <a:spcAft>
                <a:spcPts val="0"/>
              </a:spcAft>
              <a:buNone/>
              <a:defRPr>
                <a:latin typeface="Red Hat Text Medium"/>
                <a:ea typeface="Red Hat Text Medium"/>
                <a:cs typeface="Red Hat Text Medium"/>
                <a:sym typeface="Red Hat Text Medium"/>
              </a:defRPr>
            </a:lvl8pPr>
            <a:lvl9pPr lvl="8" rtl="0">
              <a:lnSpc>
                <a:spcPct val="100000"/>
              </a:lnSpc>
              <a:spcBef>
                <a:spcPts val="0"/>
              </a:spcBef>
              <a:spcAft>
                <a:spcPts val="0"/>
              </a:spcAft>
              <a:buNone/>
              <a:defRPr>
                <a:latin typeface="Red Hat Text Medium"/>
                <a:ea typeface="Red Hat Text Medium"/>
                <a:cs typeface="Red Hat Text Medium"/>
                <a:sym typeface="Red Hat Text Medium"/>
              </a:defRPr>
            </a:lvl9pPr>
          </a:lstStyle>
          <a:p>
            <a:endParaRPr/>
          </a:p>
        </p:txBody>
      </p:sp>
      <p:sp>
        <p:nvSpPr>
          <p:cNvPr id="985" name="Google Shape;985;p146"/>
          <p:cNvSpPr txBox="1">
            <a:spLocks noGrp="1"/>
          </p:cNvSpPr>
          <p:nvPr>
            <p:ph type="subTitle" idx="5"/>
          </p:nvPr>
        </p:nvSpPr>
        <p:spPr>
          <a:xfrm>
            <a:off x="2521875" y="1374657"/>
            <a:ext cx="517500" cy="176100"/>
          </a:xfrm>
          <a:prstGeom prst="rect">
            <a:avLst/>
          </a:prstGeom>
        </p:spPr>
        <p:txBody>
          <a:bodyPr spcFirstLastPara="1" wrap="square" lIns="0" tIns="0" rIns="0" bIns="0" anchor="t" anchorCtr="0">
            <a:noAutofit/>
          </a:bodyPr>
          <a:lstStyle>
            <a:lvl1pPr lvl="0" algn="ctr" rtl="0">
              <a:spcBef>
                <a:spcPts val="0"/>
              </a:spcBef>
              <a:spcAft>
                <a:spcPts val="0"/>
              </a:spcAft>
              <a:buNone/>
              <a:defRPr sz="1100"/>
            </a:lvl1pPr>
            <a:lvl2pPr lvl="1" algn="ctr" rtl="0">
              <a:spcBef>
                <a:spcPts val="0"/>
              </a:spcBef>
              <a:spcAft>
                <a:spcPts val="0"/>
              </a:spcAft>
              <a:buNone/>
              <a:defRPr sz="1100"/>
            </a:lvl2pPr>
            <a:lvl3pPr lvl="2" algn="ctr" rtl="0">
              <a:spcBef>
                <a:spcPts val="0"/>
              </a:spcBef>
              <a:spcAft>
                <a:spcPts val="0"/>
              </a:spcAft>
              <a:buNone/>
              <a:defRPr sz="1100"/>
            </a:lvl3pPr>
            <a:lvl4pPr lvl="3" algn="ctr" rtl="0">
              <a:spcBef>
                <a:spcPts val="0"/>
              </a:spcBef>
              <a:spcAft>
                <a:spcPts val="0"/>
              </a:spcAft>
              <a:buNone/>
              <a:defRPr sz="1100"/>
            </a:lvl4pPr>
            <a:lvl5pPr lvl="4" algn="ctr" rtl="0">
              <a:spcBef>
                <a:spcPts val="0"/>
              </a:spcBef>
              <a:spcAft>
                <a:spcPts val="0"/>
              </a:spcAft>
              <a:buNone/>
              <a:defRPr sz="1100"/>
            </a:lvl5pPr>
            <a:lvl6pPr lvl="5" algn="ctr" rtl="0">
              <a:spcBef>
                <a:spcPts val="0"/>
              </a:spcBef>
              <a:spcAft>
                <a:spcPts val="0"/>
              </a:spcAft>
              <a:buNone/>
              <a:defRPr sz="1100"/>
            </a:lvl6pPr>
            <a:lvl7pPr lvl="6" algn="ctr" rtl="0">
              <a:spcBef>
                <a:spcPts val="0"/>
              </a:spcBef>
              <a:spcAft>
                <a:spcPts val="0"/>
              </a:spcAft>
              <a:buNone/>
              <a:defRPr sz="1100"/>
            </a:lvl7pPr>
            <a:lvl8pPr lvl="7" algn="ctr" rtl="0">
              <a:spcBef>
                <a:spcPts val="0"/>
              </a:spcBef>
              <a:spcAft>
                <a:spcPts val="0"/>
              </a:spcAft>
              <a:buNone/>
              <a:defRPr sz="1100"/>
            </a:lvl8pPr>
            <a:lvl9pPr lvl="8" algn="ctr" rtl="0">
              <a:spcBef>
                <a:spcPts val="0"/>
              </a:spcBef>
              <a:spcAft>
                <a:spcPts val="0"/>
              </a:spcAft>
              <a:buNone/>
              <a:defRPr sz="1100"/>
            </a:lvl9pPr>
          </a:lstStyle>
          <a:p>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Interior timeline horizontal">
  <p:cSld name="CUSTOM_4_15">
    <p:spTree>
      <p:nvGrpSpPr>
        <p:cNvPr id="1" name="Shape 986"/>
        <p:cNvGrpSpPr/>
        <p:nvPr/>
      </p:nvGrpSpPr>
      <p:grpSpPr>
        <a:xfrm>
          <a:off x="0" y="0"/>
          <a:ext cx="0" cy="0"/>
          <a:chOff x="0" y="0"/>
          <a:chExt cx="0" cy="0"/>
        </a:xfrm>
      </p:grpSpPr>
      <p:sp>
        <p:nvSpPr>
          <p:cNvPr id="987" name="Google Shape;987;p147"/>
          <p:cNvSpPr txBox="1">
            <a:spLocks noGrp="1"/>
          </p:cNvSpPr>
          <p:nvPr>
            <p:ph type="subTitle" idx="1"/>
          </p:nvPr>
        </p:nvSpPr>
        <p:spPr>
          <a:xfrm>
            <a:off x="335831" y="41580"/>
            <a:ext cx="3861600" cy="612300"/>
          </a:xfrm>
          <a:prstGeom prst="rect">
            <a:avLst/>
          </a:prstGeom>
        </p:spPr>
        <p:txBody>
          <a:bodyPr spcFirstLastPara="1" wrap="square" lIns="329175" tIns="68575" rIns="68575" bIns="68575" anchor="ctr" anchorCtr="0">
            <a:noAutofit/>
          </a:bodyPr>
          <a:lstStyle>
            <a:lvl1pPr lvl="0"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a:endParaRPr/>
          </a:p>
        </p:txBody>
      </p:sp>
      <p:sp>
        <p:nvSpPr>
          <p:cNvPr id="988" name="Google Shape;988;p147"/>
          <p:cNvSpPr txBox="1">
            <a:spLocks noGrp="1"/>
          </p:cNvSpPr>
          <p:nvPr>
            <p:ph type="title"/>
          </p:nvPr>
        </p:nvSpPr>
        <p:spPr>
          <a:xfrm>
            <a:off x="663788" y="653813"/>
            <a:ext cx="7816500" cy="414900"/>
          </a:xfrm>
          <a:prstGeom prst="rect">
            <a:avLst/>
          </a:prstGeom>
        </p:spPr>
        <p:txBody>
          <a:bodyPr spcFirstLastPara="1" wrap="square" lIns="0" tIns="0" rIns="0" bIns="0" anchor="t" anchorCtr="0">
            <a:noAutofit/>
          </a:bodyPr>
          <a:lstStyle>
            <a:lvl1pPr lvl="0" algn="ctr" rtl="0">
              <a:lnSpc>
                <a:spcPct val="130000"/>
              </a:lnSpc>
              <a:spcBef>
                <a:spcPts val="0"/>
              </a:spcBef>
              <a:spcAft>
                <a:spcPts val="0"/>
              </a:spcAft>
              <a:buNone/>
              <a:defRPr sz="2000"/>
            </a:lvl1pPr>
            <a:lvl2pPr lvl="1" algn="ctr" rtl="0">
              <a:lnSpc>
                <a:spcPct val="130000"/>
              </a:lnSpc>
              <a:spcBef>
                <a:spcPts val="0"/>
              </a:spcBef>
              <a:spcAft>
                <a:spcPts val="0"/>
              </a:spcAft>
              <a:buNone/>
              <a:defRPr sz="2000"/>
            </a:lvl2pPr>
            <a:lvl3pPr lvl="2" algn="ctr" rtl="0">
              <a:lnSpc>
                <a:spcPct val="130000"/>
              </a:lnSpc>
              <a:spcBef>
                <a:spcPts val="0"/>
              </a:spcBef>
              <a:spcAft>
                <a:spcPts val="0"/>
              </a:spcAft>
              <a:buNone/>
              <a:defRPr sz="2000"/>
            </a:lvl3pPr>
            <a:lvl4pPr lvl="3" algn="ctr" rtl="0">
              <a:lnSpc>
                <a:spcPct val="130000"/>
              </a:lnSpc>
              <a:spcBef>
                <a:spcPts val="0"/>
              </a:spcBef>
              <a:spcAft>
                <a:spcPts val="0"/>
              </a:spcAft>
              <a:buNone/>
              <a:defRPr sz="2000"/>
            </a:lvl4pPr>
            <a:lvl5pPr lvl="4" algn="ctr" rtl="0">
              <a:lnSpc>
                <a:spcPct val="130000"/>
              </a:lnSpc>
              <a:spcBef>
                <a:spcPts val="0"/>
              </a:spcBef>
              <a:spcAft>
                <a:spcPts val="0"/>
              </a:spcAft>
              <a:buNone/>
              <a:defRPr sz="2000"/>
            </a:lvl5pPr>
            <a:lvl6pPr lvl="5" algn="ctr" rtl="0">
              <a:lnSpc>
                <a:spcPct val="130000"/>
              </a:lnSpc>
              <a:spcBef>
                <a:spcPts val="0"/>
              </a:spcBef>
              <a:spcAft>
                <a:spcPts val="0"/>
              </a:spcAft>
              <a:buNone/>
              <a:defRPr sz="2000"/>
            </a:lvl6pPr>
            <a:lvl7pPr lvl="6" algn="ctr" rtl="0">
              <a:lnSpc>
                <a:spcPct val="130000"/>
              </a:lnSpc>
              <a:spcBef>
                <a:spcPts val="0"/>
              </a:spcBef>
              <a:spcAft>
                <a:spcPts val="0"/>
              </a:spcAft>
              <a:buNone/>
              <a:defRPr sz="2000"/>
            </a:lvl7pPr>
            <a:lvl8pPr lvl="7" algn="ctr" rtl="0">
              <a:lnSpc>
                <a:spcPct val="130000"/>
              </a:lnSpc>
              <a:spcBef>
                <a:spcPts val="0"/>
              </a:spcBef>
              <a:spcAft>
                <a:spcPts val="0"/>
              </a:spcAft>
              <a:buNone/>
              <a:defRPr sz="2000"/>
            </a:lvl8pPr>
            <a:lvl9pPr lvl="8" algn="ctr" rtl="0">
              <a:lnSpc>
                <a:spcPct val="130000"/>
              </a:lnSpc>
              <a:spcBef>
                <a:spcPts val="0"/>
              </a:spcBef>
              <a:spcAft>
                <a:spcPts val="0"/>
              </a:spcAft>
              <a:buNone/>
              <a:defRPr sz="2000"/>
            </a:lvl9pPr>
          </a:lstStyle>
          <a:p>
            <a:endParaRPr/>
          </a:p>
        </p:txBody>
      </p:sp>
      <p:cxnSp>
        <p:nvCxnSpPr>
          <p:cNvPr id="989" name="Google Shape;989;p147"/>
          <p:cNvCxnSpPr/>
          <p:nvPr/>
        </p:nvCxnSpPr>
        <p:spPr>
          <a:xfrm rot="10800000">
            <a:off x="335831" y="150"/>
            <a:ext cx="0" cy="664800"/>
          </a:xfrm>
          <a:prstGeom prst="straightConnector1">
            <a:avLst/>
          </a:prstGeom>
          <a:noFill/>
          <a:ln w="9525" cap="flat" cmpd="sng">
            <a:solidFill>
              <a:schemeClr val="accent1"/>
            </a:solidFill>
            <a:prstDash val="solid"/>
            <a:round/>
            <a:headEnd type="none" w="med" len="med"/>
            <a:tailEnd type="none" w="med" len="med"/>
          </a:ln>
        </p:spPr>
      </p:cxnSp>
      <p:cxnSp>
        <p:nvCxnSpPr>
          <p:cNvPr id="990" name="Google Shape;990;p147"/>
          <p:cNvCxnSpPr/>
          <p:nvPr/>
        </p:nvCxnSpPr>
        <p:spPr>
          <a:xfrm rot="10800000">
            <a:off x="335825" y="4801200"/>
            <a:ext cx="0" cy="342300"/>
          </a:xfrm>
          <a:prstGeom prst="straightConnector1">
            <a:avLst/>
          </a:prstGeom>
          <a:noFill/>
          <a:ln w="9525" cap="flat" cmpd="sng">
            <a:solidFill>
              <a:schemeClr val="accent1"/>
            </a:solidFill>
            <a:prstDash val="solid"/>
            <a:round/>
            <a:headEnd type="none" w="med" len="med"/>
            <a:tailEnd type="none" w="med" len="med"/>
          </a:ln>
        </p:spPr>
      </p:cxnSp>
      <p:sp>
        <p:nvSpPr>
          <p:cNvPr id="991" name="Google Shape;991;p147"/>
          <p:cNvSpPr txBox="1">
            <a:spLocks noGrp="1"/>
          </p:cNvSpPr>
          <p:nvPr>
            <p:ph type="sldNum" idx="12"/>
          </p:nvPr>
        </p:nvSpPr>
        <p:spPr>
          <a:xfrm>
            <a:off x="61481" y="4627167"/>
            <a:ext cx="548700" cy="107700"/>
          </a:xfrm>
          <a:prstGeom prst="rect">
            <a:avLst/>
          </a:prstGeom>
          <a:noFill/>
          <a:ln>
            <a:noFill/>
          </a:ln>
        </p:spPr>
        <p:txBody>
          <a:bodyPr spcFirstLastPara="1" wrap="square" lIns="0" tIns="0" rIns="0" bIns="0" anchor="b" anchorCtr="0">
            <a:noAutofit/>
          </a:bodyPr>
          <a:lstStyle>
            <a:lvl1pPr lvl="0" algn="ctr" rtl="0">
              <a:buNone/>
              <a:defRPr sz="600">
                <a:latin typeface="Red Hat Text Medium"/>
                <a:ea typeface="Red Hat Text Medium"/>
                <a:cs typeface="Red Hat Text Medium"/>
                <a:sym typeface="Red Hat Text Medium"/>
              </a:defRPr>
            </a:lvl1pPr>
            <a:lvl2pPr lvl="1" algn="ctr" rtl="0">
              <a:buNone/>
              <a:defRPr sz="600">
                <a:latin typeface="Red Hat Text Medium"/>
                <a:ea typeface="Red Hat Text Medium"/>
                <a:cs typeface="Red Hat Text Medium"/>
                <a:sym typeface="Red Hat Text Medium"/>
              </a:defRPr>
            </a:lvl2pPr>
            <a:lvl3pPr lvl="2" algn="ctr" rtl="0">
              <a:buNone/>
              <a:defRPr sz="600">
                <a:latin typeface="Red Hat Text Medium"/>
                <a:ea typeface="Red Hat Text Medium"/>
                <a:cs typeface="Red Hat Text Medium"/>
                <a:sym typeface="Red Hat Text Medium"/>
              </a:defRPr>
            </a:lvl3pPr>
            <a:lvl4pPr lvl="3" algn="ctr" rtl="0">
              <a:buNone/>
              <a:defRPr sz="600">
                <a:latin typeface="Red Hat Text Medium"/>
                <a:ea typeface="Red Hat Text Medium"/>
                <a:cs typeface="Red Hat Text Medium"/>
                <a:sym typeface="Red Hat Text Medium"/>
              </a:defRPr>
            </a:lvl4pPr>
            <a:lvl5pPr lvl="4" algn="ctr" rtl="0">
              <a:buNone/>
              <a:defRPr sz="600">
                <a:latin typeface="Red Hat Text Medium"/>
                <a:ea typeface="Red Hat Text Medium"/>
                <a:cs typeface="Red Hat Text Medium"/>
                <a:sym typeface="Red Hat Text Medium"/>
              </a:defRPr>
            </a:lvl5pPr>
            <a:lvl6pPr lvl="5" algn="ctr" rtl="0">
              <a:buNone/>
              <a:defRPr sz="600">
                <a:latin typeface="Red Hat Text Medium"/>
                <a:ea typeface="Red Hat Text Medium"/>
                <a:cs typeface="Red Hat Text Medium"/>
                <a:sym typeface="Red Hat Text Medium"/>
              </a:defRPr>
            </a:lvl6pPr>
            <a:lvl7pPr lvl="6" algn="ctr" rtl="0">
              <a:buNone/>
              <a:defRPr sz="600">
                <a:latin typeface="Red Hat Text Medium"/>
                <a:ea typeface="Red Hat Text Medium"/>
                <a:cs typeface="Red Hat Text Medium"/>
                <a:sym typeface="Red Hat Text Medium"/>
              </a:defRPr>
            </a:lvl7pPr>
            <a:lvl8pPr lvl="7" algn="ctr" rtl="0">
              <a:buNone/>
              <a:defRPr sz="600">
                <a:latin typeface="Red Hat Text Medium"/>
                <a:ea typeface="Red Hat Text Medium"/>
                <a:cs typeface="Red Hat Text Medium"/>
                <a:sym typeface="Red Hat Text Medium"/>
              </a:defRPr>
            </a:lvl8pPr>
            <a:lvl9pPr lvl="8" algn="ctr" rtl="0">
              <a:buNone/>
              <a:defRPr sz="6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pic>
        <p:nvPicPr>
          <p:cNvPr id="992" name="Google Shape;992;p147"/>
          <p:cNvPicPr preferRelativeResize="0"/>
          <p:nvPr/>
        </p:nvPicPr>
        <p:blipFill rotWithShape="1">
          <a:blip r:embed="rId2">
            <a:alphaModFix/>
          </a:blip>
          <a:srcRect t="327" b="317"/>
          <a:stretch/>
        </p:blipFill>
        <p:spPr>
          <a:xfrm>
            <a:off x="8033460" y="4734938"/>
            <a:ext cx="731888" cy="171091"/>
          </a:xfrm>
          <a:prstGeom prst="rect">
            <a:avLst/>
          </a:prstGeom>
          <a:noFill/>
          <a:ln>
            <a:noFill/>
          </a:ln>
        </p:spPr>
      </p:pic>
      <p:sp>
        <p:nvSpPr>
          <p:cNvPr id="993" name="Google Shape;993;p147"/>
          <p:cNvSpPr txBox="1">
            <a:spLocks noGrp="1"/>
          </p:cNvSpPr>
          <p:nvPr>
            <p:ph type="subTitle" idx="2"/>
          </p:nvPr>
        </p:nvSpPr>
        <p:spPr>
          <a:xfrm>
            <a:off x="663844" y="1068713"/>
            <a:ext cx="7816500" cy="529200"/>
          </a:xfrm>
          <a:prstGeom prst="rect">
            <a:avLst/>
          </a:prstGeom>
        </p:spPr>
        <p:txBody>
          <a:bodyPr spcFirstLastPara="1" wrap="square" lIns="0" tIns="0" rIns="0" bIns="0" anchor="t" anchorCtr="0">
            <a:noAutofit/>
          </a:bodyPr>
          <a:lstStyle>
            <a:lvl1pPr lvl="0" algn="ctr" rtl="0">
              <a:spcBef>
                <a:spcPts val="0"/>
              </a:spcBef>
              <a:spcAft>
                <a:spcPts val="0"/>
              </a:spcAft>
              <a:buNone/>
              <a:defRPr sz="1400">
                <a:solidFill>
                  <a:schemeClr val="accent1"/>
                </a:solidFill>
              </a:defRPr>
            </a:lvl1pPr>
            <a:lvl2pPr lvl="1" algn="ctr" rtl="0">
              <a:spcBef>
                <a:spcPts val="400"/>
              </a:spcBef>
              <a:spcAft>
                <a:spcPts val="0"/>
              </a:spcAft>
              <a:buNone/>
              <a:defRPr sz="1400">
                <a:solidFill>
                  <a:schemeClr val="accent1"/>
                </a:solidFill>
              </a:defRPr>
            </a:lvl2pPr>
            <a:lvl3pPr lvl="2" algn="ctr" rtl="0">
              <a:spcBef>
                <a:spcPts val="400"/>
              </a:spcBef>
              <a:spcAft>
                <a:spcPts val="0"/>
              </a:spcAft>
              <a:buNone/>
              <a:defRPr sz="1400">
                <a:solidFill>
                  <a:schemeClr val="accent1"/>
                </a:solidFill>
              </a:defRPr>
            </a:lvl3pPr>
            <a:lvl4pPr lvl="3" algn="ctr" rtl="0">
              <a:spcBef>
                <a:spcPts val="400"/>
              </a:spcBef>
              <a:spcAft>
                <a:spcPts val="0"/>
              </a:spcAft>
              <a:buNone/>
              <a:defRPr sz="1400">
                <a:solidFill>
                  <a:schemeClr val="accent1"/>
                </a:solidFill>
              </a:defRPr>
            </a:lvl4pPr>
            <a:lvl5pPr lvl="4" algn="ctr" rtl="0">
              <a:spcBef>
                <a:spcPts val="400"/>
              </a:spcBef>
              <a:spcAft>
                <a:spcPts val="0"/>
              </a:spcAft>
              <a:buNone/>
              <a:defRPr sz="1400">
                <a:solidFill>
                  <a:schemeClr val="accent1"/>
                </a:solidFill>
              </a:defRPr>
            </a:lvl5pPr>
            <a:lvl6pPr lvl="5" algn="ctr" rtl="0">
              <a:spcBef>
                <a:spcPts val="400"/>
              </a:spcBef>
              <a:spcAft>
                <a:spcPts val="0"/>
              </a:spcAft>
              <a:buNone/>
              <a:defRPr sz="1400">
                <a:solidFill>
                  <a:schemeClr val="accent1"/>
                </a:solidFill>
              </a:defRPr>
            </a:lvl6pPr>
            <a:lvl7pPr lvl="6" algn="ctr" rtl="0">
              <a:spcBef>
                <a:spcPts val="400"/>
              </a:spcBef>
              <a:spcAft>
                <a:spcPts val="0"/>
              </a:spcAft>
              <a:buNone/>
              <a:defRPr sz="1400">
                <a:solidFill>
                  <a:schemeClr val="accent1"/>
                </a:solidFill>
              </a:defRPr>
            </a:lvl7pPr>
            <a:lvl8pPr lvl="7" algn="ctr" rtl="0">
              <a:spcBef>
                <a:spcPts val="400"/>
              </a:spcBef>
              <a:spcAft>
                <a:spcPts val="0"/>
              </a:spcAft>
              <a:buNone/>
              <a:defRPr sz="1400">
                <a:solidFill>
                  <a:schemeClr val="accent1"/>
                </a:solidFill>
              </a:defRPr>
            </a:lvl8pPr>
            <a:lvl9pPr lvl="8" algn="ctr" rtl="0">
              <a:spcBef>
                <a:spcPts val="400"/>
              </a:spcBef>
              <a:spcAft>
                <a:spcPts val="400"/>
              </a:spcAft>
              <a:buNone/>
              <a:defRPr sz="1400">
                <a:solidFill>
                  <a:schemeClr val="accent1"/>
                </a:solidFill>
              </a:defRPr>
            </a:lvl9pPr>
          </a:lstStyle>
          <a:p>
            <a:endParaRPr/>
          </a:p>
        </p:txBody>
      </p:sp>
      <p:sp>
        <p:nvSpPr>
          <p:cNvPr id="994" name="Google Shape;994;p147"/>
          <p:cNvSpPr txBox="1">
            <a:spLocks noGrp="1"/>
          </p:cNvSpPr>
          <p:nvPr>
            <p:ph type="subTitle" idx="3"/>
          </p:nvPr>
        </p:nvSpPr>
        <p:spPr>
          <a:xfrm>
            <a:off x="663788" y="4627163"/>
            <a:ext cx="6001800" cy="420000"/>
          </a:xfrm>
          <a:prstGeom prst="rect">
            <a:avLst/>
          </a:prstGeom>
        </p:spPr>
        <p:txBody>
          <a:bodyPr spcFirstLastPara="1" wrap="square" lIns="0" tIns="0" rIns="0" bIns="0" anchor="b" anchorCtr="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a:endParaRPr/>
          </a:p>
        </p:txBody>
      </p:sp>
      <p:sp>
        <p:nvSpPr>
          <p:cNvPr id="995" name="Google Shape;995;p147"/>
          <p:cNvSpPr txBox="1">
            <a:spLocks noGrp="1"/>
          </p:cNvSpPr>
          <p:nvPr>
            <p:ph type="subTitle" idx="4"/>
          </p:nvPr>
        </p:nvSpPr>
        <p:spPr>
          <a:xfrm>
            <a:off x="1531819" y="1873120"/>
            <a:ext cx="1580100" cy="284400"/>
          </a:xfrm>
          <a:prstGeom prst="rect">
            <a:avLst/>
          </a:prstGeom>
        </p:spPr>
        <p:txBody>
          <a:bodyPr spcFirstLastPara="1" wrap="square" lIns="0" tIns="0" rIns="0" bIns="0" anchor="b" anchorCtr="0">
            <a:noAutofit/>
          </a:bodyPr>
          <a:lstStyle>
            <a:lvl1pPr lvl="0" rtl="0">
              <a:lnSpc>
                <a:spcPct val="115000"/>
              </a:lnSpc>
              <a:spcBef>
                <a:spcPts val="0"/>
              </a:spcBef>
              <a:spcAft>
                <a:spcPts val="0"/>
              </a:spcAft>
              <a:buNone/>
              <a:defRPr sz="900">
                <a:latin typeface="Red Hat Text Medium"/>
                <a:ea typeface="Red Hat Text Medium"/>
                <a:cs typeface="Red Hat Text Medium"/>
                <a:sym typeface="Red Hat Text Medium"/>
              </a:defRPr>
            </a:lvl1pPr>
            <a:lvl2pPr lvl="1" rtl="0">
              <a:lnSpc>
                <a:spcPct val="115000"/>
              </a:lnSpc>
              <a:spcBef>
                <a:spcPts val="0"/>
              </a:spcBef>
              <a:spcAft>
                <a:spcPts val="0"/>
              </a:spcAft>
              <a:buNone/>
              <a:defRPr sz="900">
                <a:latin typeface="Red Hat Text Medium"/>
                <a:ea typeface="Red Hat Text Medium"/>
                <a:cs typeface="Red Hat Text Medium"/>
                <a:sym typeface="Red Hat Text Medium"/>
              </a:defRPr>
            </a:lvl2pPr>
            <a:lvl3pPr lvl="2" rtl="0">
              <a:lnSpc>
                <a:spcPct val="115000"/>
              </a:lnSpc>
              <a:spcBef>
                <a:spcPts val="0"/>
              </a:spcBef>
              <a:spcAft>
                <a:spcPts val="0"/>
              </a:spcAft>
              <a:buNone/>
              <a:defRPr sz="900">
                <a:latin typeface="Red Hat Text Medium"/>
                <a:ea typeface="Red Hat Text Medium"/>
                <a:cs typeface="Red Hat Text Medium"/>
                <a:sym typeface="Red Hat Text Medium"/>
              </a:defRPr>
            </a:lvl3pPr>
            <a:lvl4pPr lvl="3" rtl="0">
              <a:lnSpc>
                <a:spcPct val="115000"/>
              </a:lnSpc>
              <a:spcBef>
                <a:spcPts val="0"/>
              </a:spcBef>
              <a:spcAft>
                <a:spcPts val="0"/>
              </a:spcAft>
              <a:buNone/>
              <a:defRPr sz="900">
                <a:latin typeface="Red Hat Text Medium"/>
                <a:ea typeface="Red Hat Text Medium"/>
                <a:cs typeface="Red Hat Text Medium"/>
                <a:sym typeface="Red Hat Text Medium"/>
              </a:defRPr>
            </a:lvl4pPr>
            <a:lvl5pPr lvl="4" rtl="0">
              <a:lnSpc>
                <a:spcPct val="115000"/>
              </a:lnSpc>
              <a:spcBef>
                <a:spcPts val="0"/>
              </a:spcBef>
              <a:spcAft>
                <a:spcPts val="0"/>
              </a:spcAft>
              <a:buNone/>
              <a:defRPr sz="900">
                <a:latin typeface="Red Hat Text Medium"/>
                <a:ea typeface="Red Hat Text Medium"/>
                <a:cs typeface="Red Hat Text Medium"/>
                <a:sym typeface="Red Hat Text Medium"/>
              </a:defRPr>
            </a:lvl5pPr>
            <a:lvl6pPr lvl="5" rtl="0">
              <a:lnSpc>
                <a:spcPct val="115000"/>
              </a:lnSpc>
              <a:spcBef>
                <a:spcPts val="0"/>
              </a:spcBef>
              <a:spcAft>
                <a:spcPts val="0"/>
              </a:spcAft>
              <a:buNone/>
              <a:defRPr sz="900">
                <a:latin typeface="Red Hat Text Medium"/>
                <a:ea typeface="Red Hat Text Medium"/>
                <a:cs typeface="Red Hat Text Medium"/>
                <a:sym typeface="Red Hat Text Medium"/>
              </a:defRPr>
            </a:lvl6pPr>
            <a:lvl7pPr lvl="6" rtl="0">
              <a:lnSpc>
                <a:spcPct val="115000"/>
              </a:lnSpc>
              <a:spcBef>
                <a:spcPts val="0"/>
              </a:spcBef>
              <a:spcAft>
                <a:spcPts val="0"/>
              </a:spcAft>
              <a:buNone/>
              <a:defRPr sz="900">
                <a:latin typeface="Red Hat Text Medium"/>
                <a:ea typeface="Red Hat Text Medium"/>
                <a:cs typeface="Red Hat Text Medium"/>
                <a:sym typeface="Red Hat Text Medium"/>
              </a:defRPr>
            </a:lvl7pPr>
            <a:lvl8pPr lvl="7" rtl="0">
              <a:lnSpc>
                <a:spcPct val="115000"/>
              </a:lnSpc>
              <a:spcBef>
                <a:spcPts val="0"/>
              </a:spcBef>
              <a:spcAft>
                <a:spcPts val="0"/>
              </a:spcAft>
              <a:buNone/>
              <a:defRPr sz="900">
                <a:latin typeface="Red Hat Text Medium"/>
                <a:ea typeface="Red Hat Text Medium"/>
                <a:cs typeface="Red Hat Text Medium"/>
                <a:sym typeface="Red Hat Text Medium"/>
              </a:defRPr>
            </a:lvl8pPr>
            <a:lvl9pPr lvl="8" rtl="0">
              <a:lnSpc>
                <a:spcPct val="115000"/>
              </a:lnSpc>
              <a:spcBef>
                <a:spcPts val="0"/>
              </a:spcBef>
              <a:spcAft>
                <a:spcPts val="0"/>
              </a:spcAft>
              <a:buNone/>
              <a:defRPr sz="900">
                <a:latin typeface="Red Hat Text Medium"/>
                <a:ea typeface="Red Hat Text Medium"/>
                <a:cs typeface="Red Hat Text Medium"/>
                <a:sym typeface="Red Hat Text Medium"/>
              </a:defRPr>
            </a:lvl9pPr>
          </a:lstStyle>
          <a:p>
            <a:endParaRPr/>
          </a:p>
        </p:txBody>
      </p:sp>
      <p:sp>
        <p:nvSpPr>
          <p:cNvPr id="996" name="Google Shape;996;p147"/>
          <p:cNvSpPr txBox="1">
            <a:spLocks noGrp="1"/>
          </p:cNvSpPr>
          <p:nvPr>
            <p:ph type="subTitle" idx="5"/>
          </p:nvPr>
        </p:nvSpPr>
        <p:spPr>
          <a:xfrm>
            <a:off x="1531819" y="2177606"/>
            <a:ext cx="1580100" cy="506400"/>
          </a:xfrm>
          <a:prstGeom prst="rect">
            <a:avLst/>
          </a:prstGeom>
        </p:spPr>
        <p:txBody>
          <a:bodyPr spcFirstLastPara="1" wrap="square" lIns="0" tIns="0" rIns="0" bIns="0" anchor="t" anchorCtr="0">
            <a:noAutofit/>
          </a:bodyPr>
          <a:lstStyle>
            <a:lvl1pPr lvl="0" rtl="0">
              <a:lnSpc>
                <a:spcPct val="115000"/>
              </a:lnSpc>
              <a:spcBef>
                <a:spcPts val="0"/>
              </a:spcBef>
              <a:spcAft>
                <a:spcPts val="0"/>
              </a:spcAft>
              <a:buNone/>
              <a:defRPr sz="900"/>
            </a:lvl1pPr>
            <a:lvl2pPr lvl="1" rtl="0">
              <a:lnSpc>
                <a:spcPct val="115000"/>
              </a:lnSpc>
              <a:spcBef>
                <a:spcPts val="0"/>
              </a:spcBef>
              <a:spcAft>
                <a:spcPts val="0"/>
              </a:spcAft>
              <a:buNone/>
              <a:defRPr sz="900"/>
            </a:lvl2pPr>
            <a:lvl3pPr lvl="2" rtl="0">
              <a:lnSpc>
                <a:spcPct val="115000"/>
              </a:lnSpc>
              <a:spcBef>
                <a:spcPts val="0"/>
              </a:spcBef>
              <a:spcAft>
                <a:spcPts val="0"/>
              </a:spcAft>
              <a:buNone/>
              <a:defRPr sz="900"/>
            </a:lvl3pPr>
            <a:lvl4pPr lvl="3" rtl="0">
              <a:lnSpc>
                <a:spcPct val="115000"/>
              </a:lnSpc>
              <a:spcBef>
                <a:spcPts val="0"/>
              </a:spcBef>
              <a:spcAft>
                <a:spcPts val="0"/>
              </a:spcAft>
              <a:buNone/>
              <a:defRPr sz="900"/>
            </a:lvl4pPr>
            <a:lvl5pPr lvl="4" rtl="0">
              <a:lnSpc>
                <a:spcPct val="115000"/>
              </a:lnSpc>
              <a:spcBef>
                <a:spcPts val="0"/>
              </a:spcBef>
              <a:spcAft>
                <a:spcPts val="0"/>
              </a:spcAft>
              <a:buNone/>
              <a:defRPr sz="900"/>
            </a:lvl5pPr>
            <a:lvl6pPr lvl="5" rtl="0">
              <a:lnSpc>
                <a:spcPct val="115000"/>
              </a:lnSpc>
              <a:spcBef>
                <a:spcPts val="0"/>
              </a:spcBef>
              <a:spcAft>
                <a:spcPts val="0"/>
              </a:spcAft>
              <a:buNone/>
              <a:defRPr sz="900"/>
            </a:lvl6pPr>
            <a:lvl7pPr lvl="6" rtl="0">
              <a:lnSpc>
                <a:spcPct val="115000"/>
              </a:lnSpc>
              <a:spcBef>
                <a:spcPts val="0"/>
              </a:spcBef>
              <a:spcAft>
                <a:spcPts val="0"/>
              </a:spcAft>
              <a:buNone/>
              <a:defRPr sz="900"/>
            </a:lvl7pPr>
            <a:lvl8pPr lvl="7" rtl="0">
              <a:lnSpc>
                <a:spcPct val="115000"/>
              </a:lnSpc>
              <a:spcBef>
                <a:spcPts val="0"/>
              </a:spcBef>
              <a:spcAft>
                <a:spcPts val="0"/>
              </a:spcAft>
              <a:buNone/>
              <a:defRPr sz="900"/>
            </a:lvl8pPr>
            <a:lvl9pPr lvl="8" rtl="0">
              <a:lnSpc>
                <a:spcPct val="115000"/>
              </a:lnSpc>
              <a:spcBef>
                <a:spcPts val="0"/>
              </a:spcBef>
              <a:spcAft>
                <a:spcPts val="0"/>
              </a:spcAft>
              <a:buNone/>
              <a:defRPr sz="900"/>
            </a:lvl9pPr>
          </a:lstStyle>
          <a:p>
            <a:endParaRPr/>
          </a:p>
        </p:txBody>
      </p:sp>
      <p:sp>
        <p:nvSpPr>
          <p:cNvPr id="997" name="Google Shape;997;p147"/>
          <p:cNvSpPr txBox="1">
            <a:spLocks noGrp="1"/>
          </p:cNvSpPr>
          <p:nvPr>
            <p:ph type="subTitle" idx="6"/>
          </p:nvPr>
        </p:nvSpPr>
        <p:spPr>
          <a:xfrm>
            <a:off x="1197356" y="3302681"/>
            <a:ext cx="732000" cy="176100"/>
          </a:xfrm>
          <a:prstGeom prst="rect">
            <a:avLst/>
          </a:prstGeom>
        </p:spPr>
        <p:txBody>
          <a:bodyPr spcFirstLastPara="1" wrap="square" lIns="0" tIns="0" rIns="0" bIns="0" anchor="ctr" anchorCtr="0">
            <a:noAutofit/>
          </a:bodyPr>
          <a:lstStyle>
            <a:lvl1pPr lvl="0" algn="ctr" rtl="0">
              <a:lnSpc>
                <a:spcPct val="115000"/>
              </a:lnSpc>
              <a:spcBef>
                <a:spcPts val="0"/>
              </a:spcBef>
              <a:spcAft>
                <a:spcPts val="0"/>
              </a:spcAft>
              <a:buNone/>
              <a:defRPr sz="1100">
                <a:solidFill>
                  <a:schemeClr val="accent1"/>
                </a:solidFill>
              </a:defRPr>
            </a:lvl1pPr>
            <a:lvl2pPr lvl="1" algn="ctr" rtl="0">
              <a:lnSpc>
                <a:spcPct val="115000"/>
              </a:lnSpc>
              <a:spcBef>
                <a:spcPts val="0"/>
              </a:spcBef>
              <a:spcAft>
                <a:spcPts val="0"/>
              </a:spcAft>
              <a:buNone/>
              <a:defRPr sz="1100">
                <a:solidFill>
                  <a:schemeClr val="accent1"/>
                </a:solidFill>
              </a:defRPr>
            </a:lvl2pPr>
            <a:lvl3pPr lvl="2" algn="ctr" rtl="0">
              <a:lnSpc>
                <a:spcPct val="115000"/>
              </a:lnSpc>
              <a:spcBef>
                <a:spcPts val="0"/>
              </a:spcBef>
              <a:spcAft>
                <a:spcPts val="0"/>
              </a:spcAft>
              <a:buNone/>
              <a:defRPr sz="1100">
                <a:solidFill>
                  <a:schemeClr val="accent1"/>
                </a:solidFill>
              </a:defRPr>
            </a:lvl3pPr>
            <a:lvl4pPr lvl="3" algn="ctr" rtl="0">
              <a:lnSpc>
                <a:spcPct val="115000"/>
              </a:lnSpc>
              <a:spcBef>
                <a:spcPts val="0"/>
              </a:spcBef>
              <a:spcAft>
                <a:spcPts val="0"/>
              </a:spcAft>
              <a:buNone/>
              <a:defRPr sz="1100">
                <a:solidFill>
                  <a:schemeClr val="accent1"/>
                </a:solidFill>
              </a:defRPr>
            </a:lvl4pPr>
            <a:lvl5pPr lvl="4" algn="ctr" rtl="0">
              <a:lnSpc>
                <a:spcPct val="115000"/>
              </a:lnSpc>
              <a:spcBef>
                <a:spcPts val="0"/>
              </a:spcBef>
              <a:spcAft>
                <a:spcPts val="0"/>
              </a:spcAft>
              <a:buNone/>
              <a:defRPr sz="1100">
                <a:solidFill>
                  <a:schemeClr val="accent1"/>
                </a:solidFill>
              </a:defRPr>
            </a:lvl5pPr>
            <a:lvl6pPr lvl="5" algn="ctr" rtl="0">
              <a:lnSpc>
                <a:spcPct val="115000"/>
              </a:lnSpc>
              <a:spcBef>
                <a:spcPts val="0"/>
              </a:spcBef>
              <a:spcAft>
                <a:spcPts val="0"/>
              </a:spcAft>
              <a:buNone/>
              <a:defRPr sz="1100">
                <a:solidFill>
                  <a:schemeClr val="accent1"/>
                </a:solidFill>
              </a:defRPr>
            </a:lvl6pPr>
            <a:lvl7pPr lvl="6" algn="ctr" rtl="0">
              <a:lnSpc>
                <a:spcPct val="115000"/>
              </a:lnSpc>
              <a:spcBef>
                <a:spcPts val="0"/>
              </a:spcBef>
              <a:spcAft>
                <a:spcPts val="0"/>
              </a:spcAft>
              <a:buNone/>
              <a:defRPr sz="1100">
                <a:solidFill>
                  <a:schemeClr val="accent1"/>
                </a:solidFill>
              </a:defRPr>
            </a:lvl7pPr>
            <a:lvl8pPr lvl="7" algn="ctr" rtl="0">
              <a:lnSpc>
                <a:spcPct val="115000"/>
              </a:lnSpc>
              <a:spcBef>
                <a:spcPts val="0"/>
              </a:spcBef>
              <a:spcAft>
                <a:spcPts val="0"/>
              </a:spcAft>
              <a:buNone/>
              <a:defRPr sz="1100">
                <a:solidFill>
                  <a:schemeClr val="accent1"/>
                </a:solidFill>
              </a:defRPr>
            </a:lvl8pPr>
            <a:lvl9pPr lvl="8" algn="ctr" rtl="0">
              <a:lnSpc>
                <a:spcPct val="115000"/>
              </a:lnSpc>
              <a:spcBef>
                <a:spcPts val="0"/>
              </a:spcBef>
              <a:spcAft>
                <a:spcPts val="0"/>
              </a:spcAft>
              <a:buNone/>
              <a:defRPr sz="1100">
                <a:solidFill>
                  <a:schemeClr val="accent1"/>
                </a:solidFill>
              </a:defRPr>
            </a:lvl9pPr>
          </a:lstStyle>
          <a:p>
            <a:endParaRPr/>
          </a:p>
        </p:txBody>
      </p:sp>
      <p:sp>
        <p:nvSpPr>
          <p:cNvPr id="998" name="Google Shape;998;p147"/>
          <p:cNvSpPr txBox="1">
            <a:spLocks noGrp="1"/>
          </p:cNvSpPr>
          <p:nvPr>
            <p:ph type="subTitle" idx="7"/>
          </p:nvPr>
        </p:nvSpPr>
        <p:spPr>
          <a:xfrm>
            <a:off x="2459231" y="2919383"/>
            <a:ext cx="732000" cy="176100"/>
          </a:xfrm>
          <a:prstGeom prst="rect">
            <a:avLst/>
          </a:prstGeom>
        </p:spPr>
        <p:txBody>
          <a:bodyPr spcFirstLastPara="1" wrap="square" lIns="0" tIns="0" rIns="0" bIns="0" anchor="ctr" anchorCtr="0">
            <a:noAutofit/>
          </a:bodyPr>
          <a:lstStyle>
            <a:lvl1pPr lvl="0" algn="ctr" rtl="0">
              <a:lnSpc>
                <a:spcPct val="115000"/>
              </a:lnSpc>
              <a:spcBef>
                <a:spcPts val="0"/>
              </a:spcBef>
              <a:spcAft>
                <a:spcPts val="0"/>
              </a:spcAft>
              <a:buNone/>
              <a:defRPr sz="1100">
                <a:solidFill>
                  <a:schemeClr val="accent1"/>
                </a:solidFill>
              </a:defRPr>
            </a:lvl1pPr>
            <a:lvl2pPr lvl="1" algn="ctr" rtl="0">
              <a:lnSpc>
                <a:spcPct val="115000"/>
              </a:lnSpc>
              <a:spcBef>
                <a:spcPts val="0"/>
              </a:spcBef>
              <a:spcAft>
                <a:spcPts val="0"/>
              </a:spcAft>
              <a:buNone/>
              <a:defRPr sz="1100">
                <a:solidFill>
                  <a:schemeClr val="accent1"/>
                </a:solidFill>
              </a:defRPr>
            </a:lvl2pPr>
            <a:lvl3pPr lvl="2" algn="ctr" rtl="0">
              <a:lnSpc>
                <a:spcPct val="115000"/>
              </a:lnSpc>
              <a:spcBef>
                <a:spcPts val="0"/>
              </a:spcBef>
              <a:spcAft>
                <a:spcPts val="0"/>
              </a:spcAft>
              <a:buNone/>
              <a:defRPr sz="1100">
                <a:solidFill>
                  <a:schemeClr val="accent1"/>
                </a:solidFill>
              </a:defRPr>
            </a:lvl3pPr>
            <a:lvl4pPr lvl="3" algn="ctr" rtl="0">
              <a:lnSpc>
                <a:spcPct val="115000"/>
              </a:lnSpc>
              <a:spcBef>
                <a:spcPts val="0"/>
              </a:spcBef>
              <a:spcAft>
                <a:spcPts val="0"/>
              </a:spcAft>
              <a:buNone/>
              <a:defRPr sz="1100">
                <a:solidFill>
                  <a:schemeClr val="accent1"/>
                </a:solidFill>
              </a:defRPr>
            </a:lvl4pPr>
            <a:lvl5pPr lvl="4" algn="ctr" rtl="0">
              <a:lnSpc>
                <a:spcPct val="115000"/>
              </a:lnSpc>
              <a:spcBef>
                <a:spcPts val="0"/>
              </a:spcBef>
              <a:spcAft>
                <a:spcPts val="0"/>
              </a:spcAft>
              <a:buNone/>
              <a:defRPr sz="1100">
                <a:solidFill>
                  <a:schemeClr val="accent1"/>
                </a:solidFill>
              </a:defRPr>
            </a:lvl5pPr>
            <a:lvl6pPr lvl="5" algn="ctr" rtl="0">
              <a:lnSpc>
                <a:spcPct val="115000"/>
              </a:lnSpc>
              <a:spcBef>
                <a:spcPts val="0"/>
              </a:spcBef>
              <a:spcAft>
                <a:spcPts val="0"/>
              </a:spcAft>
              <a:buNone/>
              <a:defRPr sz="1100">
                <a:solidFill>
                  <a:schemeClr val="accent1"/>
                </a:solidFill>
              </a:defRPr>
            </a:lvl6pPr>
            <a:lvl7pPr lvl="6" algn="ctr" rtl="0">
              <a:lnSpc>
                <a:spcPct val="115000"/>
              </a:lnSpc>
              <a:spcBef>
                <a:spcPts val="0"/>
              </a:spcBef>
              <a:spcAft>
                <a:spcPts val="0"/>
              </a:spcAft>
              <a:buNone/>
              <a:defRPr sz="1100">
                <a:solidFill>
                  <a:schemeClr val="accent1"/>
                </a:solidFill>
              </a:defRPr>
            </a:lvl7pPr>
            <a:lvl8pPr lvl="7" algn="ctr" rtl="0">
              <a:lnSpc>
                <a:spcPct val="115000"/>
              </a:lnSpc>
              <a:spcBef>
                <a:spcPts val="0"/>
              </a:spcBef>
              <a:spcAft>
                <a:spcPts val="0"/>
              </a:spcAft>
              <a:buNone/>
              <a:defRPr sz="1100">
                <a:solidFill>
                  <a:schemeClr val="accent1"/>
                </a:solidFill>
              </a:defRPr>
            </a:lvl8pPr>
            <a:lvl9pPr lvl="8" algn="ctr" rtl="0">
              <a:lnSpc>
                <a:spcPct val="115000"/>
              </a:lnSpc>
              <a:spcBef>
                <a:spcPts val="0"/>
              </a:spcBef>
              <a:spcAft>
                <a:spcPts val="0"/>
              </a:spcAft>
              <a:buNone/>
              <a:defRPr sz="1100">
                <a:solidFill>
                  <a:schemeClr val="accent1"/>
                </a:solidFill>
              </a:defRPr>
            </a:lvl9pPr>
          </a:lstStyle>
          <a:p>
            <a:endParaRPr/>
          </a:p>
        </p:txBody>
      </p:sp>
      <p:sp>
        <p:nvSpPr>
          <p:cNvPr id="999" name="Google Shape;999;p147"/>
          <p:cNvSpPr txBox="1">
            <a:spLocks noGrp="1"/>
          </p:cNvSpPr>
          <p:nvPr>
            <p:ph type="subTitle" idx="8"/>
          </p:nvPr>
        </p:nvSpPr>
        <p:spPr>
          <a:xfrm>
            <a:off x="1285069" y="3564541"/>
            <a:ext cx="1580100" cy="284400"/>
          </a:xfrm>
          <a:prstGeom prst="rect">
            <a:avLst/>
          </a:prstGeom>
        </p:spPr>
        <p:txBody>
          <a:bodyPr spcFirstLastPara="1" wrap="square" lIns="0" tIns="0" rIns="0" bIns="0" anchor="b" anchorCtr="0">
            <a:noAutofit/>
          </a:bodyPr>
          <a:lstStyle>
            <a:lvl1pPr lvl="0" algn="r" rtl="0">
              <a:lnSpc>
                <a:spcPct val="115000"/>
              </a:lnSpc>
              <a:spcBef>
                <a:spcPts val="0"/>
              </a:spcBef>
              <a:spcAft>
                <a:spcPts val="0"/>
              </a:spcAft>
              <a:buNone/>
              <a:defRPr sz="900">
                <a:latin typeface="Red Hat Text Medium"/>
                <a:ea typeface="Red Hat Text Medium"/>
                <a:cs typeface="Red Hat Text Medium"/>
                <a:sym typeface="Red Hat Text Medium"/>
              </a:defRPr>
            </a:lvl1pPr>
            <a:lvl2pPr lvl="1" algn="r" rtl="0">
              <a:lnSpc>
                <a:spcPct val="115000"/>
              </a:lnSpc>
              <a:spcBef>
                <a:spcPts val="0"/>
              </a:spcBef>
              <a:spcAft>
                <a:spcPts val="0"/>
              </a:spcAft>
              <a:buNone/>
              <a:defRPr sz="900">
                <a:latin typeface="Red Hat Text Medium"/>
                <a:ea typeface="Red Hat Text Medium"/>
                <a:cs typeface="Red Hat Text Medium"/>
                <a:sym typeface="Red Hat Text Medium"/>
              </a:defRPr>
            </a:lvl2pPr>
            <a:lvl3pPr lvl="2" algn="r" rtl="0">
              <a:lnSpc>
                <a:spcPct val="115000"/>
              </a:lnSpc>
              <a:spcBef>
                <a:spcPts val="0"/>
              </a:spcBef>
              <a:spcAft>
                <a:spcPts val="0"/>
              </a:spcAft>
              <a:buNone/>
              <a:defRPr sz="900">
                <a:latin typeface="Red Hat Text Medium"/>
                <a:ea typeface="Red Hat Text Medium"/>
                <a:cs typeface="Red Hat Text Medium"/>
                <a:sym typeface="Red Hat Text Medium"/>
              </a:defRPr>
            </a:lvl3pPr>
            <a:lvl4pPr lvl="3" algn="r" rtl="0">
              <a:lnSpc>
                <a:spcPct val="115000"/>
              </a:lnSpc>
              <a:spcBef>
                <a:spcPts val="0"/>
              </a:spcBef>
              <a:spcAft>
                <a:spcPts val="0"/>
              </a:spcAft>
              <a:buNone/>
              <a:defRPr sz="900">
                <a:latin typeface="Red Hat Text Medium"/>
                <a:ea typeface="Red Hat Text Medium"/>
                <a:cs typeface="Red Hat Text Medium"/>
                <a:sym typeface="Red Hat Text Medium"/>
              </a:defRPr>
            </a:lvl4pPr>
            <a:lvl5pPr lvl="4" algn="r" rtl="0">
              <a:lnSpc>
                <a:spcPct val="115000"/>
              </a:lnSpc>
              <a:spcBef>
                <a:spcPts val="0"/>
              </a:spcBef>
              <a:spcAft>
                <a:spcPts val="0"/>
              </a:spcAft>
              <a:buNone/>
              <a:defRPr sz="900">
                <a:latin typeface="Red Hat Text Medium"/>
                <a:ea typeface="Red Hat Text Medium"/>
                <a:cs typeface="Red Hat Text Medium"/>
                <a:sym typeface="Red Hat Text Medium"/>
              </a:defRPr>
            </a:lvl5pPr>
            <a:lvl6pPr lvl="5" algn="r" rtl="0">
              <a:lnSpc>
                <a:spcPct val="115000"/>
              </a:lnSpc>
              <a:spcBef>
                <a:spcPts val="0"/>
              </a:spcBef>
              <a:spcAft>
                <a:spcPts val="0"/>
              </a:spcAft>
              <a:buNone/>
              <a:defRPr sz="900">
                <a:latin typeface="Red Hat Text Medium"/>
                <a:ea typeface="Red Hat Text Medium"/>
                <a:cs typeface="Red Hat Text Medium"/>
                <a:sym typeface="Red Hat Text Medium"/>
              </a:defRPr>
            </a:lvl6pPr>
            <a:lvl7pPr lvl="6" algn="r" rtl="0">
              <a:lnSpc>
                <a:spcPct val="115000"/>
              </a:lnSpc>
              <a:spcBef>
                <a:spcPts val="0"/>
              </a:spcBef>
              <a:spcAft>
                <a:spcPts val="0"/>
              </a:spcAft>
              <a:buNone/>
              <a:defRPr sz="900">
                <a:latin typeface="Red Hat Text Medium"/>
                <a:ea typeface="Red Hat Text Medium"/>
                <a:cs typeface="Red Hat Text Medium"/>
                <a:sym typeface="Red Hat Text Medium"/>
              </a:defRPr>
            </a:lvl7pPr>
            <a:lvl8pPr lvl="7" algn="r" rtl="0">
              <a:lnSpc>
                <a:spcPct val="115000"/>
              </a:lnSpc>
              <a:spcBef>
                <a:spcPts val="0"/>
              </a:spcBef>
              <a:spcAft>
                <a:spcPts val="0"/>
              </a:spcAft>
              <a:buNone/>
              <a:defRPr sz="900">
                <a:latin typeface="Red Hat Text Medium"/>
                <a:ea typeface="Red Hat Text Medium"/>
                <a:cs typeface="Red Hat Text Medium"/>
                <a:sym typeface="Red Hat Text Medium"/>
              </a:defRPr>
            </a:lvl8pPr>
            <a:lvl9pPr lvl="8" algn="r" rtl="0">
              <a:lnSpc>
                <a:spcPct val="115000"/>
              </a:lnSpc>
              <a:spcBef>
                <a:spcPts val="0"/>
              </a:spcBef>
              <a:spcAft>
                <a:spcPts val="0"/>
              </a:spcAft>
              <a:buNone/>
              <a:defRPr sz="900">
                <a:latin typeface="Red Hat Text Medium"/>
                <a:ea typeface="Red Hat Text Medium"/>
                <a:cs typeface="Red Hat Text Medium"/>
                <a:sym typeface="Red Hat Text Medium"/>
              </a:defRPr>
            </a:lvl9pPr>
          </a:lstStyle>
          <a:p>
            <a:endParaRPr/>
          </a:p>
        </p:txBody>
      </p:sp>
      <p:sp>
        <p:nvSpPr>
          <p:cNvPr id="1000" name="Google Shape;1000;p147"/>
          <p:cNvSpPr txBox="1">
            <a:spLocks noGrp="1"/>
          </p:cNvSpPr>
          <p:nvPr>
            <p:ph type="subTitle" idx="9"/>
          </p:nvPr>
        </p:nvSpPr>
        <p:spPr>
          <a:xfrm>
            <a:off x="1285069" y="3869028"/>
            <a:ext cx="1580100" cy="506400"/>
          </a:xfrm>
          <a:prstGeom prst="rect">
            <a:avLst/>
          </a:prstGeom>
        </p:spPr>
        <p:txBody>
          <a:bodyPr spcFirstLastPara="1" wrap="square" lIns="0" tIns="0" rIns="0" bIns="0" anchor="t" anchorCtr="0">
            <a:noAutofit/>
          </a:bodyPr>
          <a:lstStyle>
            <a:lvl1pPr lvl="0" algn="r" rtl="0">
              <a:lnSpc>
                <a:spcPct val="115000"/>
              </a:lnSpc>
              <a:spcBef>
                <a:spcPts val="0"/>
              </a:spcBef>
              <a:spcAft>
                <a:spcPts val="0"/>
              </a:spcAft>
              <a:buNone/>
              <a:defRPr sz="900"/>
            </a:lvl1pPr>
            <a:lvl2pPr lvl="1" algn="r" rtl="0">
              <a:lnSpc>
                <a:spcPct val="115000"/>
              </a:lnSpc>
              <a:spcBef>
                <a:spcPts val="0"/>
              </a:spcBef>
              <a:spcAft>
                <a:spcPts val="0"/>
              </a:spcAft>
              <a:buNone/>
              <a:defRPr sz="900"/>
            </a:lvl2pPr>
            <a:lvl3pPr lvl="2" algn="r" rtl="0">
              <a:lnSpc>
                <a:spcPct val="115000"/>
              </a:lnSpc>
              <a:spcBef>
                <a:spcPts val="0"/>
              </a:spcBef>
              <a:spcAft>
                <a:spcPts val="0"/>
              </a:spcAft>
              <a:buNone/>
              <a:defRPr sz="900"/>
            </a:lvl3pPr>
            <a:lvl4pPr lvl="3" algn="r" rtl="0">
              <a:lnSpc>
                <a:spcPct val="115000"/>
              </a:lnSpc>
              <a:spcBef>
                <a:spcPts val="0"/>
              </a:spcBef>
              <a:spcAft>
                <a:spcPts val="0"/>
              </a:spcAft>
              <a:buNone/>
              <a:defRPr sz="900"/>
            </a:lvl4pPr>
            <a:lvl5pPr lvl="4" algn="r" rtl="0">
              <a:lnSpc>
                <a:spcPct val="115000"/>
              </a:lnSpc>
              <a:spcBef>
                <a:spcPts val="0"/>
              </a:spcBef>
              <a:spcAft>
                <a:spcPts val="0"/>
              </a:spcAft>
              <a:buNone/>
              <a:defRPr sz="900"/>
            </a:lvl5pPr>
            <a:lvl6pPr lvl="5" algn="r" rtl="0">
              <a:lnSpc>
                <a:spcPct val="115000"/>
              </a:lnSpc>
              <a:spcBef>
                <a:spcPts val="0"/>
              </a:spcBef>
              <a:spcAft>
                <a:spcPts val="0"/>
              </a:spcAft>
              <a:buNone/>
              <a:defRPr sz="900"/>
            </a:lvl6pPr>
            <a:lvl7pPr lvl="6" algn="r" rtl="0">
              <a:lnSpc>
                <a:spcPct val="115000"/>
              </a:lnSpc>
              <a:spcBef>
                <a:spcPts val="0"/>
              </a:spcBef>
              <a:spcAft>
                <a:spcPts val="0"/>
              </a:spcAft>
              <a:buNone/>
              <a:defRPr sz="900"/>
            </a:lvl7pPr>
            <a:lvl8pPr lvl="7" algn="r" rtl="0">
              <a:lnSpc>
                <a:spcPct val="115000"/>
              </a:lnSpc>
              <a:spcBef>
                <a:spcPts val="0"/>
              </a:spcBef>
              <a:spcAft>
                <a:spcPts val="0"/>
              </a:spcAft>
              <a:buNone/>
              <a:defRPr sz="900"/>
            </a:lvl8pPr>
            <a:lvl9pPr lvl="8" algn="r" rtl="0">
              <a:lnSpc>
                <a:spcPct val="115000"/>
              </a:lnSpc>
              <a:spcBef>
                <a:spcPts val="0"/>
              </a:spcBef>
              <a:spcAft>
                <a:spcPts val="0"/>
              </a:spcAft>
              <a:buNone/>
              <a:defRPr sz="900"/>
            </a:lvl9pPr>
          </a:lstStyle>
          <a:p>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Interior data three callouts">
  <p:cSld name="CUSTOM_4_14">
    <p:spTree>
      <p:nvGrpSpPr>
        <p:cNvPr id="1" name="Shape 1001"/>
        <p:cNvGrpSpPr/>
        <p:nvPr/>
      </p:nvGrpSpPr>
      <p:grpSpPr>
        <a:xfrm>
          <a:off x="0" y="0"/>
          <a:ext cx="0" cy="0"/>
          <a:chOff x="0" y="0"/>
          <a:chExt cx="0" cy="0"/>
        </a:xfrm>
      </p:grpSpPr>
      <p:sp>
        <p:nvSpPr>
          <p:cNvPr id="1002" name="Google Shape;1002;p148"/>
          <p:cNvSpPr txBox="1">
            <a:spLocks noGrp="1"/>
          </p:cNvSpPr>
          <p:nvPr>
            <p:ph type="subTitle" idx="1"/>
          </p:nvPr>
        </p:nvSpPr>
        <p:spPr>
          <a:xfrm>
            <a:off x="756675" y="1827319"/>
            <a:ext cx="2261100" cy="930600"/>
          </a:xfrm>
          <a:prstGeom prst="rect">
            <a:avLst/>
          </a:prstGeom>
        </p:spPr>
        <p:txBody>
          <a:bodyPr spcFirstLastPara="1" wrap="square" lIns="0" tIns="0" rIns="0" bIns="0" anchor="t" anchorCtr="0">
            <a:noAutofit/>
          </a:bodyPr>
          <a:lstStyle>
            <a:lvl1pPr lvl="0" algn="ctr" rtl="0">
              <a:spcBef>
                <a:spcPts val="0"/>
              </a:spcBef>
              <a:spcAft>
                <a:spcPts val="0"/>
              </a:spcAft>
              <a:buNone/>
              <a:defRPr sz="6000">
                <a:solidFill>
                  <a:schemeClr val="accent1"/>
                </a:solidFill>
              </a:defRPr>
            </a:lvl1pPr>
            <a:lvl2pPr lvl="1" algn="ctr" rtl="0">
              <a:spcBef>
                <a:spcPts val="400"/>
              </a:spcBef>
              <a:spcAft>
                <a:spcPts val="0"/>
              </a:spcAft>
              <a:buNone/>
              <a:defRPr sz="6000">
                <a:solidFill>
                  <a:schemeClr val="accent1"/>
                </a:solidFill>
              </a:defRPr>
            </a:lvl2pPr>
            <a:lvl3pPr lvl="2" algn="ctr" rtl="0">
              <a:spcBef>
                <a:spcPts val="400"/>
              </a:spcBef>
              <a:spcAft>
                <a:spcPts val="0"/>
              </a:spcAft>
              <a:buNone/>
              <a:defRPr sz="6000">
                <a:solidFill>
                  <a:schemeClr val="accent1"/>
                </a:solidFill>
              </a:defRPr>
            </a:lvl3pPr>
            <a:lvl4pPr lvl="3" algn="ctr" rtl="0">
              <a:spcBef>
                <a:spcPts val="400"/>
              </a:spcBef>
              <a:spcAft>
                <a:spcPts val="0"/>
              </a:spcAft>
              <a:buNone/>
              <a:defRPr sz="6000">
                <a:solidFill>
                  <a:schemeClr val="accent1"/>
                </a:solidFill>
              </a:defRPr>
            </a:lvl4pPr>
            <a:lvl5pPr lvl="4" algn="ctr" rtl="0">
              <a:spcBef>
                <a:spcPts val="400"/>
              </a:spcBef>
              <a:spcAft>
                <a:spcPts val="0"/>
              </a:spcAft>
              <a:buNone/>
              <a:defRPr sz="6000">
                <a:solidFill>
                  <a:schemeClr val="accent1"/>
                </a:solidFill>
              </a:defRPr>
            </a:lvl5pPr>
            <a:lvl6pPr lvl="5" algn="ctr" rtl="0">
              <a:spcBef>
                <a:spcPts val="400"/>
              </a:spcBef>
              <a:spcAft>
                <a:spcPts val="0"/>
              </a:spcAft>
              <a:buNone/>
              <a:defRPr sz="6000">
                <a:solidFill>
                  <a:schemeClr val="accent1"/>
                </a:solidFill>
              </a:defRPr>
            </a:lvl6pPr>
            <a:lvl7pPr lvl="6" algn="ctr" rtl="0">
              <a:spcBef>
                <a:spcPts val="400"/>
              </a:spcBef>
              <a:spcAft>
                <a:spcPts val="0"/>
              </a:spcAft>
              <a:buNone/>
              <a:defRPr sz="6000">
                <a:solidFill>
                  <a:schemeClr val="accent1"/>
                </a:solidFill>
              </a:defRPr>
            </a:lvl7pPr>
            <a:lvl8pPr lvl="7" algn="ctr" rtl="0">
              <a:spcBef>
                <a:spcPts val="400"/>
              </a:spcBef>
              <a:spcAft>
                <a:spcPts val="0"/>
              </a:spcAft>
              <a:buNone/>
              <a:defRPr sz="6000">
                <a:solidFill>
                  <a:schemeClr val="accent1"/>
                </a:solidFill>
              </a:defRPr>
            </a:lvl8pPr>
            <a:lvl9pPr lvl="8" algn="ctr" rtl="0">
              <a:spcBef>
                <a:spcPts val="400"/>
              </a:spcBef>
              <a:spcAft>
                <a:spcPts val="400"/>
              </a:spcAft>
              <a:buNone/>
              <a:defRPr sz="6000">
                <a:solidFill>
                  <a:schemeClr val="accent1"/>
                </a:solidFill>
              </a:defRPr>
            </a:lvl9pPr>
          </a:lstStyle>
          <a:p>
            <a:endParaRPr/>
          </a:p>
        </p:txBody>
      </p:sp>
      <p:sp>
        <p:nvSpPr>
          <p:cNvPr id="1003" name="Google Shape;1003;p148"/>
          <p:cNvSpPr txBox="1">
            <a:spLocks noGrp="1"/>
          </p:cNvSpPr>
          <p:nvPr>
            <p:ph type="subTitle" idx="2"/>
          </p:nvPr>
        </p:nvSpPr>
        <p:spPr>
          <a:xfrm>
            <a:off x="3441488" y="1827319"/>
            <a:ext cx="2261100" cy="930600"/>
          </a:xfrm>
          <a:prstGeom prst="rect">
            <a:avLst/>
          </a:prstGeom>
        </p:spPr>
        <p:txBody>
          <a:bodyPr spcFirstLastPara="1" wrap="square" lIns="0" tIns="0" rIns="0" bIns="0" anchor="t" anchorCtr="0">
            <a:noAutofit/>
          </a:bodyPr>
          <a:lstStyle>
            <a:lvl1pPr lvl="0" algn="ctr" rtl="0">
              <a:spcBef>
                <a:spcPts val="0"/>
              </a:spcBef>
              <a:spcAft>
                <a:spcPts val="0"/>
              </a:spcAft>
              <a:buNone/>
              <a:defRPr sz="6000">
                <a:solidFill>
                  <a:schemeClr val="accent1"/>
                </a:solidFill>
              </a:defRPr>
            </a:lvl1pPr>
            <a:lvl2pPr lvl="1" algn="ctr" rtl="0">
              <a:spcBef>
                <a:spcPts val="400"/>
              </a:spcBef>
              <a:spcAft>
                <a:spcPts val="0"/>
              </a:spcAft>
              <a:buNone/>
              <a:defRPr sz="6000">
                <a:solidFill>
                  <a:schemeClr val="accent1"/>
                </a:solidFill>
              </a:defRPr>
            </a:lvl2pPr>
            <a:lvl3pPr lvl="2" algn="ctr" rtl="0">
              <a:spcBef>
                <a:spcPts val="400"/>
              </a:spcBef>
              <a:spcAft>
                <a:spcPts val="0"/>
              </a:spcAft>
              <a:buNone/>
              <a:defRPr sz="6000">
                <a:solidFill>
                  <a:schemeClr val="accent1"/>
                </a:solidFill>
              </a:defRPr>
            </a:lvl3pPr>
            <a:lvl4pPr lvl="3" algn="ctr" rtl="0">
              <a:spcBef>
                <a:spcPts val="400"/>
              </a:spcBef>
              <a:spcAft>
                <a:spcPts val="0"/>
              </a:spcAft>
              <a:buNone/>
              <a:defRPr sz="6000">
                <a:solidFill>
                  <a:schemeClr val="accent1"/>
                </a:solidFill>
              </a:defRPr>
            </a:lvl4pPr>
            <a:lvl5pPr lvl="4" algn="ctr" rtl="0">
              <a:spcBef>
                <a:spcPts val="400"/>
              </a:spcBef>
              <a:spcAft>
                <a:spcPts val="0"/>
              </a:spcAft>
              <a:buNone/>
              <a:defRPr sz="6000">
                <a:solidFill>
                  <a:schemeClr val="accent1"/>
                </a:solidFill>
              </a:defRPr>
            </a:lvl5pPr>
            <a:lvl6pPr lvl="5" algn="ctr" rtl="0">
              <a:spcBef>
                <a:spcPts val="400"/>
              </a:spcBef>
              <a:spcAft>
                <a:spcPts val="0"/>
              </a:spcAft>
              <a:buNone/>
              <a:defRPr sz="6000">
                <a:solidFill>
                  <a:schemeClr val="accent1"/>
                </a:solidFill>
              </a:defRPr>
            </a:lvl6pPr>
            <a:lvl7pPr lvl="6" algn="ctr" rtl="0">
              <a:spcBef>
                <a:spcPts val="400"/>
              </a:spcBef>
              <a:spcAft>
                <a:spcPts val="0"/>
              </a:spcAft>
              <a:buNone/>
              <a:defRPr sz="6000">
                <a:solidFill>
                  <a:schemeClr val="accent1"/>
                </a:solidFill>
              </a:defRPr>
            </a:lvl7pPr>
            <a:lvl8pPr lvl="7" algn="ctr" rtl="0">
              <a:spcBef>
                <a:spcPts val="400"/>
              </a:spcBef>
              <a:spcAft>
                <a:spcPts val="0"/>
              </a:spcAft>
              <a:buNone/>
              <a:defRPr sz="6000">
                <a:solidFill>
                  <a:schemeClr val="accent1"/>
                </a:solidFill>
              </a:defRPr>
            </a:lvl8pPr>
            <a:lvl9pPr lvl="8" algn="ctr" rtl="0">
              <a:spcBef>
                <a:spcPts val="400"/>
              </a:spcBef>
              <a:spcAft>
                <a:spcPts val="400"/>
              </a:spcAft>
              <a:buNone/>
              <a:defRPr sz="6000">
                <a:solidFill>
                  <a:schemeClr val="accent1"/>
                </a:solidFill>
              </a:defRPr>
            </a:lvl9pPr>
          </a:lstStyle>
          <a:p>
            <a:endParaRPr/>
          </a:p>
        </p:txBody>
      </p:sp>
      <p:sp>
        <p:nvSpPr>
          <p:cNvPr id="1004" name="Google Shape;1004;p148"/>
          <p:cNvSpPr txBox="1">
            <a:spLocks noGrp="1"/>
          </p:cNvSpPr>
          <p:nvPr>
            <p:ph type="subTitle" idx="3"/>
          </p:nvPr>
        </p:nvSpPr>
        <p:spPr>
          <a:xfrm>
            <a:off x="6126263" y="1827319"/>
            <a:ext cx="2261100" cy="930600"/>
          </a:xfrm>
          <a:prstGeom prst="rect">
            <a:avLst/>
          </a:prstGeom>
        </p:spPr>
        <p:txBody>
          <a:bodyPr spcFirstLastPara="1" wrap="square" lIns="0" tIns="0" rIns="0" bIns="0" anchor="t" anchorCtr="0">
            <a:noAutofit/>
          </a:bodyPr>
          <a:lstStyle>
            <a:lvl1pPr lvl="0" algn="ctr" rtl="0">
              <a:spcBef>
                <a:spcPts val="0"/>
              </a:spcBef>
              <a:spcAft>
                <a:spcPts val="0"/>
              </a:spcAft>
              <a:buNone/>
              <a:defRPr sz="6000">
                <a:solidFill>
                  <a:schemeClr val="accent1"/>
                </a:solidFill>
              </a:defRPr>
            </a:lvl1pPr>
            <a:lvl2pPr lvl="1" algn="ctr" rtl="0">
              <a:spcBef>
                <a:spcPts val="400"/>
              </a:spcBef>
              <a:spcAft>
                <a:spcPts val="0"/>
              </a:spcAft>
              <a:buNone/>
              <a:defRPr sz="6000">
                <a:solidFill>
                  <a:schemeClr val="accent1"/>
                </a:solidFill>
              </a:defRPr>
            </a:lvl2pPr>
            <a:lvl3pPr lvl="2" algn="ctr" rtl="0">
              <a:spcBef>
                <a:spcPts val="400"/>
              </a:spcBef>
              <a:spcAft>
                <a:spcPts val="0"/>
              </a:spcAft>
              <a:buNone/>
              <a:defRPr sz="6000">
                <a:solidFill>
                  <a:schemeClr val="accent1"/>
                </a:solidFill>
              </a:defRPr>
            </a:lvl3pPr>
            <a:lvl4pPr lvl="3" algn="ctr" rtl="0">
              <a:spcBef>
                <a:spcPts val="400"/>
              </a:spcBef>
              <a:spcAft>
                <a:spcPts val="0"/>
              </a:spcAft>
              <a:buNone/>
              <a:defRPr sz="6000">
                <a:solidFill>
                  <a:schemeClr val="accent1"/>
                </a:solidFill>
              </a:defRPr>
            </a:lvl4pPr>
            <a:lvl5pPr lvl="4" algn="ctr" rtl="0">
              <a:spcBef>
                <a:spcPts val="400"/>
              </a:spcBef>
              <a:spcAft>
                <a:spcPts val="0"/>
              </a:spcAft>
              <a:buNone/>
              <a:defRPr sz="6000">
                <a:solidFill>
                  <a:schemeClr val="accent1"/>
                </a:solidFill>
              </a:defRPr>
            </a:lvl5pPr>
            <a:lvl6pPr lvl="5" algn="ctr" rtl="0">
              <a:spcBef>
                <a:spcPts val="400"/>
              </a:spcBef>
              <a:spcAft>
                <a:spcPts val="0"/>
              </a:spcAft>
              <a:buNone/>
              <a:defRPr sz="6000">
                <a:solidFill>
                  <a:schemeClr val="accent1"/>
                </a:solidFill>
              </a:defRPr>
            </a:lvl6pPr>
            <a:lvl7pPr lvl="6" algn="ctr" rtl="0">
              <a:spcBef>
                <a:spcPts val="400"/>
              </a:spcBef>
              <a:spcAft>
                <a:spcPts val="0"/>
              </a:spcAft>
              <a:buNone/>
              <a:defRPr sz="6000">
                <a:solidFill>
                  <a:schemeClr val="accent1"/>
                </a:solidFill>
              </a:defRPr>
            </a:lvl7pPr>
            <a:lvl8pPr lvl="7" algn="ctr" rtl="0">
              <a:spcBef>
                <a:spcPts val="400"/>
              </a:spcBef>
              <a:spcAft>
                <a:spcPts val="0"/>
              </a:spcAft>
              <a:buNone/>
              <a:defRPr sz="6000">
                <a:solidFill>
                  <a:schemeClr val="accent1"/>
                </a:solidFill>
              </a:defRPr>
            </a:lvl8pPr>
            <a:lvl9pPr lvl="8" algn="ctr" rtl="0">
              <a:spcBef>
                <a:spcPts val="400"/>
              </a:spcBef>
              <a:spcAft>
                <a:spcPts val="400"/>
              </a:spcAft>
              <a:buNone/>
              <a:defRPr sz="6000">
                <a:solidFill>
                  <a:schemeClr val="accent1"/>
                </a:solidFill>
              </a:defRPr>
            </a:lvl9pPr>
          </a:lstStyle>
          <a:p>
            <a:endParaRPr/>
          </a:p>
        </p:txBody>
      </p:sp>
      <p:sp>
        <p:nvSpPr>
          <p:cNvPr id="1005" name="Google Shape;1005;p148"/>
          <p:cNvSpPr txBox="1">
            <a:spLocks noGrp="1"/>
          </p:cNvSpPr>
          <p:nvPr>
            <p:ph type="subTitle" idx="4"/>
          </p:nvPr>
        </p:nvSpPr>
        <p:spPr>
          <a:xfrm>
            <a:off x="335831" y="41580"/>
            <a:ext cx="3861600" cy="612300"/>
          </a:xfrm>
          <a:prstGeom prst="rect">
            <a:avLst/>
          </a:prstGeom>
        </p:spPr>
        <p:txBody>
          <a:bodyPr spcFirstLastPara="1" wrap="square" lIns="329175" tIns="68575" rIns="68575" bIns="68575" anchor="ctr" anchorCtr="0">
            <a:noAutofit/>
          </a:bodyPr>
          <a:lstStyle>
            <a:lvl1pPr lvl="0"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a:endParaRPr/>
          </a:p>
        </p:txBody>
      </p:sp>
      <p:sp>
        <p:nvSpPr>
          <p:cNvPr id="1006" name="Google Shape;1006;p148"/>
          <p:cNvSpPr txBox="1">
            <a:spLocks noGrp="1"/>
          </p:cNvSpPr>
          <p:nvPr>
            <p:ph type="title"/>
          </p:nvPr>
        </p:nvSpPr>
        <p:spPr>
          <a:xfrm>
            <a:off x="663788" y="653813"/>
            <a:ext cx="7816500" cy="414900"/>
          </a:xfrm>
          <a:prstGeom prst="rect">
            <a:avLst/>
          </a:prstGeom>
        </p:spPr>
        <p:txBody>
          <a:bodyPr spcFirstLastPara="1" wrap="square" lIns="0" tIns="0" rIns="0" bIns="0" anchor="t" anchorCtr="0">
            <a:noAutofit/>
          </a:bodyPr>
          <a:lstStyle>
            <a:lvl1pPr lvl="0" algn="ctr" rtl="0">
              <a:lnSpc>
                <a:spcPct val="130000"/>
              </a:lnSpc>
              <a:spcBef>
                <a:spcPts val="0"/>
              </a:spcBef>
              <a:spcAft>
                <a:spcPts val="0"/>
              </a:spcAft>
              <a:buNone/>
              <a:defRPr sz="2000"/>
            </a:lvl1pPr>
            <a:lvl2pPr lvl="1" algn="ctr" rtl="0">
              <a:lnSpc>
                <a:spcPct val="130000"/>
              </a:lnSpc>
              <a:spcBef>
                <a:spcPts val="0"/>
              </a:spcBef>
              <a:spcAft>
                <a:spcPts val="0"/>
              </a:spcAft>
              <a:buNone/>
              <a:defRPr sz="2000"/>
            </a:lvl2pPr>
            <a:lvl3pPr lvl="2" algn="ctr" rtl="0">
              <a:lnSpc>
                <a:spcPct val="130000"/>
              </a:lnSpc>
              <a:spcBef>
                <a:spcPts val="0"/>
              </a:spcBef>
              <a:spcAft>
                <a:spcPts val="0"/>
              </a:spcAft>
              <a:buNone/>
              <a:defRPr sz="2000"/>
            </a:lvl3pPr>
            <a:lvl4pPr lvl="3" algn="ctr" rtl="0">
              <a:lnSpc>
                <a:spcPct val="130000"/>
              </a:lnSpc>
              <a:spcBef>
                <a:spcPts val="0"/>
              </a:spcBef>
              <a:spcAft>
                <a:spcPts val="0"/>
              </a:spcAft>
              <a:buNone/>
              <a:defRPr sz="2000"/>
            </a:lvl4pPr>
            <a:lvl5pPr lvl="4" algn="ctr" rtl="0">
              <a:lnSpc>
                <a:spcPct val="130000"/>
              </a:lnSpc>
              <a:spcBef>
                <a:spcPts val="0"/>
              </a:spcBef>
              <a:spcAft>
                <a:spcPts val="0"/>
              </a:spcAft>
              <a:buNone/>
              <a:defRPr sz="2000"/>
            </a:lvl5pPr>
            <a:lvl6pPr lvl="5" algn="ctr" rtl="0">
              <a:lnSpc>
                <a:spcPct val="130000"/>
              </a:lnSpc>
              <a:spcBef>
                <a:spcPts val="0"/>
              </a:spcBef>
              <a:spcAft>
                <a:spcPts val="0"/>
              </a:spcAft>
              <a:buNone/>
              <a:defRPr sz="2000"/>
            </a:lvl6pPr>
            <a:lvl7pPr lvl="6" algn="ctr" rtl="0">
              <a:lnSpc>
                <a:spcPct val="130000"/>
              </a:lnSpc>
              <a:spcBef>
                <a:spcPts val="0"/>
              </a:spcBef>
              <a:spcAft>
                <a:spcPts val="0"/>
              </a:spcAft>
              <a:buNone/>
              <a:defRPr sz="2000"/>
            </a:lvl7pPr>
            <a:lvl8pPr lvl="7" algn="ctr" rtl="0">
              <a:lnSpc>
                <a:spcPct val="130000"/>
              </a:lnSpc>
              <a:spcBef>
                <a:spcPts val="0"/>
              </a:spcBef>
              <a:spcAft>
                <a:spcPts val="0"/>
              </a:spcAft>
              <a:buNone/>
              <a:defRPr sz="2000"/>
            </a:lvl8pPr>
            <a:lvl9pPr lvl="8" algn="ctr" rtl="0">
              <a:lnSpc>
                <a:spcPct val="130000"/>
              </a:lnSpc>
              <a:spcBef>
                <a:spcPts val="0"/>
              </a:spcBef>
              <a:spcAft>
                <a:spcPts val="0"/>
              </a:spcAft>
              <a:buNone/>
              <a:defRPr sz="2000"/>
            </a:lvl9pPr>
          </a:lstStyle>
          <a:p>
            <a:endParaRPr/>
          </a:p>
        </p:txBody>
      </p:sp>
      <p:cxnSp>
        <p:nvCxnSpPr>
          <p:cNvPr id="1007" name="Google Shape;1007;p148"/>
          <p:cNvCxnSpPr/>
          <p:nvPr/>
        </p:nvCxnSpPr>
        <p:spPr>
          <a:xfrm rot="10800000">
            <a:off x="335831" y="150"/>
            <a:ext cx="0" cy="664800"/>
          </a:xfrm>
          <a:prstGeom prst="straightConnector1">
            <a:avLst/>
          </a:prstGeom>
          <a:noFill/>
          <a:ln w="9525" cap="flat" cmpd="sng">
            <a:solidFill>
              <a:schemeClr val="accent1"/>
            </a:solidFill>
            <a:prstDash val="solid"/>
            <a:round/>
            <a:headEnd type="none" w="med" len="med"/>
            <a:tailEnd type="none" w="med" len="med"/>
          </a:ln>
        </p:spPr>
      </p:cxnSp>
      <p:cxnSp>
        <p:nvCxnSpPr>
          <p:cNvPr id="1008" name="Google Shape;1008;p148"/>
          <p:cNvCxnSpPr/>
          <p:nvPr/>
        </p:nvCxnSpPr>
        <p:spPr>
          <a:xfrm rot="10800000">
            <a:off x="335825" y="4801200"/>
            <a:ext cx="0" cy="342300"/>
          </a:xfrm>
          <a:prstGeom prst="straightConnector1">
            <a:avLst/>
          </a:prstGeom>
          <a:noFill/>
          <a:ln w="9525" cap="flat" cmpd="sng">
            <a:solidFill>
              <a:schemeClr val="accent1"/>
            </a:solidFill>
            <a:prstDash val="solid"/>
            <a:round/>
            <a:headEnd type="none" w="med" len="med"/>
            <a:tailEnd type="none" w="med" len="med"/>
          </a:ln>
        </p:spPr>
      </p:cxnSp>
      <p:sp>
        <p:nvSpPr>
          <p:cNvPr id="1009" name="Google Shape;1009;p148"/>
          <p:cNvSpPr txBox="1">
            <a:spLocks noGrp="1"/>
          </p:cNvSpPr>
          <p:nvPr>
            <p:ph type="sldNum" idx="12"/>
          </p:nvPr>
        </p:nvSpPr>
        <p:spPr>
          <a:xfrm>
            <a:off x="61481" y="4627167"/>
            <a:ext cx="548700" cy="107700"/>
          </a:xfrm>
          <a:prstGeom prst="rect">
            <a:avLst/>
          </a:prstGeom>
          <a:noFill/>
          <a:ln>
            <a:noFill/>
          </a:ln>
        </p:spPr>
        <p:txBody>
          <a:bodyPr spcFirstLastPara="1" wrap="square" lIns="0" tIns="0" rIns="0" bIns="0" anchor="b" anchorCtr="0">
            <a:noAutofit/>
          </a:bodyPr>
          <a:lstStyle>
            <a:lvl1pPr lvl="0" algn="ctr" rtl="0">
              <a:buNone/>
              <a:defRPr sz="600">
                <a:latin typeface="Red Hat Text Medium"/>
                <a:ea typeface="Red Hat Text Medium"/>
                <a:cs typeface="Red Hat Text Medium"/>
                <a:sym typeface="Red Hat Text Medium"/>
              </a:defRPr>
            </a:lvl1pPr>
            <a:lvl2pPr lvl="1" algn="ctr" rtl="0">
              <a:buNone/>
              <a:defRPr sz="600">
                <a:latin typeface="Red Hat Text Medium"/>
                <a:ea typeface="Red Hat Text Medium"/>
                <a:cs typeface="Red Hat Text Medium"/>
                <a:sym typeface="Red Hat Text Medium"/>
              </a:defRPr>
            </a:lvl2pPr>
            <a:lvl3pPr lvl="2" algn="ctr" rtl="0">
              <a:buNone/>
              <a:defRPr sz="600">
                <a:latin typeface="Red Hat Text Medium"/>
                <a:ea typeface="Red Hat Text Medium"/>
                <a:cs typeface="Red Hat Text Medium"/>
                <a:sym typeface="Red Hat Text Medium"/>
              </a:defRPr>
            </a:lvl3pPr>
            <a:lvl4pPr lvl="3" algn="ctr" rtl="0">
              <a:buNone/>
              <a:defRPr sz="600">
                <a:latin typeface="Red Hat Text Medium"/>
                <a:ea typeface="Red Hat Text Medium"/>
                <a:cs typeface="Red Hat Text Medium"/>
                <a:sym typeface="Red Hat Text Medium"/>
              </a:defRPr>
            </a:lvl4pPr>
            <a:lvl5pPr lvl="4" algn="ctr" rtl="0">
              <a:buNone/>
              <a:defRPr sz="600">
                <a:latin typeface="Red Hat Text Medium"/>
                <a:ea typeface="Red Hat Text Medium"/>
                <a:cs typeface="Red Hat Text Medium"/>
                <a:sym typeface="Red Hat Text Medium"/>
              </a:defRPr>
            </a:lvl5pPr>
            <a:lvl6pPr lvl="5" algn="ctr" rtl="0">
              <a:buNone/>
              <a:defRPr sz="600">
                <a:latin typeface="Red Hat Text Medium"/>
                <a:ea typeface="Red Hat Text Medium"/>
                <a:cs typeface="Red Hat Text Medium"/>
                <a:sym typeface="Red Hat Text Medium"/>
              </a:defRPr>
            </a:lvl6pPr>
            <a:lvl7pPr lvl="6" algn="ctr" rtl="0">
              <a:buNone/>
              <a:defRPr sz="600">
                <a:latin typeface="Red Hat Text Medium"/>
                <a:ea typeface="Red Hat Text Medium"/>
                <a:cs typeface="Red Hat Text Medium"/>
                <a:sym typeface="Red Hat Text Medium"/>
              </a:defRPr>
            </a:lvl7pPr>
            <a:lvl8pPr lvl="7" algn="ctr" rtl="0">
              <a:buNone/>
              <a:defRPr sz="600">
                <a:latin typeface="Red Hat Text Medium"/>
                <a:ea typeface="Red Hat Text Medium"/>
                <a:cs typeface="Red Hat Text Medium"/>
                <a:sym typeface="Red Hat Text Medium"/>
              </a:defRPr>
            </a:lvl8pPr>
            <a:lvl9pPr lvl="8" algn="ctr" rtl="0">
              <a:buNone/>
              <a:defRPr sz="6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pic>
        <p:nvPicPr>
          <p:cNvPr id="1010" name="Google Shape;1010;p148"/>
          <p:cNvPicPr preferRelativeResize="0"/>
          <p:nvPr/>
        </p:nvPicPr>
        <p:blipFill rotWithShape="1">
          <a:blip r:embed="rId2">
            <a:alphaModFix/>
          </a:blip>
          <a:srcRect t="327" b="317"/>
          <a:stretch/>
        </p:blipFill>
        <p:spPr>
          <a:xfrm>
            <a:off x="8033460" y="4734938"/>
            <a:ext cx="731888" cy="171091"/>
          </a:xfrm>
          <a:prstGeom prst="rect">
            <a:avLst/>
          </a:prstGeom>
          <a:noFill/>
          <a:ln>
            <a:noFill/>
          </a:ln>
        </p:spPr>
      </p:pic>
      <p:sp>
        <p:nvSpPr>
          <p:cNvPr id="1011" name="Google Shape;1011;p148"/>
          <p:cNvSpPr txBox="1">
            <a:spLocks noGrp="1"/>
          </p:cNvSpPr>
          <p:nvPr>
            <p:ph type="subTitle" idx="5"/>
          </p:nvPr>
        </p:nvSpPr>
        <p:spPr>
          <a:xfrm>
            <a:off x="663844" y="1068713"/>
            <a:ext cx="7816500" cy="529200"/>
          </a:xfrm>
          <a:prstGeom prst="rect">
            <a:avLst/>
          </a:prstGeom>
        </p:spPr>
        <p:txBody>
          <a:bodyPr spcFirstLastPara="1" wrap="square" lIns="0" tIns="0" rIns="0" bIns="0" anchor="t" anchorCtr="0">
            <a:noAutofit/>
          </a:bodyPr>
          <a:lstStyle>
            <a:lvl1pPr lvl="0" algn="ctr" rtl="0">
              <a:spcBef>
                <a:spcPts val="0"/>
              </a:spcBef>
              <a:spcAft>
                <a:spcPts val="0"/>
              </a:spcAft>
              <a:buNone/>
              <a:defRPr sz="1400">
                <a:solidFill>
                  <a:schemeClr val="accent1"/>
                </a:solidFill>
              </a:defRPr>
            </a:lvl1pPr>
            <a:lvl2pPr lvl="1" algn="ctr" rtl="0">
              <a:spcBef>
                <a:spcPts val="400"/>
              </a:spcBef>
              <a:spcAft>
                <a:spcPts val="0"/>
              </a:spcAft>
              <a:buNone/>
              <a:defRPr sz="1400">
                <a:solidFill>
                  <a:schemeClr val="accent1"/>
                </a:solidFill>
              </a:defRPr>
            </a:lvl2pPr>
            <a:lvl3pPr lvl="2" algn="ctr" rtl="0">
              <a:spcBef>
                <a:spcPts val="400"/>
              </a:spcBef>
              <a:spcAft>
                <a:spcPts val="0"/>
              </a:spcAft>
              <a:buNone/>
              <a:defRPr sz="1400">
                <a:solidFill>
                  <a:schemeClr val="accent1"/>
                </a:solidFill>
              </a:defRPr>
            </a:lvl3pPr>
            <a:lvl4pPr lvl="3" algn="ctr" rtl="0">
              <a:spcBef>
                <a:spcPts val="400"/>
              </a:spcBef>
              <a:spcAft>
                <a:spcPts val="0"/>
              </a:spcAft>
              <a:buNone/>
              <a:defRPr sz="1400">
                <a:solidFill>
                  <a:schemeClr val="accent1"/>
                </a:solidFill>
              </a:defRPr>
            </a:lvl4pPr>
            <a:lvl5pPr lvl="4" algn="ctr" rtl="0">
              <a:spcBef>
                <a:spcPts val="400"/>
              </a:spcBef>
              <a:spcAft>
                <a:spcPts val="0"/>
              </a:spcAft>
              <a:buNone/>
              <a:defRPr sz="1400">
                <a:solidFill>
                  <a:schemeClr val="accent1"/>
                </a:solidFill>
              </a:defRPr>
            </a:lvl5pPr>
            <a:lvl6pPr lvl="5" algn="ctr" rtl="0">
              <a:spcBef>
                <a:spcPts val="400"/>
              </a:spcBef>
              <a:spcAft>
                <a:spcPts val="0"/>
              </a:spcAft>
              <a:buNone/>
              <a:defRPr sz="1400">
                <a:solidFill>
                  <a:schemeClr val="accent1"/>
                </a:solidFill>
              </a:defRPr>
            </a:lvl6pPr>
            <a:lvl7pPr lvl="6" algn="ctr" rtl="0">
              <a:spcBef>
                <a:spcPts val="400"/>
              </a:spcBef>
              <a:spcAft>
                <a:spcPts val="0"/>
              </a:spcAft>
              <a:buNone/>
              <a:defRPr sz="1400">
                <a:solidFill>
                  <a:schemeClr val="accent1"/>
                </a:solidFill>
              </a:defRPr>
            </a:lvl7pPr>
            <a:lvl8pPr lvl="7" algn="ctr" rtl="0">
              <a:spcBef>
                <a:spcPts val="400"/>
              </a:spcBef>
              <a:spcAft>
                <a:spcPts val="0"/>
              </a:spcAft>
              <a:buNone/>
              <a:defRPr sz="1400">
                <a:solidFill>
                  <a:schemeClr val="accent1"/>
                </a:solidFill>
              </a:defRPr>
            </a:lvl8pPr>
            <a:lvl9pPr lvl="8" algn="ctr" rtl="0">
              <a:spcBef>
                <a:spcPts val="400"/>
              </a:spcBef>
              <a:spcAft>
                <a:spcPts val="400"/>
              </a:spcAft>
              <a:buNone/>
              <a:defRPr sz="1400">
                <a:solidFill>
                  <a:schemeClr val="accent1"/>
                </a:solidFill>
              </a:defRPr>
            </a:lvl9pPr>
          </a:lstStyle>
          <a:p>
            <a:endParaRPr/>
          </a:p>
        </p:txBody>
      </p:sp>
      <p:sp>
        <p:nvSpPr>
          <p:cNvPr id="1012" name="Google Shape;1012;p148"/>
          <p:cNvSpPr txBox="1">
            <a:spLocks noGrp="1"/>
          </p:cNvSpPr>
          <p:nvPr>
            <p:ph type="subTitle" idx="6"/>
          </p:nvPr>
        </p:nvSpPr>
        <p:spPr>
          <a:xfrm>
            <a:off x="663788" y="4627163"/>
            <a:ext cx="6001800" cy="420000"/>
          </a:xfrm>
          <a:prstGeom prst="rect">
            <a:avLst/>
          </a:prstGeom>
        </p:spPr>
        <p:txBody>
          <a:bodyPr spcFirstLastPara="1" wrap="square" lIns="0" tIns="0" rIns="0" bIns="0" anchor="b" anchorCtr="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a:endParaRPr/>
          </a:p>
        </p:txBody>
      </p:sp>
      <p:cxnSp>
        <p:nvCxnSpPr>
          <p:cNvPr id="1013" name="Google Shape;1013;p148"/>
          <p:cNvCxnSpPr/>
          <p:nvPr/>
        </p:nvCxnSpPr>
        <p:spPr>
          <a:xfrm>
            <a:off x="3229609" y="1995769"/>
            <a:ext cx="0" cy="1917600"/>
          </a:xfrm>
          <a:prstGeom prst="straightConnector1">
            <a:avLst/>
          </a:prstGeom>
          <a:noFill/>
          <a:ln w="9525" cap="flat" cmpd="sng">
            <a:solidFill>
              <a:schemeClr val="dk2"/>
            </a:solidFill>
            <a:prstDash val="dot"/>
            <a:round/>
            <a:headEnd type="none" w="med" len="med"/>
            <a:tailEnd type="none" w="med" len="med"/>
          </a:ln>
        </p:spPr>
      </p:cxnSp>
      <p:cxnSp>
        <p:nvCxnSpPr>
          <p:cNvPr id="1014" name="Google Shape;1014;p148"/>
          <p:cNvCxnSpPr/>
          <p:nvPr/>
        </p:nvCxnSpPr>
        <p:spPr>
          <a:xfrm>
            <a:off x="5914384" y="1995769"/>
            <a:ext cx="0" cy="1917600"/>
          </a:xfrm>
          <a:prstGeom prst="straightConnector1">
            <a:avLst/>
          </a:prstGeom>
          <a:noFill/>
          <a:ln w="9525" cap="flat" cmpd="sng">
            <a:solidFill>
              <a:schemeClr val="dk2"/>
            </a:solidFill>
            <a:prstDash val="dot"/>
            <a:round/>
            <a:headEnd type="none" w="med" len="med"/>
            <a:tailEnd type="none" w="med" len="med"/>
          </a:ln>
        </p:spPr>
      </p:cxnSp>
      <p:sp>
        <p:nvSpPr>
          <p:cNvPr id="1015" name="Google Shape;1015;p148"/>
          <p:cNvSpPr txBox="1">
            <a:spLocks noGrp="1"/>
          </p:cNvSpPr>
          <p:nvPr>
            <p:ph type="subTitle" idx="7"/>
          </p:nvPr>
        </p:nvSpPr>
        <p:spPr>
          <a:xfrm>
            <a:off x="3351225" y="2757900"/>
            <a:ext cx="2441400" cy="241500"/>
          </a:xfrm>
          <a:prstGeom prst="rect">
            <a:avLst/>
          </a:prstGeom>
        </p:spPr>
        <p:txBody>
          <a:bodyPr spcFirstLastPara="1" wrap="square" lIns="0" tIns="0" rIns="0" bIns="0" anchor="b" anchorCtr="0">
            <a:noAutofit/>
          </a:bodyPr>
          <a:lstStyle>
            <a:lvl1pPr lvl="0" algn="ctr"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1pPr>
            <a:lvl2pPr lvl="1" algn="ctr"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2pPr>
            <a:lvl3pPr lvl="2" algn="ctr"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3pPr>
            <a:lvl4pPr lvl="3" algn="ctr"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4pPr>
            <a:lvl5pPr lvl="4" algn="ctr"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5pPr>
            <a:lvl6pPr lvl="5" algn="ctr"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6pPr>
            <a:lvl7pPr lvl="6" algn="ctr"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7pPr>
            <a:lvl8pPr lvl="7" algn="ctr"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8pPr>
            <a:lvl9pPr lvl="8" algn="ctr"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9pPr>
          </a:lstStyle>
          <a:p>
            <a:endParaRPr/>
          </a:p>
        </p:txBody>
      </p:sp>
      <p:sp>
        <p:nvSpPr>
          <p:cNvPr id="1016" name="Google Shape;1016;p148"/>
          <p:cNvSpPr txBox="1">
            <a:spLocks noGrp="1"/>
          </p:cNvSpPr>
          <p:nvPr>
            <p:ph type="subTitle" idx="8"/>
          </p:nvPr>
        </p:nvSpPr>
        <p:spPr>
          <a:xfrm>
            <a:off x="3351300" y="3124819"/>
            <a:ext cx="2441400" cy="686400"/>
          </a:xfrm>
          <a:prstGeom prst="rect">
            <a:avLst/>
          </a:prstGeom>
        </p:spPr>
        <p:txBody>
          <a:bodyPr spcFirstLastPara="1" wrap="square" lIns="0" tIns="0" rIns="0" bIns="0" anchor="t" anchorCtr="0">
            <a:noAutofit/>
          </a:bodyPr>
          <a:lstStyle>
            <a:lvl1pPr lvl="0" algn="ctr" rtl="0">
              <a:spcBef>
                <a:spcPts val="0"/>
              </a:spcBef>
              <a:spcAft>
                <a:spcPts val="0"/>
              </a:spcAft>
              <a:buNone/>
              <a:defRPr sz="1100"/>
            </a:lvl1pPr>
            <a:lvl2pPr lvl="1" algn="ctr" rtl="0">
              <a:spcBef>
                <a:spcPts val="400"/>
              </a:spcBef>
              <a:spcAft>
                <a:spcPts val="0"/>
              </a:spcAft>
              <a:buNone/>
              <a:defRPr sz="1100"/>
            </a:lvl2pPr>
            <a:lvl3pPr lvl="2" algn="ctr" rtl="0">
              <a:spcBef>
                <a:spcPts val="400"/>
              </a:spcBef>
              <a:spcAft>
                <a:spcPts val="0"/>
              </a:spcAft>
              <a:buNone/>
              <a:defRPr sz="1100"/>
            </a:lvl3pPr>
            <a:lvl4pPr lvl="3" algn="ctr" rtl="0">
              <a:spcBef>
                <a:spcPts val="400"/>
              </a:spcBef>
              <a:spcAft>
                <a:spcPts val="0"/>
              </a:spcAft>
              <a:buNone/>
              <a:defRPr sz="1100"/>
            </a:lvl4pPr>
            <a:lvl5pPr lvl="4" algn="ctr" rtl="0">
              <a:spcBef>
                <a:spcPts val="400"/>
              </a:spcBef>
              <a:spcAft>
                <a:spcPts val="0"/>
              </a:spcAft>
              <a:buNone/>
              <a:defRPr sz="1100"/>
            </a:lvl5pPr>
            <a:lvl6pPr lvl="5" algn="ctr" rtl="0">
              <a:spcBef>
                <a:spcPts val="400"/>
              </a:spcBef>
              <a:spcAft>
                <a:spcPts val="0"/>
              </a:spcAft>
              <a:buNone/>
              <a:defRPr sz="1100"/>
            </a:lvl6pPr>
            <a:lvl7pPr lvl="6" algn="ctr" rtl="0">
              <a:spcBef>
                <a:spcPts val="400"/>
              </a:spcBef>
              <a:spcAft>
                <a:spcPts val="0"/>
              </a:spcAft>
              <a:buNone/>
              <a:defRPr sz="1100"/>
            </a:lvl7pPr>
            <a:lvl8pPr lvl="7" algn="ctr" rtl="0">
              <a:spcBef>
                <a:spcPts val="400"/>
              </a:spcBef>
              <a:spcAft>
                <a:spcPts val="0"/>
              </a:spcAft>
              <a:buNone/>
              <a:defRPr sz="1100"/>
            </a:lvl8pPr>
            <a:lvl9pPr lvl="8" algn="ctr" rtl="0">
              <a:spcBef>
                <a:spcPts val="400"/>
              </a:spcBef>
              <a:spcAft>
                <a:spcPts val="400"/>
              </a:spcAft>
              <a:buNone/>
              <a:defRPr sz="1100"/>
            </a:lvl9pPr>
          </a:lstStyle>
          <a:p>
            <a:endParaRPr/>
          </a:p>
        </p:txBody>
      </p:sp>
      <p:sp>
        <p:nvSpPr>
          <p:cNvPr id="1017" name="Google Shape;1017;p148"/>
          <p:cNvSpPr txBox="1">
            <a:spLocks noGrp="1"/>
          </p:cNvSpPr>
          <p:nvPr>
            <p:ph type="subTitle" idx="9"/>
          </p:nvPr>
        </p:nvSpPr>
        <p:spPr>
          <a:xfrm>
            <a:off x="6036000" y="2757900"/>
            <a:ext cx="2441400" cy="241500"/>
          </a:xfrm>
          <a:prstGeom prst="rect">
            <a:avLst/>
          </a:prstGeom>
        </p:spPr>
        <p:txBody>
          <a:bodyPr spcFirstLastPara="1" wrap="square" lIns="0" tIns="0" rIns="0" bIns="0" anchor="b" anchorCtr="0">
            <a:noAutofit/>
          </a:bodyPr>
          <a:lstStyle>
            <a:lvl1pPr lvl="0" algn="ctr"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1pPr>
            <a:lvl2pPr lvl="1" algn="ctr"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2pPr>
            <a:lvl3pPr lvl="2" algn="ctr"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3pPr>
            <a:lvl4pPr lvl="3" algn="ctr"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4pPr>
            <a:lvl5pPr lvl="4" algn="ctr"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5pPr>
            <a:lvl6pPr lvl="5" algn="ctr"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6pPr>
            <a:lvl7pPr lvl="6" algn="ctr"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7pPr>
            <a:lvl8pPr lvl="7" algn="ctr"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8pPr>
            <a:lvl9pPr lvl="8" algn="ctr"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9pPr>
          </a:lstStyle>
          <a:p>
            <a:endParaRPr/>
          </a:p>
        </p:txBody>
      </p:sp>
      <p:sp>
        <p:nvSpPr>
          <p:cNvPr id="1018" name="Google Shape;1018;p148"/>
          <p:cNvSpPr txBox="1">
            <a:spLocks noGrp="1"/>
          </p:cNvSpPr>
          <p:nvPr>
            <p:ph type="subTitle" idx="13"/>
          </p:nvPr>
        </p:nvSpPr>
        <p:spPr>
          <a:xfrm>
            <a:off x="6036075" y="3124819"/>
            <a:ext cx="2441400" cy="686400"/>
          </a:xfrm>
          <a:prstGeom prst="rect">
            <a:avLst/>
          </a:prstGeom>
        </p:spPr>
        <p:txBody>
          <a:bodyPr spcFirstLastPara="1" wrap="square" lIns="0" tIns="0" rIns="0" bIns="0" anchor="t" anchorCtr="0">
            <a:noAutofit/>
          </a:bodyPr>
          <a:lstStyle>
            <a:lvl1pPr lvl="0" algn="ctr" rtl="0">
              <a:spcBef>
                <a:spcPts val="0"/>
              </a:spcBef>
              <a:spcAft>
                <a:spcPts val="0"/>
              </a:spcAft>
              <a:buNone/>
              <a:defRPr sz="1100"/>
            </a:lvl1pPr>
            <a:lvl2pPr lvl="1" algn="ctr" rtl="0">
              <a:spcBef>
                <a:spcPts val="400"/>
              </a:spcBef>
              <a:spcAft>
                <a:spcPts val="0"/>
              </a:spcAft>
              <a:buNone/>
              <a:defRPr sz="1100"/>
            </a:lvl2pPr>
            <a:lvl3pPr lvl="2" algn="ctr" rtl="0">
              <a:spcBef>
                <a:spcPts val="400"/>
              </a:spcBef>
              <a:spcAft>
                <a:spcPts val="0"/>
              </a:spcAft>
              <a:buNone/>
              <a:defRPr sz="1100"/>
            </a:lvl3pPr>
            <a:lvl4pPr lvl="3" algn="ctr" rtl="0">
              <a:spcBef>
                <a:spcPts val="400"/>
              </a:spcBef>
              <a:spcAft>
                <a:spcPts val="0"/>
              </a:spcAft>
              <a:buNone/>
              <a:defRPr sz="1100"/>
            </a:lvl4pPr>
            <a:lvl5pPr lvl="4" algn="ctr" rtl="0">
              <a:spcBef>
                <a:spcPts val="400"/>
              </a:spcBef>
              <a:spcAft>
                <a:spcPts val="0"/>
              </a:spcAft>
              <a:buNone/>
              <a:defRPr sz="1100"/>
            </a:lvl5pPr>
            <a:lvl6pPr lvl="5" algn="ctr" rtl="0">
              <a:spcBef>
                <a:spcPts val="400"/>
              </a:spcBef>
              <a:spcAft>
                <a:spcPts val="0"/>
              </a:spcAft>
              <a:buNone/>
              <a:defRPr sz="1100"/>
            </a:lvl6pPr>
            <a:lvl7pPr lvl="6" algn="ctr" rtl="0">
              <a:spcBef>
                <a:spcPts val="400"/>
              </a:spcBef>
              <a:spcAft>
                <a:spcPts val="0"/>
              </a:spcAft>
              <a:buNone/>
              <a:defRPr sz="1100"/>
            </a:lvl7pPr>
            <a:lvl8pPr lvl="7" algn="ctr" rtl="0">
              <a:spcBef>
                <a:spcPts val="400"/>
              </a:spcBef>
              <a:spcAft>
                <a:spcPts val="0"/>
              </a:spcAft>
              <a:buNone/>
              <a:defRPr sz="1100"/>
            </a:lvl8pPr>
            <a:lvl9pPr lvl="8" algn="ctr" rtl="0">
              <a:spcBef>
                <a:spcPts val="400"/>
              </a:spcBef>
              <a:spcAft>
                <a:spcPts val="400"/>
              </a:spcAft>
              <a:buNone/>
              <a:defRPr sz="1100"/>
            </a:lvl9pPr>
          </a:lstStyle>
          <a:p>
            <a:endParaRPr/>
          </a:p>
        </p:txBody>
      </p:sp>
      <p:sp>
        <p:nvSpPr>
          <p:cNvPr id="1019" name="Google Shape;1019;p148"/>
          <p:cNvSpPr txBox="1">
            <a:spLocks noGrp="1"/>
          </p:cNvSpPr>
          <p:nvPr>
            <p:ph type="subTitle" idx="14"/>
          </p:nvPr>
        </p:nvSpPr>
        <p:spPr>
          <a:xfrm>
            <a:off x="666450" y="2757900"/>
            <a:ext cx="2441400" cy="241500"/>
          </a:xfrm>
          <a:prstGeom prst="rect">
            <a:avLst/>
          </a:prstGeom>
        </p:spPr>
        <p:txBody>
          <a:bodyPr spcFirstLastPara="1" wrap="square" lIns="0" tIns="0" rIns="0" bIns="0" anchor="b" anchorCtr="0">
            <a:noAutofit/>
          </a:bodyPr>
          <a:lstStyle>
            <a:lvl1pPr lvl="0" algn="ctr"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1pPr>
            <a:lvl2pPr lvl="1" algn="ctr"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2pPr>
            <a:lvl3pPr lvl="2" algn="ctr"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3pPr>
            <a:lvl4pPr lvl="3" algn="ctr"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4pPr>
            <a:lvl5pPr lvl="4" algn="ctr"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5pPr>
            <a:lvl6pPr lvl="5" algn="ctr"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6pPr>
            <a:lvl7pPr lvl="6" algn="ctr"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7pPr>
            <a:lvl8pPr lvl="7" algn="ctr"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8pPr>
            <a:lvl9pPr lvl="8" algn="ctr"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9pPr>
          </a:lstStyle>
          <a:p>
            <a:endParaRPr/>
          </a:p>
        </p:txBody>
      </p:sp>
      <p:sp>
        <p:nvSpPr>
          <p:cNvPr id="1020" name="Google Shape;1020;p148"/>
          <p:cNvSpPr txBox="1">
            <a:spLocks noGrp="1"/>
          </p:cNvSpPr>
          <p:nvPr>
            <p:ph type="subTitle" idx="15"/>
          </p:nvPr>
        </p:nvSpPr>
        <p:spPr>
          <a:xfrm>
            <a:off x="666525" y="3124819"/>
            <a:ext cx="2441400" cy="686400"/>
          </a:xfrm>
          <a:prstGeom prst="rect">
            <a:avLst/>
          </a:prstGeom>
        </p:spPr>
        <p:txBody>
          <a:bodyPr spcFirstLastPara="1" wrap="square" lIns="0" tIns="0" rIns="0" bIns="0" anchor="t" anchorCtr="0">
            <a:noAutofit/>
          </a:bodyPr>
          <a:lstStyle>
            <a:lvl1pPr lvl="0" algn="ctr" rtl="0">
              <a:spcBef>
                <a:spcPts val="0"/>
              </a:spcBef>
              <a:spcAft>
                <a:spcPts val="0"/>
              </a:spcAft>
              <a:buNone/>
              <a:defRPr sz="1100"/>
            </a:lvl1pPr>
            <a:lvl2pPr lvl="1" algn="ctr" rtl="0">
              <a:spcBef>
                <a:spcPts val="400"/>
              </a:spcBef>
              <a:spcAft>
                <a:spcPts val="0"/>
              </a:spcAft>
              <a:buNone/>
              <a:defRPr sz="1100"/>
            </a:lvl2pPr>
            <a:lvl3pPr lvl="2" algn="ctr" rtl="0">
              <a:spcBef>
                <a:spcPts val="400"/>
              </a:spcBef>
              <a:spcAft>
                <a:spcPts val="0"/>
              </a:spcAft>
              <a:buNone/>
              <a:defRPr sz="1100"/>
            </a:lvl3pPr>
            <a:lvl4pPr lvl="3" algn="ctr" rtl="0">
              <a:spcBef>
                <a:spcPts val="400"/>
              </a:spcBef>
              <a:spcAft>
                <a:spcPts val="0"/>
              </a:spcAft>
              <a:buNone/>
              <a:defRPr sz="1100"/>
            </a:lvl4pPr>
            <a:lvl5pPr lvl="4" algn="ctr" rtl="0">
              <a:spcBef>
                <a:spcPts val="400"/>
              </a:spcBef>
              <a:spcAft>
                <a:spcPts val="0"/>
              </a:spcAft>
              <a:buNone/>
              <a:defRPr sz="1100"/>
            </a:lvl5pPr>
            <a:lvl6pPr lvl="5" algn="ctr" rtl="0">
              <a:spcBef>
                <a:spcPts val="400"/>
              </a:spcBef>
              <a:spcAft>
                <a:spcPts val="0"/>
              </a:spcAft>
              <a:buNone/>
              <a:defRPr sz="1100"/>
            </a:lvl6pPr>
            <a:lvl7pPr lvl="6" algn="ctr" rtl="0">
              <a:spcBef>
                <a:spcPts val="400"/>
              </a:spcBef>
              <a:spcAft>
                <a:spcPts val="0"/>
              </a:spcAft>
              <a:buNone/>
              <a:defRPr sz="1100"/>
            </a:lvl7pPr>
            <a:lvl8pPr lvl="7" algn="ctr" rtl="0">
              <a:spcBef>
                <a:spcPts val="400"/>
              </a:spcBef>
              <a:spcAft>
                <a:spcPts val="0"/>
              </a:spcAft>
              <a:buNone/>
              <a:defRPr sz="1100"/>
            </a:lvl8pPr>
            <a:lvl9pPr lvl="8" algn="ctr" rtl="0">
              <a:spcBef>
                <a:spcPts val="400"/>
              </a:spcBef>
              <a:spcAft>
                <a:spcPts val="400"/>
              </a:spcAft>
              <a:buNone/>
              <a:defRPr sz="1100"/>
            </a:lvl9pPr>
          </a:lstStyle>
          <a:p>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Interior data two callouts">
  <p:cSld name="CUSTOM_4_13">
    <p:spTree>
      <p:nvGrpSpPr>
        <p:cNvPr id="1" name="Shape 1021"/>
        <p:cNvGrpSpPr/>
        <p:nvPr/>
      </p:nvGrpSpPr>
      <p:grpSpPr>
        <a:xfrm>
          <a:off x="0" y="0"/>
          <a:ext cx="0" cy="0"/>
          <a:chOff x="0" y="0"/>
          <a:chExt cx="0" cy="0"/>
        </a:xfrm>
      </p:grpSpPr>
      <p:sp>
        <p:nvSpPr>
          <p:cNvPr id="1022" name="Google Shape;1022;p149"/>
          <p:cNvSpPr txBox="1">
            <a:spLocks noGrp="1"/>
          </p:cNvSpPr>
          <p:nvPr>
            <p:ph type="subTitle" idx="1"/>
          </p:nvPr>
        </p:nvSpPr>
        <p:spPr>
          <a:xfrm>
            <a:off x="3416662" y="1827319"/>
            <a:ext cx="2261100" cy="930600"/>
          </a:xfrm>
          <a:prstGeom prst="rect">
            <a:avLst/>
          </a:prstGeom>
        </p:spPr>
        <p:txBody>
          <a:bodyPr spcFirstLastPara="1" wrap="square" lIns="0" tIns="0" rIns="0" bIns="0" anchor="t" anchorCtr="0">
            <a:noAutofit/>
          </a:bodyPr>
          <a:lstStyle>
            <a:lvl1pPr lvl="0" rtl="0">
              <a:spcBef>
                <a:spcPts val="0"/>
              </a:spcBef>
              <a:spcAft>
                <a:spcPts val="0"/>
              </a:spcAft>
              <a:buNone/>
              <a:defRPr sz="6000">
                <a:solidFill>
                  <a:schemeClr val="accent1"/>
                </a:solidFill>
              </a:defRPr>
            </a:lvl1pPr>
            <a:lvl2pPr lvl="1" rtl="0">
              <a:spcBef>
                <a:spcPts val="400"/>
              </a:spcBef>
              <a:spcAft>
                <a:spcPts val="0"/>
              </a:spcAft>
              <a:buNone/>
              <a:defRPr sz="6000">
                <a:solidFill>
                  <a:schemeClr val="accent1"/>
                </a:solidFill>
              </a:defRPr>
            </a:lvl2pPr>
            <a:lvl3pPr lvl="2" rtl="0">
              <a:spcBef>
                <a:spcPts val="400"/>
              </a:spcBef>
              <a:spcAft>
                <a:spcPts val="0"/>
              </a:spcAft>
              <a:buNone/>
              <a:defRPr sz="6000">
                <a:solidFill>
                  <a:schemeClr val="accent1"/>
                </a:solidFill>
              </a:defRPr>
            </a:lvl3pPr>
            <a:lvl4pPr lvl="3" rtl="0">
              <a:spcBef>
                <a:spcPts val="400"/>
              </a:spcBef>
              <a:spcAft>
                <a:spcPts val="0"/>
              </a:spcAft>
              <a:buNone/>
              <a:defRPr sz="6000">
                <a:solidFill>
                  <a:schemeClr val="accent1"/>
                </a:solidFill>
              </a:defRPr>
            </a:lvl4pPr>
            <a:lvl5pPr lvl="4" rtl="0">
              <a:spcBef>
                <a:spcPts val="400"/>
              </a:spcBef>
              <a:spcAft>
                <a:spcPts val="0"/>
              </a:spcAft>
              <a:buNone/>
              <a:defRPr sz="6000">
                <a:solidFill>
                  <a:schemeClr val="accent1"/>
                </a:solidFill>
              </a:defRPr>
            </a:lvl5pPr>
            <a:lvl6pPr lvl="5" rtl="0">
              <a:spcBef>
                <a:spcPts val="400"/>
              </a:spcBef>
              <a:spcAft>
                <a:spcPts val="0"/>
              </a:spcAft>
              <a:buNone/>
              <a:defRPr sz="6000">
                <a:solidFill>
                  <a:schemeClr val="accent1"/>
                </a:solidFill>
              </a:defRPr>
            </a:lvl6pPr>
            <a:lvl7pPr lvl="6" rtl="0">
              <a:spcBef>
                <a:spcPts val="400"/>
              </a:spcBef>
              <a:spcAft>
                <a:spcPts val="0"/>
              </a:spcAft>
              <a:buNone/>
              <a:defRPr sz="6000">
                <a:solidFill>
                  <a:schemeClr val="accent1"/>
                </a:solidFill>
              </a:defRPr>
            </a:lvl7pPr>
            <a:lvl8pPr lvl="7" rtl="0">
              <a:spcBef>
                <a:spcPts val="400"/>
              </a:spcBef>
              <a:spcAft>
                <a:spcPts val="0"/>
              </a:spcAft>
              <a:buNone/>
              <a:defRPr sz="6000">
                <a:solidFill>
                  <a:schemeClr val="accent1"/>
                </a:solidFill>
              </a:defRPr>
            </a:lvl8pPr>
            <a:lvl9pPr lvl="8" rtl="0">
              <a:spcBef>
                <a:spcPts val="400"/>
              </a:spcBef>
              <a:spcAft>
                <a:spcPts val="400"/>
              </a:spcAft>
              <a:buNone/>
              <a:defRPr sz="6000">
                <a:solidFill>
                  <a:schemeClr val="accent1"/>
                </a:solidFill>
              </a:defRPr>
            </a:lvl9pPr>
          </a:lstStyle>
          <a:p>
            <a:endParaRPr/>
          </a:p>
        </p:txBody>
      </p:sp>
      <p:sp>
        <p:nvSpPr>
          <p:cNvPr id="1023" name="Google Shape;1023;p149"/>
          <p:cNvSpPr txBox="1">
            <a:spLocks noGrp="1"/>
          </p:cNvSpPr>
          <p:nvPr>
            <p:ph type="subTitle" idx="2"/>
          </p:nvPr>
        </p:nvSpPr>
        <p:spPr>
          <a:xfrm>
            <a:off x="5979694" y="1827319"/>
            <a:ext cx="2261100" cy="930600"/>
          </a:xfrm>
          <a:prstGeom prst="rect">
            <a:avLst/>
          </a:prstGeom>
        </p:spPr>
        <p:txBody>
          <a:bodyPr spcFirstLastPara="1" wrap="square" lIns="0" tIns="0" rIns="0" bIns="0" anchor="t" anchorCtr="0">
            <a:noAutofit/>
          </a:bodyPr>
          <a:lstStyle>
            <a:lvl1pPr lvl="0" rtl="0">
              <a:spcBef>
                <a:spcPts val="0"/>
              </a:spcBef>
              <a:spcAft>
                <a:spcPts val="0"/>
              </a:spcAft>
              <a:buNone/>
              <a:defRPr sz="6000">
                <a:solidFill>
                  <a:schemeClr val="accent1"/>
                </a:solidFill>
              </a:defRPr>
            </a:lvl1pPr>
            <a:lvl2pPr lvl="1" rtl="0">
              <a:spcBef>
                <a:spcPts val="400"/>
              </a:spcBef>
              <a:spcAft>
                <a:spcPts val="0"/>
              </a:spcAft>
              <a:buNone/>
              <a:defRPr sz="6000">
                <a:solidFill>
                  <a:schemeClr val="accent1"/>
                </a:solidFill>
              </a:defRPr>
            </a:lvl2pPr>
            <a:lvl3pPr lvl="2" rtl="0">
              <a:spcBef>
                <a:spcPts val="400"/>
              </a:spcBef>
              <a:spcAft>
                <a:spcPts val="0"/>
              </a:spcAft>
              <a:buNone/>
              <a:defRPr sz="6000">
                <a:solidFill>
                  <a:schemeClr val="accent1"/>
                </a:solidFill>
              </a:defRPr>
            </a:lvl3pPr>
            <a:lvl4pPr lvl="3" rtl="0">
              <a:spcBef>
                <a:spcPts val="400"/>
              </a:spcBef>
              <a:spcAft>
                <a:spcPts val="0"/>
              </a:spcAft>
              <a:buNone/>
              <a:defRPr sz="6000">
                <a:solidFill>
                  <a:schemeClr val="accent1"/>
                </a:solidFill>
              </a:defRPr>
            </a:lvl4pPr>
            <a:lvl5pPr lvl="4" rtl="0">
              <a:spcBef>
                <a:spcPts val="400"/>
              </a:spcBef>
              <a:spcAft>
                <a:spcPts val="0"/>
              </a:spcAft>
              <a:buNone/>
              <a:defRPr sz="6000">
                <a:solidFill>
                  <a:schemeClr val="accent1"/>
                </a:solidFill>
              </a:defRPr>
            </a:lvl5pPr>
            <a:lvl6pPr lvl="5" rtl="0">
              <a:spcBef>
                <a:spcPts val="400"/>
              </a:spcBef>
              <a:spcAft>
                <a:spcPts val="0"/>
              </a:spcAft>
              <a:buNone/>
              <a:defRPr sz="6000">
                <a:solidFill>
                  <a:schemeClr val="accent1"/>
                </a:solidFill>
              </a:defRPr>
            </a:lvl6pPr>
            <a:lvl7pPr lvl="6" rtl="0">
              <a:spcBef>
                <a:spcPts val="400"/>
              </a:spcBef>
              <a:spcAft>
                <a:spcPts val="0"/>
              </a:spcAft>
              <a:buNone/>
              <a:defRPr sz="6000">
                <a:solidFill>
                  <a:schemeClr val="accent1"/>
                </a:solidFill>
              </a:defRPr>
            </a:lvl7pPr>
            <a:lvl8pPr lvl="7" rtl="0">
              <a:spcBef>
                <a:spcPts val="400"/>
              </a:spcBef>
              <a:spcAft>
                <a:spcPts val="0"/>
              </a:spcAft>
              <a:buNone/>
              <a:defRPr sz="6000">
                <a:solidFill>
                  <a:schemeClr val="accent1"/>
                </a:solidFill>
              </a:defRPr>
            </a:lvl8pPr>
            <a:lvl9pPr lvl="8" rtl="0">
              <a:spcBef>
                <a:spcPts val="400"/>
              </a:spcBef>
              <a:spcAft>
                <a:spcPts val="400"/>
              </a:spcAft>
              <a:buNone/>
              <a:defRPr sz="6000">
                <a:solidFill>
                  <a:schemeClr val="accent1"/>
                </a:solidFill>
              </a:defRPr>
            </a:lvl9pPr>
          </a:lstStyle>
          <a:p>
            <a:endParaRPr/>
          </a:p>
        </p:txBody>
      </p:sp>
      <p:sp>
        <p:nvSpPr>
          <p:cNvPr id="1024" name="Google Shape;1024;p149"/>
          <p:cNvSpPr txBox="1">
            <a:spLocks noGrp="1"/>
          </p:cNvSpPr>
          <p:nvPr>
            <p:ph type="subTitle" idx="3"/>
          </p:nvPr>
        </p:nvSpPr>
        <p:spPr>
          <a:xfrm>
            <a:off x="335831" y="41580"/>
            <a:ext cx="3861600" cy="612300"/>
          </a:xfrm>
          <a:prstGeom prst="rect">
            <a:avLst/>
          </a:prstGeom>
        </p:spPr>
        <p:txBody>
          <a:bodyPr spcFirstLastPara="1" wrap="square" lIns="329175" tIns="68575" rIns="68575" bIns="68575" anchor="ctr" anchorCtr="0">
            <a:noAutofit/>
          </a:bodyPr>
          <a:lstStyle>
            <a:lvl1pPr lvl="0"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a:endParaRPr/>
          </a:p>
        </p:txBody>
      </p:sp>
      <p:sp>
        <p:nvSpPr>
          <p:cNvPr id="1025" name="Google Shape;1025;p149"/>
          <p:cNvSpPr txBox="1">
            <a:spLocks noGrp="1"/>
          </p:cNvSpPr>
          <p:nvPr>
            <p:ph type="title"/>
          </p:nvPr>
        </p:nvSpPr>
        <p:spPr>
          <a:xfrm>
            <a:off x="663788" y="653813"/>
            <a:ext cx="7816500" cy="414900"/>
          </a:xfrm>
          <a:prstGeom prst="rect">
            <a:avLst/>
          </a:prstGeom>
        </p:spPr>
        <p:txBody>
          <a:bodyPr spcFirstLastPara="1" wrap="square" lIns="0" tIns="0" rIns="0" bIns="0" anchor="t" anchorCtr="0">
            <a:noAutofit/>
          </a:bodyPr>
          <a:lstStyle>
            <a:lvl1pPr lvl="0" algn="ctr" rtl="0">
              <a:lnSpc>
                <a:spcPct val="130000"/>
              </a:lnSpc>
              <a:spcBef>
                <a:spcPts val="0"/>
              </a:spcBef>
              <a:spcAft>
                <a:spcPts val="0"/>
              </a:spcAft>
              <a:buNone/>
              <a:defRPr sz="2000"/>
            </a:lvl1pPr>
            <a:lvl2pPr lvl="1" algn="ctr" rtl="0">
              <a:lnSpc>
                <a:spcPct val="130000"/>
              </a:lnSpc>
              <a:spcBef>
                <a:spcPts val="0"/>
              </a:spcBef>
              <a:spcAft>
                <a:spcPts val="0"/>
              </a:spcAft>
              <a:buNone/>
              <a:defRPr sz="2000"/>
            </a:lvl2pPr>
            <a:lvl3pPr lvl="2" algn="ctr" rtl="0">
              <a:lnSpc>
                <a:spcPct val="130000"/>
              </a:lnSpc>
              <a:spcBef>
                <a:spcPts val="0"/>
              </a:spcBef>
              <a:spcAft>
                <a:spcPts val="0"/>
              </a:spcAft>
              <a:buNone/>
              <a:defRPr sz="2000"/>
            </a:lvl3pPr>
            <a:lvl4pPr lvl="3" algn="ctr" rtl="0">
              <a:lnSpc>
                <a:spcPct val="130000"/>
              </a:lnSpc>
              <a:spcBef>
                <a:spcPts val="0"/>
              </a:spcBef>
              <a:spcAft>
                <a:spcPts val="0"/>
              </a:spcAft>
              <a:buNone/>
              <a:defRPr sz="2000"/>
            </a:lvl4pPr>
            <a:lvl5pPr lvl="4" algn="ctr" rtl="0">
              <a:lnSpc>
                <a:spcPct val="130000"/>
              </a:lnSpc>
              <a:spcBef>
                <a:spcPts val="0"/>
              </a:spcBef>
              <a:spcAft>
                <a:spcPts val="0"/>
              </a:spcAft>
              <a:buNone/>
              <a:defRPr sz="2000"/>
            </a:lvl5pPr>
            <a:lvl6pPr lvl="5" algn="ctr" rtl="0">
              <a:lnSpc>
                <a:spcPct val="130000"/>
              </a:lnSpc>
              <a:spcBef>
                <a:spcPts val="0"/>
              </a:spcBef>
              <a:spcAft>
                <a:spcPts val="0"/>
              </a:spcAft>
              <a:buNone/>
              <a:defRPr sz="2000"/>
            </a:lvl6pPr>
            <a:lvl7pPr lvl="6" algn="ctr" rtl="0">
              <a:lnSpc>
                <a:spcPct val="130000"/>
              </a:lnSpc>
              <a:spcBef>
                <a:spcPts val="0"/>
              </a:spcBef>
              <a:spcAft>
                <a:spcPts val="0"/>
              </a:spcAft>
              <a:buNone/>
              <a:defRPr sz="2000"/>
            </a:lvl7pPr>
            <a:lvl8pPr lvl="7" algn="ctr" rtl="0">
              <a:lnSpc>
                <a:spcPct val="130000"/>
              </a:lnSpc>
              <a:spcBef>
                <a:spcPts val="0"/>
              </a:spcBef>
              <a:spcAft>
                <a:spcPts val="0"/>
              </a:spcAft>
              <a:buNone/>
              <a:defRPr sz="2000"/>
            </a:lvl8pPr>
            <a:lvl9pPr lvl="8" algn="ctr" rtl="0">
              <a:lnSpc>
                <a:spcPct val="130000"/>
              </a:lnSpc>
              <a:spcBef>
                <a:spcPts val="0"/>
              </a:spcBef>
              <a:spcAft>
                <a:spcPts val="0"/>
              </a:spcAft>
              <a:buNone/>
              <a:defRPr sz="2000"/>
            </a:lvl9pPr>
          </a:lstStyle>
          <a:p>
            <a:endParaRPr/>
          </a:p>
        </p:txBody>
      </p:sp>
      <p:cxnSp>
        <p:nvCxnSpPr>
          <p:cNvPr id="1026" name="Google Shape;1026;p149"/>
          <p:cNvCxnSpPr/>
          <p:nvPr/>
        </p:nvCxnSpPr>
        <p:spPr>
          <a:xfrm rot="10800000">
            <a:off x="335831" y="150"/>
            <a:ext cx="0" cy="664800"/>
          </a:xfrm>
          <a:prstGeom prst="straightConnector1">
            <a:avLst/>
          </a:prstGeom>
          <a:noFill/>
          <a:ln w="9525" cap="flat" cmpd="sng">
            <a:solidFill>
              <a:schemeClr val="accent1"/>
            </a:solidFill>
            <a:prstDash val="solid"/>
            <a:round/>
            <a:headEnd type="none" w="med" len="med"/>
            <a:tailEnd type="none" w="med" len="med"/>
          </a:ln>
        </p:spPr>
      </p:cxnSp>
      <p:cxnSp>
        <p:nvCxnSpPr>
          <p:cNvPr id="1027" name="Google Shape;1027;p149"/>
          <p:cNvCxnSpPr/>
          <p:nvPr/>
        </p:nvCxnSpPr>
        <p:spPr>
          <a:xfrm rot="10800000">
            <a:off x="335825" y="4801200"/>
            <a:ext cx="0" cy="342300"/>
          </a:xfrm>
          <a:prstGeom prst="straightConnector1">
            <a:avLst/>
          </a:prstGeom>
          <a:noFill/>
          <a:ln w="9525" cap="flat" cmpd="sng">
            <a:solidFill>
              <a:schemeClr val="accent1"/>
            </a:solidFill>
            <a:prstDash val="solid"/>
            <a:round/>
            <a:headEnd type="none" w="med" len="med"/>
            <a:tailEnd type="none" w="med" len="med"/>
          </a:ln>
        </p:spPr>
      </p:cxnSp>
      <p:sp>
        <p:nvSpPr>
          <p:cNvPr id="1028" name="Google Shape;1028;p149"/>
          <p:cNvSpPr txBox="1">
            <a:spLocks noGrp="1"/>
          </p:cNvSpPr>
          <p:nvPr>
            <p:ph type="sldNum" idx="12"/>
          </p:nvPr>
        </p:nvSpPr>
        <p:spPr>
          <a:xfrm>
            <a:off x="61481" y="4627167"/>
            <a:ext cx="548700" cy="107700"/>
          </a:xfrm>
          <a:prstGeom prst="rect">
            <a:avLst/>
          </a:prstGeom>
          <a:noFill/>
          <a:ln>
            <a:noFill/>
          </a:ln>
        </p:spPr>
        <p:txBody>
          <a:bodyPr spcFirstLastPara="1" wrap="square" lIns="0" tIns="0" rIns="0" bIns="0" anchor="b" anchorCtr="0">
            <a:noAutofit/>
          </a:bodyPr>
          <a:lstStyle>
            <a:lvl1pPr lvl="0" algn="ctr" rtl="0">
              <a:buNone/>
              <a:defRPr sz="600">
                <a:latin typeface="Red Hat Text Medium"/>
                <a:ea typeface="Red Hat Text Medium"/>
                <a:cs typeface="Red Hat Text Medium"/>
                <a:sym typeface="Red Hat Text Medium"/>
              </a:defRPr>
            </a:lvl1pPr>
            <a:lvl2pPr lvl="1" algn="ctr" rtl="0">
              <a:buNone/>
              <a:defRPr sz="600">
                <a:latin typeface="Red Hat Text Medium"/>
                <a:ea typeface="Red Hat Text Medium"/>
                <a:cs typeface="Red Hat Text Medium"/>
                <a:sym typeface="Red Hat Text Medium"/>
              </a:defRPr>
            </a:lvl2pPr>
            <a:lvl3pPr lvl="2" algn="ctr" rtl="0">
              <a:buNone/>
              <a:defRPr sz="600">
                <a:latin typeface="Red Hat Text Medium"/>
                <a:ea typeface="Red Hat Text Medium"/>
                <a:cs typeface="Red Hat Text Medium"/>
                <a:sym typeface="Red Hat Text Medium"/>
              </a:defRPr>
            </a:lvl3pPr>
            <a:lvl4pPr lvl="3" algn="ctr" rtl="0">
              <a:buNone/>
              <a:defRPr sz="600">
                <a:latin typeface="Red Hat Text Medium"/>
                <a:ea typeface="Red Hat Text Medium"/>
                <a:cs typeface="Red Hat Text Medium"/>
                <a:sym typeface="Red Hat Text Medium"/>
              </a:defRPr>
            </a:lvl4pPr>
            <a:lvl5pPr lvl="4" algn="ctr" rtl="0">
              <a:buNone/>
              <a:defRPr sz="600">
                <a:latin typeface="Red Hat Text Medium"/>
                <a:ea typeface="Red Hat Text Medium"/>
                <a:cs typeface="Red Hat Text Medium"/>
                <a:sym typeface="Red Hat Text Medium"/>
              </a:defRPr>
            </a:lvl5pPr>
            <a:lvl6pPr lvl="5" algn="ctr" rtl="0">
              <a:buNone/>
              <a:defRPr sz="600">
                <a:latin typeface="Red Hat Text Medium"/>
                <a:ea typeface="Red Hat Text Medium"/>
                <a:cs typeface="Red Hat Text Medium"/>
                <a:sym typeface="Red Hat Text Medium"/>
              </a:defRPr>
            </a:lvl6pPr>
            <a:lvl7pPr lvl="6" algn="ctr" rtl="0">
              <a:buNone/>
              <a:defRPr sz="600">
                <a:latin typeface="Red Hat Text Medium"/>
                <a:ea typeface="Red Hat Text Medium"/>
                <a:cs typeface="Red Hat Text Medium"/>
                <a:sym typeface="Red Hat Text Medium"/>
              </a:defRPr>
            </a:lvl7pPr>
            <a:lvl8pPr lvl="7" algn="ctr" rtl="0">
              <a:buNone/>
              <a:defRPr sz="600">
                <a:latin typeface="Red Hat Text Medium"/>
                <a:ea typeface="Red Hat Text Medium"/>
                <a:cs typeface="Red Hat Text Medium"/>
                <a:sym typeface="Red Hat Text Medium"/>
              </a:defRPr>
            </a:lvl8pPr>
            <a:lvl9pPr lvl="8" algn="ctr" rtl="0">
              <a:buNone/>
              <a:defRPr sz="6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pic>
        <p:nvPicPr>
          <p:cNvPr id="1029" name="Google Shape;1029;p149"/>
          <p:cNvPicPr preferRelativeResize="0"/>
          <p:nvPr/>
        </p:nvPicPr>
        <p:blipFill rotWithShape="1">
          <a:blip r:embed="rId2">
            <a:alphaModFix/>
          </a:blip>
          <a:srcRect t="327" b="317"/>
          <a:stretch/>
        </p:blipFill>
        <p:spPr>
          <a:xfrm>
            <a:off x="8033460" y="4734938"/>
            <a:ext cx="731888" cy="171091"/>
          </a:xfrm>
          <a:prstGeom prst="rect">
            <a:avLst/>
          </a:prstGeom>
          <a:noFill/>
          <a:ln>
            <a:noFill/>
          </a:ln>
        </p:spPr>
      </p:pic>
      <p:sp>
        <p:nvSpPr>
          <p:cNvPr id="1030" name="Google Shape;1030;p149"/>
          <p:cNvSpPr txBox="1">
            <a:spLocks noGrp="1"/>
          </p:cNvSpPr>
          <p:nvPr>
            <p:ph type="subTitle" idx="4"/>
          </p:nvPr>
        </p:nvSpPr>
        <p:spPr>
          <a:xfrm>
            <a:off x="663844" y="1068713"/>
            <a:ext cx="7816500" cy="529200"/>
          </a:xfrm>
          <a:prstGeom prst="rect">
            <a:avLst/>
          </a:prstGeom>
        </p:spPr>
        <p:txBody>
          <a:bodyPr spcFirstLastPara="1" wrap="square" lIns="0" tIns="0" rIns="0" bIns="0" anchor="t" anchorCtr="0">
            <a:noAutofit/>
          </a:bodyPr>
          <a:lstStyle>
            <a:lvl1pPr lvl="0" algn="ctr" rtl="0">
              <a:spcBef>
                <a:spcPts val="0"/>
              </a:spcBef>
              <a:spcAft>
                <a:spcPts val="0"/>
              </a:spcAft>
              <a:buNone/>
              <a:defRPr sz="1400">
                <a:solidFill>
                  <a:schemeClr val="accent1"/>
                </a:solidFill>
              </a:defRPr>
            </a:lvl1pPr>
            <a:lvl2pPr lvl="1" algn="ctr" rtl="0">
              <a:spcBef>
                <a:spcPts val="400"/>
              </a:spcBef>
              <a:spcAft>
                <a:spcPts val="0"/>
              </a:spcAft>
              <a:buNone/>
              <a:defRPr sz="1400">
                <a:solidFill>
                  <a:schemeClr val="accent1"/>
                </a:solidFill>
              </a:defRPr>
            </a:lvl2pPr>
            <a:lvl3pPr lvl="2" algn="ctr" rtl="0">
              <a:spcBef>
                <a:spcPts val="400"/>
              </a:spcBef>
              <a:spcAft>
                <a:spcPts val="0"/>
              </a:spcAft>
              <a:buNone/>
              <a:defRPr sz="1400">
                <a:solidFill>
                  <a:schemeClr val="accent1"/>
                </a:solidFill>
              </a:defRPr>
            </a:lvl3pPr>
            <a:lvl4pPr lvl="3" algn="ctr" rtl="0">
              <a:spcBef>
                <a:spcPts val="400"/>
              </a:spcBef>
              <a:spcAft>
                <a:spcPts val="0"/>
              </a:spcAft>
              <a:buNone/>
              <a:defRPr sz="1400">
                <a:solidFill>
                  <a:schemeClr val="accent1"/>
                </a:solidFill>
              </a:defRPr>
            </a:lvl4pPr>
            <a:lvl5pPr lvl="4" algn="ctr" rtl="0">
              <a:spcBef>
                <a:spcPts val="400"/>
              </a:spcBef>
              <a:spcAft>
                <a:spcPts val="0"/>
              </a:spcAft>
              <a:buNone/>
              <a:defRPr sz="1400">
                <a:solidFill>
                  <a:schemeClr val="accent1"/>
                </a:solidFill>
              </a:defRPr>
            </a:lvl5pPr>
            <a:lvl6pPr lvl="5" algn="ctr" rtl="0">
              <a:spcBef>
                <a:spcPts val="400"/>
              </a:spcBef>
              <a:spcAft>
                <a:spcPts val="0"/>
              </a:spcAft>
              <a:buNone/>
              <a:defRPr sz="1400">
                <a:solidFill>
                  <a:schemeClr val="accent1"/>
                </a:solidFill>
              </a:defRPr>
            </a:lvl6pPr>
            <a:lvl7pPr lvl="6" algn="ctr" rtl="0">
              <a:spcBef>
                <a:spcPts val="400"/>
              </a:spcBef>
              <a:spcAft>
                <a:spcPts val="0"/>
              </a:spcAft>
              <a:buNone/>
              <a:defRPr sz="1400">
                <a:solidFill>
                  <a:schemeClr val="accent1"/>
                </a:solidFill>
              </a:defRPr>
            </a:lvl7pPr>
            <a:lvl8pPr lvl="7" algn="ctr" rtl="0">
              <a:spcBef>
                <a:spcPts val="400"/>
              </a:spcBef>
              <a:spcAft>
                <a:spcPts val="0"/>
              </a:spcAft>
              <a:buNone/>
              <a:defRPr sz="1400">
                <a:solidFill>
                  <a:schemeClr val="accent1"/>
                </a:solidFill>
              </a:defRPr>
            </a:lvl8pPr>
            <a:lvl9pPr lvl="8" algn="ctr" rtl="0">
              <a:spcBef>
                <a:spcPts val="400"/>
              </a:spcBef>
              <a:spcAft>
                <a:spcPts val="400"/>
              </a:spcAft>
              <a:buNone/>
              <a:defRPr sz="1400">
                <a:solidFill>
                  <a:schemeClr val="accent1"/>
                </a:solidFill>
              </a:defRPr>
            </a:lvl9pPr>
          </a:lstStyle>
          <a:p>
            <a:endParaRPr/>
          </a:p>
        </p:txBody>
      </p:sp>
      <p:sp>
        <p:nvSpPr>
          <p:cNvPr id="1031" name="Google Shape;1031;p149"/>
          <p:cNvSpPr txBox="1">
            <a:spLocks noGrp="1"/>
          </p:cNvSpPr>
          <p:nvPr>
            <p:ph type="subTitle" idx="5"/>
          </p:nvPr>
        </p:nvSpPr>
        <p:spPr>
          <a:xfrm>
            <a:off x="663788" y="4627163"/>
            <a:ext cx="6001800" cy="420000"/>
          </a:xfrm>
          <a:prstGeom prst="rect">
            <a:avLst/>
          </a:prstGeom>
        </p:spPr>
        <p:txBody>
          <a:bodyPr spcFirstLastPara="1" wrap="square" lIns="0" tIns="0" rIns="0" bIns="0" anchor="b" anchorCtr="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a:endParaRPr/>
          </a:p>
        </p:txBody>
      </p:sp>
      <p:sp>
        <p:nvSpPr>
          <p:cNvPr id="1032" name="Google Shape;1032;p149"/>
          <p:cNvSpPr txBox="1">
            <a:spLocks noGrp="1"/>
          </p:cNvSpPr>
          <p:nvPr>
            <p:ph type="subTitle" idx="6"/>
          </p:nvPr>
        </p:nvSpPr>
        <p:spPr>
          <a:xfrm>
            <a:off x="665850" y="1947525"/>
            <a:ext cx="2387100" cy="2001600"/>
          </a:xfrm>
          <a:prstGeom prst="rect">
            <a:avLst/>
          </a:prstGeom>
        </p:spPr>
        <p:txBody>
          <a:bodyPr spcFirstLastPara="1" wrap="square" lIns="0" tIns="0" rIns="0" bIns="0" anchor="t" anchorCtr="0">
            <a:noAutofit/>
          </a:bodyPr>
          <a:lstStyle>
            <a:lvl1pPr lvl="0"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1pPr>
            <a:lvl2pPr lvl="1"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2pPr>
            <a:lvl3pPr lvl="2"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3pPr>
            <a:lvl4pPr lvl="3"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4pPr>
            <a:lvl5pPr lvl="4"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5pPr>
            <a:lvl6pPr lvl="5"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6pPr>
            <a:lvl7pPr lvl="6"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7pPr>
            <a:lvl8pPr lvl="7"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8pPr>
            <a:lvl9pPr lvl="8"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9pPr>
          </a:lstStyle>
          <a:p>
            <a:endParaRPr/>
          </a:p>
        </p:txBody>
      </p:sp>
      <p:cxnSp>
        <p:nvCxnSpPr>
          <p:cNvPr id="1033" name="Google Shape;1033;p149"/>
          <p:cNvCxnSpPr/>
          <p:nvPr/>
        </p:nvCxnSpPr>
        <p:spPr>
          <a:xfrm>
            <a:off x="5914388" y="2758013"/>
            <a:ext cx="0" cy="1053600"/>
          </a:xfrm>
          <a:prstGeom prst="straightConnector1">
            <a:avLst/>
          </a:prstGeom>
          <a:noFill/>
          <a:ln w="9525" cap="flat" cmpd="sng">
            <a:solidFill>
              <a:schemeClr val="dk2"/>
            </a:solidFill>
            <a:prstDash val="dot"/>
            <a:round/>
            <a:headEnd type="none" w="med" len="med"/>
            <a:tailEnd type="none" w="med" len="med"/>
          </a:ln>
        </p:spPr>
      </p:cxnSp>
      <p:sp>
        <p:nvSpPr>
          <p:cNvPr id="1034" name="Google Shape;1034;p149"/>
          <p:cNvSpPr txBox="1">
            <a:spLocks noGrp="1"/>
          </p:cNvSpPr>
          <p:nvPr>
            <p:ph type="subTitle" idx="7"/>
          </p:nvPr>
        </p:nvSpPr>
        <p:spPr>
          <a:xfrm>
            <a:off x="3465563" y="2758041"/>
            <a:ext cx="2212200" cy="241500"/>
          </a:xfrm>
          <a:prstGeom prst="rect">
            <a:avLst/>
          </a:prstGeom>
        </p:spPr>
        <p:txBody>
          <a:bodyPr spcFirstLastPara="1" wrap="square" lIns="0" tIns="0" rIns="0" bIns="0" anchor="b" anchorCtr="0">
            <a:noAutofit/>
          </a:bodyPr>
          <a:lstStyle>
            <a:lvl1pPr lvl="0"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1pPr>
            <a:lvl2pPr lvl="1"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2pPr>
            <a:lvl3pPr lvl="2"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3pPr>
            <a:lvl4pPr lvl="3"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4pPr>
            <a:lvl5pPr lvl="4"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5pPr>
            <a:lvl6pPr lvl="5"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6pPr>
            <a:lvl7pPr lvl="6"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7pPr>
            <a:lvl8pPr lvl="7"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8pPr>
            <a:lvl9pPr lvl="8"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9pPr>
          </a:lstStyle>
          <a:p>
            <a:endParaRPr/>
          </a:p>
        </p:txBody>
      </p:sp>
      <p:sp>
        <p:nvSpPr>
          <p:cNvPr id="1035" name="Google Shape;1035;p149"/>
          <p:cNvSpPr txBox="1">
            <a:spLocks noGrp="1"/>
          </p:cNvSpPr>
          <p:nvPr>
            <p:ph type="subTitle" idx="8"/>
          </p:nvPr>
        </p:nvSpPr>
        <p:spPr>
          <a:xfrm>
            <a:off x="3465563" y="3124959"/>
            <a:ext cx="2212200" cy="686400"/>
          </a:xfrm>
          <a:prstGeom prst="rect">
            <a:avLst/>
          </a:prstGeom>
        </p:spPr>
        <p:txBody>
          <a:bodyPr spcFirstLastPara="1" wrap="square" lIns="0" tIns="0" rIns="0" bIns="0" anchor="t" anchorCtr="0">
            <a:noAutofit/>
          </a:bodyPr>
          <a:lstStyle>
            <a:lvl1pPr lvl="0" rtl="0">
              <a:spcBef>
                <a:spcPts val="0"/>
              </a:spcBef>
              <a:spcAft>
                <a:spcPts val="0"/>
              </a:spcAft>
              <a:buNone/>
              <a:defRPr sz="1100"/>
            </a:lvl1pPr>
            <a:lvl2pPr lvl="1" rtl="0">
              <a:spcBef>
                <a:spcPts val="400"/>
              </a:spcBef>
              <a:spcAft>
                <a:spcPts val="0"/>
              </a:spcAft>
              <a:buNone/>
              <a:defRPr sz="1100"/>
            </a:lvl2pPr>
            <a:lvl3pPr lvl="2" rtl="0">
              <a:spcBef>
                <a:spcPts val="400"/>
              </a:spcBef>
              <a:spcAft>
                <a:spcPts val="0"/>
              </a:spcAft>
              <a:buNone/>
              <a:defRPr sz="1100"/>
            </a:lvl3pPr>
            <a:lvl4pPr lvl="3" rtl="0">
              <a:spcBef>
                <a:spcPts val="400"/>
              </a:spcBef>
              <a:spcAft>
                <a:spcPts val="0"/>
              </a:spcAft>
              <a:buNone/>
              <a:defRPr sz="1100"/>
            </a:lvl4pPr>
            <a:lvl5pPr lvl="4" rtl="0">
              <a:spcBef>
                <a:spcPts val="400"/>
              </a:spcBef>
              <a:spcAft>
                <a:spcPts val="0"/>
              </a:spcAft>
              <a:buNone/>
              <a:defRPr sz="1100"/>
            </a:lvl5pPr>
            <a:lvl6pPr lvl="5" rtl="0">
              <a:spcBef>
                <a:spcPts val="400"/>
              </a:spcBef>
              <a:spcAft>
                <a:spcPts val="0"/>
              </a:spcAft>
              <a:buNone/>
              <a:defRPr sz="1100"/>
            </a:lvl6pPr>
            <a:lvl7pPr lvl="6" rtl="0">
              <a:spcBef>
                <a:spcPts val="400"/>
              </a:spcBef>
              <a:spcAft>
                <a:spcPts val="0"/>
              </a:spcAft>
              <a:buNone/>
              <a:defRPr sz="1100"/>
            </a:lvl7pPr>
            <a:lvl8pPr lvl="7" rtl="0">
              <a:spcBef>
                <a:spcPts val="400"/>
              </a:spcBef>
              <a:spcAft>
                <a:spcPts val="0"/>
              </a:spcAft>
              <a:buNone/>
              <a:defRPr sz="1100"/>
            </a:lvl8pPr>
            <a:lvl9pPr lvl="8" rtl="0">
              <a:spcBef>
                <a:spcPts val="400"/>
              </a:spcBef>
              <a:spcAft>
                <a:spcPts val="400"/>
              </a:spcAft>
              <a:buNone/>
              <a:defRPr sz="1100"/>
            </a:lvl9pPr>
          </a:lstStyle>
          <a:p>
            <a:endParaRPr/>
          </a:p>
        </p:txBody>
      </p:sp>
      <p:sp>
        <p:nvSpPr>
          <p:cNvPr id="1036" name="Google Shape;1036;p149"/>
          <p:cNvSpPr txBox="1">
            <a:spLocks noGrp="1"/>
          </p:cNvSpPr>
          <p:nvPr>
            <p:ph type="subTitle" idx="9"/>
          </p:nvPr>
        </p:nvSpPr>
        <p:spPr>
          <a:xfrm>
            <a:off x="6038381" y="2758041"/>
            <a:ext cx="2212200" cy="241500"/>
          </a:xfrm>
          <a:prstGeom prst="rect">
            <a:avLst/>
          </a:prstGeom>
        </p:spPr>
        <p:txBody>
          <a:bodyPr spcFirstLastPara="1" wrap="square" lIns="0" tIns="0" rIns="0" bIns="0" anchor="b" anchorCtr="0">
            <a:noAutofit/>
          </a:bodyPr>
          <a:lstStyle>
            <a:lvl1pPr lvl="0"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1pPr>
            <a:lvl2pPr lvl="1"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2pPr>
            <a:lvl3pPr lvl="2"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3pPr>
            <a:lvl4pPr lvl="3"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4pPr>
            <a:lvl5pPr lvl="4"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5pPr>
            <a:lvl6pPr lvl="5"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6pPr>
            <a:lvl7pPr lvl="6"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7pPr>
            <a:lvl8pPr lvl="7"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8pPr>
            <a:lvl9pPr lvl="8"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9pPr>
          </a:lstStyle>
          <a:p>
            <a:endParaRPr/>
          </a:p>
        </p:txBody>
      </p:sp>
      <p:sp>
        <p:nvSpPr>
          <p:cNvPr id="1037" name="Google Shape;1037;p149"/>
          <p:cNvSpPr txBox="1">
            <a:spLocks noGrp="1"/>
          </p:cNvSpPr>
          <p:nvPr>
            <p:ph type="subTitle" idx="13"/>
          </p:nvPr>
        </p:nvSpPr>
        <p:spPr>
          <a:xfrm>
            <a:off x="6038381" y="3124959"/>
            <a:ext cx="2212200" cy="686400"/>
          </a:xfrm>
          <a:prstGeom prst="rect">
            <a:avLst/>
          </a:prstGeom>
        </p:spPr>
        <p:txBody>
          <a:bodyPr spcFirstLastPara="1" wrap="square" lIns="0" tIns="0" rIns="0" bIns="0" anchor="t" anchorCtr="0">
            <a:noAutofit/>
          </a:bodyPr>
          <a:lstStyle>
            <a:lvl1pPr lvl="0" rtl="0">
              <a:spcBef>
                <a:spcPts val="0"/>
              </a:spcBef>
              <a:spcAft>
                <a:spcPts val="0"/>
              </a:spcAft>
              <a:buNone/>
              <a:defRPr sz="1100"/>
            </a:lvl1pPr>
            <a:lvl2pPr lvl="1" rtl="0">
              <a:spcBef>
                <a:spcPts val="400"/>
              </a:spcBef>
              <a:spcAft>
                <a:spcPts val="0"/>
              </a:spcAft>
              <a:buNone/>
              <a:defRPr sz="1100"/>
            </a:lvl2pPr>
            <a:lvl3pPr lvl="2" rtl="0">
              <a:spcBef>
                <a:spcPts val="400"/>
              </a:spcBef>
              <a:spcAft>
                <a:spcPts val="0"/>
              </a:spcAft>
              <a:buNone/>
              <a:defRPr sz="1100"/>
            </a:lvl3pPr>
            <a:lvl4pPr lvl="3" rtl="0">
              <a:spcBef>
                <a:spcPts val="400"/>
              </a:spcBef>
              <a:spcAft>
                <a:spcPts val="0"/>
              </a:spcAft>
              <a:buNone/>
              <a:defRPr sz="1100"/>
            </a:lvl4pPr>
            <a:lvl5pPr lvl="4" rtl="0">
              <a:spcBef>
                <a:spcPts val="400"/>
              </a:spcBef>
              <a:spcAft>
                <a:spcPts val="0"/>
              </a:spcAft>
              <a:buNone/>
              <a:defRPr sz="1100"/>
            </a:lvl5pPr>
            <a:lvl6pPr lvl="5" rtl="0">
              <a:spcBef>
                <a:spcPts val="400"/>
              </a:spcBef>
              <a:spcAft>
                <a:spcPts val="0"/>
              </a:spcAft>
              <a:buNone/>
              <a:defRPr sz="1100"/>
            </a:lvl6pPr>
            <a:lvl7pPr lvl="6" rtl="0">
              <a:spcBef>
                <a:spcPts val="400"/>
              </a:spcBef>
              <a:spcAft>
                <a:spcPts val="0"/>
              </a:spcAft>
              <a:buNone/>
              <a:defRPr sz="1100"/>
            </a:lvl7pPr>
            <a:lvl8pPr lvl="7" rtl="0">
              <a:spcBef>
                <a:spcPts val="400"/>
              </a:spcBef>
              <a:spcAft>
                <a:spcPts val="0"/>
              </a:spcAft>
              <a:buNone/>
              <a:defRPr sz="1100"/>
            </a:lvl8pPr>
            <a:lvl9pPr lvl="8" rtl="0">
              <a:spcBef>
                <a:spcPts val="400"/>
              </a:spcBef>
              <a:spcAft>
                <a:spcPts val="400"/>
              </a:spcAft>
              <a:buNone/>
              <a:defRPr sz="1100"/>
            </a:lvl9pPr>
          </a:lstStyle>
          <a:p>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Interior data two pies">
  <p:cSld name="CUSTOM_4_12">
    <p:spTree>
      <p:nvGrpSpPr>
        <p:cNvPr id="1" name="Shape 1038"/>
        <p:cNvGrpSpPr/>
        <p:nvPr/>
      </p:nvGrpSpPr>
      <p:grpSpPr>
        <a:xfrm>
          <a:off x="0" y="0"/>
          <a:ext cx="0" cy="0"/>
          <a:chOff x="0" y="0"/>
          <a:chExt cx="0" cy="0"/>
        </a:xfrm>
      </p:grpSpPr>
      <p:sp>
        <p:nvSpPr>
          <p:cNvPr id="1039" name="Google Shape;1039;p150"/>
          <p:cNvSpPr txBox="1">
            <a:spLocks noGrp="1"/>
          </p:cNvSpPr>
          <p:nvPr>
            <p:ph type="subTitle" idx="1"/>
          </p:nvPr>
        </p:nvSpPr>
        <p:spPr>
          <a:xfrm>
            <a:off x="335831" y="41580"/>
            <a:ext cx="3861600" cy="612300"/>
          </a:xfrm>
          <a:prstGeom prst="rect">
            <a:avLst/>
          </a:prstGeom>
        </p:spPr>
        <p:txBody>
          <a:bodyPr spcFirstLastPara="1" wrap="square" lIns="329175" tIns="68575" rIns="68575" bIns="68575" anchor="ctr" anchorCtr="0">
            <a:noAutofit/>
          </a:bodyPr>
          <a:lstStyle>
            <a:lvl1pPr lvl="0"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a:endParaRPr/>
          </a:p>
        </p:txBody>
      </p:sp>
      <p:sp>
        <p:nvSpPr>
          <p:cNvPr id="1040" name="Google Shape;1040;p150"/>
          <p:cNvSpPr txBox="1">
            <a:spLocks noGrp="1"/>
          </p:cNvSpPr>
          <p:nvPr>
            <p:ph type="title"/>
          </p:nvPr>
        </p:nvSpPr>
        <p:spPr>
          <a:xfrm>
            <a:off x="663788" y="653813"/>
            <a:ext cx="7816500" cy="414900"/>
          </a:xfrm>
          <a:prstGeom prst="rect">
            <a:avLst/>
          </a:prstGeom>
        </p:spPr>
        <p:txBody>
          <a:bodyPr spcFirstLastPara="1" wrap="square" lIns="0" tIns="0" rIns="0" bIns="0" anchor="t" anchorCtr="0">
            <a:noAutofit/>
          </a:bodyPr>
          <a:lstStyle>
            <a:lvl1pPr lvl="0" algn="ctr" rtl="0">
              <a:lnSpc>
                <a:spcPct val="130000"/>
              </a:lnSpc>
              <a:spcBef>
                <a:spcPts val="0"/>
              </a:spcBef>
              <a:spcAft>
                <a:spcPts val="0"/>
              </a:spcAft>
              <a:buNone/>
              <a:defRPr sz="2000"/>
            </a:lvl1pPr>
            <a:lvl2pPr lvl="1" algn="ctr" rtl="0">
              <a:lnSpc>
                <a:spcPct val="130000"/>
              </a:lnSpc>
              <a:spcBef>
                <a:spcPts val="0"/>
              </a:spcBef>
              <a:spcAft>
                <a:spcPts val="0"/>
              </a:spcAft>
              <a:buNone/>
              <a:defRPr sz="2000"/>
            </a:lvl2pPr>
            <a:lvl3pPr lvl="2" algn="ctr" rtl="0">
              <a:lnSpc>
                <a:spcPct val="130000"/>
              </a:lnSpc>
              <a:spcBef>
                <a:spcPts val="0"/>
              </a:spcBef>
              <a:spcAft>
                <a:spcPts val="0"/>
              </a:spcAft>
              <a:buNone/>
              <a:defRPr sz="2000"/>
            </a:lvl3pPr>
            <a:lvl4pPr lvl="3" algn="ctr" rtl="0">
              <a:lnSpc>
                <a:spcPct val="130000"/>
              </a:lnSpc>
              <a:spcBef>
                <a:spcPts val="0"/>
              </a:spcBef>
              <a:spcAft>
                <a:spcPts val="0"/>
              </a:spcAft>
              <a:buNone/>
              <a:defRPr sz="2000"/>
            </a:lvl4pPr>
            <a:lvl5pPr lvl="4" algn="ctr" rtl="0">
              <a:lnSpc>
                <a:spcPct val="130000"/>
              </a:lnSpc>
              <a:spcBef>
                <a:spcPts val="0"/>
              </a:spcBef>
              <a:spcAft>
                <a:spcPts val="0"/>
              </a:spcAft>
              <a:buNone/>
              <a:defRPr sz="2000"/>
            </a:lvl5pPr>
            <a:lvl6pPr lvl="5" algn="ctr" rtl="0">
              <a:lnSpc>
                <a:spcPct val="130000"/>
              </a:lnSpc>
              <a:spcBef>
                <a:spcPts val="0"/>
              </a:spcBef>
              <a:spcAft>
                <a:spcPts val="0"/>
              </a:spcAft>
              <a:buNone/>
              <a:defRPr sz="2000"/>
            </a:lvl6pPr>
            <a:lvl7pPr lvl="6" algn="ctr" rtl="0">
              <a:lnSpc>
                <a:spcPct val="130000"/>
              </a:lnSpc>
              <a:spcBef>
                <a:spcPts val="0"/>
              </a:spcBef>
              <a:spcAft>
                <a:spcPts val="0"/>
              </a:spcAft>
              <a:buNone/>
              <a:defRPr sz="2000"/>
            </a:lvl7pPr>
            <a:lvl8pPr lvl="7" algn="ctr" rtl="0">
              <a:lnSpc>
                <a:spcPct val="130000"/>
              </a:lnSpc>
              <a:spcBef>
                <a:spcPts val="0"/>
              </a:spcBef>
              <a:spcAft>
                <a:spcPts val="0"/>
              </a:spcAft>
              <a:buNone/>
              <a:defRPr sz="2000"/>
            </a:lvl8pPr>
            <a:lvl9pPr lvl="8" algn="ctr" rtl="0">
              <a:lnSpc>
                <a:spcPct val="130000"/>
              </a:lnSpc>
              <a:spcBef>
                <a:spcPts val="0"/>
              </a:spcBef>
              <a:spcAft>
                <a:spcPts val="0"/>
              </a:spcAft>
              <a:buNone/>
              <a:defRPr sz="2000"/>
            </a:lvl9pPr>
          </a:lstStyle>
          <a:p>
            <a:endParaRPr/>
          </a:p>
        </p:txBody>
      </p:sp>
      <p:cxnSp>
        <p:nvCxnSpPr>
          <p:cNvPr id="1041" name="Google Shape;1041;p150"/>
          <p:cNvCxnSpPr/>
          <p:nvPr/>
        </p:nvCxnSpPr>
        <p:spPr>
          <a:xfrm rot="10800000">
            <a:off x="335831" y="150"/>
            <a:ext cx="0" cy="664800"/>
          </a:xfrm>
          <a:prstGeom prst="straightConnector1">
            <a:avLst/>
          </a:prstGeom>
          <a:noFill/>
          <a:ln w="9525" cap="flat" cmpd="sng">
            <a:solidFill>
              <a:schemeClr val="accent1"/>
            </a:solidFill>
            <a:prstDash val="solid"/>
            <a:round/>
            <a:headEnd type="none" w="med" len="med"/>
            <a:tailEnd type="none" w="med" len="med"/>
          </a:ln>
        </p:spPr>
      </p:cxnSp>
      <p:cxnSp>
        <p:nvCxnSpPr>
          <p:cNvPr id="1042" name="Google Shape;1042;p150"/>
          <p:cNvCxnSpPr/>
          <p:nvPr/>
        </p:nvCxnSpPr>
        <p:spPr>
          <a:xfrm rot="10800000">
            <a:off x="335825" y="4801200"/>
            <a:ext cx="0" cy="342300"/>
          </a:xfrm>
          <a:prstGeom prst="straightConnector1">
            <a:avLst/>
          </a:prstGeom>
          <a:noFill/>
          <a:ln w="9525" cap="flat" cmpd="sng">
            <a:solidFill>
              <a:schemeClr val="accent1"/>
            </a:solidFill>
            <a:prstDash val="solid"/>
            <a:round/>
            <a:headEnd type="none" w="med" len="med"/>
            <a:tailEnd type="none" w="med" len="med"/>
          </a:ln>
        </p:spPr>
      </p:cxnSp>
      <p:sp>
        <p:nvSpPr>
          <p:cNvPr id="1043" name="Google Shape;1043;p150"/>
          <p:cNvSpPr txBox="1">
            <a:spLocks noGrp="1"/>
          </p:cNvSpPr>
          <p:nvPr>
            <p:ph type="sldNum" idx="12"/>
          </p:nvPr>
        </p:nvSpPr>
        <p:spPr>
          <a:xfrm>
            <a:off x="61481" y="4627167"/>
            <a:ext cx="548700" cy="107700"/>
          </a:xfrm>
          <a:prstGeom prst="rect">
            <a:avLst/>
          </a:prstGeom>
          <a:noFill/>
          <a:ln>
            <a:noFill/>
          </a:ln>
        </p:spPr>
        <p:txBody>
          <a:bodyPr spcFirstLastPara="1" wrap="square" lIns="0" tIns="0" rIns="0" bIns="0" anchor="b" anchorCtr="0">
            <a:noAutofit/>
          </a:bodyPr>
          <a:lstStyle>
            <a:lvl1pPr lvl="0" algn="ctr" rtl="0">
              <a:buNone/>
              <a:defRPr sz="600">
                <a:latin typeface="Red Hat Text Medium"/>
                <a:ea typeface="Red Hat Text Medium"/>
                <a:cs typeface="Red Hat Text Medium"/>
                <a:sym typeface="Red Hat Text Medium"/>
              </a:defRPr>
            </a:lvl1pPr>
            <a:lvl2pPr lvl="1" algn="ctr" rtl="0">
              <a:buNone/>
              <a:defRPr sz="600">
                <a:latin typeface="Red Hat Text Medium"/>
                <a:ea typeface="Red Hat Text Medium"/>
                <a:cs typeface="Red Hat Text Medium"/>
                <a:sym typeface="Red Hat Text Medium"/>
              </a:defRPr>
            </a:lvl2pPr>
            <a:lvl3pPr lvl="2" algn="ctr" rtl="0">
              <a:buNone/>
              <a:defRPr sz="600">
                <a:latin typeface="Red Hat Text Medium"/>
                <a:ea typeface="Red Hat Text Medium"/>
                <a:cs typeface="Red Hat Text Medium"/>
                <a:sym typeface="Red Hat Text Medium"/>
              </a:defRPr>
            </a:lvl3pPr>
            <a:lvl4pPr lvl="3" algn="ctr" rtl="0">
              <a:buNone/>
              <a:defRPr sz="600">
                <a:latin typeface="Red Hat Text Medium"/>
                <a:ea typeface="Red Hat Text Medium"/>
                <a:cs typeface="Red Hat Text Medium"/>
                <a:sym typeface="Red Hat Text Medium"/>
              </a:defRPr>
            </a:lvl4pPr>
            <a:lvl5pPr lvl="4" algn="ctr" rtl="0">
              <a:buNone/>
              <a:defRPr sz="600">
                <a:latin typeface="Red Hat Text Medium"/>
                <a:ea typeface="Red Hat Text Medium"/>
                <a:cs typeface="Red Hat Text Medium"/>
                <a:sym typeface="Red Hat Text Medium"/>
              </a:defRPr>
            </a:lvl5pPr>
            <a:lvl6pPr lvl="5" algn="ctr" rtl="0">
              <a:buNone/>
              <a:defRPr sz="600">
                <a:latin typeface="Red Hat Text Medium"/>
                <a:ea typeface="Red Hat Text Medium"/>
                <a:cs typeface="Red Hat Text Medium"/>
                <a:sym typeface="Red Hat Text Medium"/>
              </a:defRPr>
            </a:lvl6pPr>
            <a:lvl7pPr lvl="6" algn="ctr" rtl="0">
              <a:buNone/>
              <a:defRPr sz="600">
                <a:latin typeface="Red Hat Text Medium"/>
                <a:ea typeface="Red Hat Text Medium"/>
                <a:cs typeface="Red Hat Text Medium"/>
                <a:sym typeface="Red Hat Text Medium"/>
              </a:defRPr>
            </a:lvl7pPr>
            <a:lvl8pPr lvl="7" algn="ctr" rtl="0">
              <a:buNone/>
              <a:defRPr sz="600">
                <a:latin typeface="Red Hat Text Medium"/>
                <a:ea typeface="Red Hat Text Medium"/>
                <a:cs typeface="Red Hat Text Medium"/>
                <a:sym typeface="Red Hat Text Medium"/>
              </a:defRPr>
            </a:lvl8pPr>
            <a:lvl9pPr lvl="8" algn="ctr" rtl="0">
              <a:buNone/>
              <a:defRPr sz="6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pic>
        <p:nvPicPr>
          <p:cNvPr id="1044" name="Google Shape;1044;p150"/>
          <p:cNvPicPr preferRelativeResize="0"/>
          <p:nvPr/>
        </p:nvPicPr>
        <p:blipFill rotWithShape="1">
          <a:blip r:embed="rId2">
            <a:alphaModFix/>
          </a:blip>
          <a:srcRect t="327" b="317"/>
          <a:stretch/>
        </p:blipFill>
        <p:spPr>
          <a:xfrm>
            <a:off x="8033460" y="4734938"/>
            <a:ext cx="731888" cy="171091"/>
          </a:xfrm>
          <a:prstGeom prst="rect">
            <a:avLst/>
          </a:prstGeom>
          <a:noFill/>
          <a:ln>
            <a:noFill/>
          </a:ln>
        </p:spPr>
      </p:pic>
      <p:sp>
        <p:nvSpPr>
          <p:cNvPr id="1045" name="Google Shape;1045;p150"/>
          <p:cNvSpPr txBox="1">
            <a:spLocks noGrp="1"/>
          </p:cNvSpPr>
          <p:nvPr>
            <p:ph type="subTitle" idx="2"/>
          </p:nvPr>
        </p:nvSpPr>
        <p:spPr>
          <a:xfrm>
            <a:off x="663844" y="1068713"/>
            <a:ext cx="7816500" cy="529200"/>
          </a:xfrm>
          <a:prstGeom prst="rect">
            <a:avLst/>
          </a:prstGeom>
        </p:spPr>
        <p:txBody>
          <a:bodyPr spcFirstLastPara="1" wrap="square" lIns="0" tIns="0" rIns="0" bIns="0" anchor="t" anchorCtr="0">
            <a:noAutofit/>
          </a:bodyPr>
          <a:lstStyle>
            <a:lvl1pPr lvl="0" algn="ctr" rtl="0">
              <a:spcBef>
                <a:spcPts val="0"/>
              </a:spcBef>
              <a:spcAft>
                <a:spcPts val="0"/>
              </a:spcAft>
              <a:buNone/>
              <a:defRPr sz="1400">
                <a:solidFill>
                  <a:schemeClr val="accent1"/>
                </a:solidFill>
              </a:defRPr>
            </a:lvl1pPr>
            <a:lvl2pPr lvl="1" algn="ctr" rtl="0">
              <a:spcBef>
                <a:spcPts val="400"/>
              </a:spcBef>
              <a:spcAft>
                <a:spcPts val="0"/>
              </a:spcAft>
              <a:buNone/>
              <a:defRPr sz="1400">
                <a:solidFill>
                  <a:schemeClr val="accent1"/>
                </a:solidFill>
              </a:defRPr>
            </a:lvl2pPr>
            <a:lvl3pPr lvl="2" algn="ctr" rtl="0">
              <a:spcBef>
                <a:spcPts val="400"/>
              </a:spcBef>
              <a:spcAft>
                <a:spcPts val="0"/>
              </a:spcAft>
              <a:buNone/>
              <a:defRPr sz="1400">
                <a:solidFill>
                  <a:schemeClr val="accent1"/>
                </a:solidFill>
              </a:defRPr>
            </a:lvl3pPr>
            <a:lvl4pPr lvl="3" algn="ctr" rtl="0">
              <a:spcBef>
                <a:spcPts val="400"/>
              </a:spcBef>
              <a:spcAft>
                <a:spcPts val="0"/>
              </a:spcAft>
              <a:buNone/>
              <a:defRPr sz="1400">
                <a:solidFill>
                  <a:schemeClr val="accent1"/>
                </a:solidFill>
              </a:defRPr>
            </a:lvl4pPr>
            <a:lvl5pPr lvl="4" algn="ctr" rtl="0">
              <a:spcBef>
                <a:spcPts val="400"/>
              </a:spcBef>
              <a:spcAft>
                <a:spcPts val="0"/>
              </a:spcAft>
              <a:buNone/>
              <a:defRPr sz="1400">
                <a:solidFill>
                  <a:schemeClr val="accent1"/>
                </a:solidFill>
              </a:defRPr>
            </a:lvl5pPr>
            <a:lvl6pPr lvl="5" algn="ctr" rtl="0">
              <a:spcBef>
                <a:spcPts val="400"/>
              </a:spcBef>
              <a:spcAft>
                <a:spcPts val="0"/>
              </a:spcAft>
              <a:buNone/>
              <a:defRPr sz="1400">
                <a:solidFill>
                  <a:schemeClr val="accent1"/>
                </a:solidFill>
              </a:defRPr>
            </a:lvl6pPr>
            <a:lvl7pPr lvl="6" algn="ctr" rtl="0">
              <a:spcBef>
                <a:spcPts val="400"/>
              </a:spcBef>
              <a:spcAft>
                <a:spcPts val="0"/>
              </a:spcAft>
              <a:buNone/>
              <a:defRPr sz="1400">
                <a:solidFill>
                  <a:schemeClr val="accent1"/>
                </a:solidFill>
              </a:defRPr>
            </a:lvl7pPr>
            <a:lvl8pPr lvl="7" algn="ctr" rtl="0">
              <a:spcBef>
                <a:spcPts val="400"/>
              </a:spcBef>
              <a:spcAft>
                <a:spcPts val="0"/>
              </a:spcAft>
              <a:buNone/>
              <a:defRPr sz="1400">
                <a:solidFill>
                  <a:schemeClr val="accent1"/>
                </a:solidFill>
              </a:defRPr>
            </a:lvl8pPr>
            <a:lvl9pPr lvl="8" algn="ctr" rtl="0">
              <a:spcBef>
                <a:spcPts val="400"/>
              </a:spcBef>
              <a:spcAft>
                <a:spcPts val="400"/>
              </a:spcAft>
              <a:buNone/>
              <a:defRPr sz="1400">
                <a:solidFill>
                  <a:schemeClr val="accent1"/>
                </a:solidFill>
              </a:defRPr>
            </a:lvl9pPr>
          </a:lstStyle>
          <a:p>
            <a:endParaRPr/>
          </a:p>
        </p:txBody>
      </p:sp>
      <p:sp>
        <p:nvSpPr>
          <p:cNvPr id="1046" name="Google Shape;1046;p150"/>
          <p:cNvSpPr txBox="1">
            <a:spLocks noGrp="1"/>
          </p:cNvSpPr>
          <p:nvPr>
            <p:ph type="subTitle" idx="3"/>
          </p:nvPr>
        </p:nvSpPr>
        <p:spPr>
          <a:xfrm>
            <a:off x="663788" y="4627163"/>
            <a:ext cx="6001800" cy="420000"/>
          </a:xfrm>
          <a:prstGeom prst="rect">
            <a:avLst/>
          </a:prstGeom>
        </p:spPr>
        <p:txBody>
          <a:bodyPr spcFirstLastPara="1" wrap="square" lIns="0" tIns="0" rIns="0" bIns="0" anchor="b" anchorCtr="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a:endParaRPr/>
          </a:p>
        </p:txBody>
      </p:sp>
      <p:cxnSp>
        <p:nvCxnSpPr>
          <p:cNvPr id="1047" name="Google Shape;1047;p150"/>
          <p:cNvCxnSpPr/>
          <p:nvPr/>
        </p:nvCxnSpPr>
        <p:spPr>
          <a:xfrm>
            <a:off x="5914388" y="3329513"/>
            <a:ext cx="0" cy="1053600"/>
          </a:xfrm>
          <a:prstGeom prst="straightConnector1">
            <a:avLst/>
          </a:prstGeom>
          <a:noFill/>
          <a:ln w="9525" cap="flat" cmpd="sng">
            <a:solidFill>
              <a:schemeClr val="dk2"/>
            </a:solidFill>
            <a:prstDash val="dot"/>
            <a:round/>
            <a:headEnd type="none" w="med" len="med"/>
            <a:tailEnd type="none" w="med" len="med"/>
          </a:ln>
        </p:spPr>
      </p:cxnSp>
      <p:sp>
        <p:nvSpPr>
          <p:cNvPr id="1048" name="Google Shape;1048;p150"/>
          <p:cNvSpPr txBox="1">
            <a:spLocks noGrp="1"/>
          </p:cNvSpPr>
          <p:nvPr>
            <p:ph type="subTitle" idx="4"/>
          </p:nvPr>
        </p:nvSpPr>
        <p:spPr>
          <a:xfrm>
            <a:off x="665850" y="1947525"/>
            <a:ext cx="2387100" cy="2001600"/>
          </a:xfrm>
          <a:prstGeom prst="rect">
            <a:avLst/>
          </a:prstGeom>
        </p:spPr>
        <p:txBody>
          <a:bodyPr spcFirstLastPara="1" wrap="square" lIns="0" tIns="0" rIns="0" bIns="0" anchor="t" anchorCtr="0">
            <a:noAutofit/>
          </a:bodyPr>
          <a:lstStyle>
            <a:lvl1pPr lvl="0"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1pPr>
            <a:lvl2pPr lvl="1"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2pPr>
            <a:lvl3pPr lvl="2"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3pPr>
            <a:lvl4pPr lvl="3"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4pPr>
            <a:lvl5pPr lvl="4"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5pPr>
            <a:lvl6pPr lvl="5"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6pPr>
            <a:lvl7pPr lvl="6"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7pPr>
            <a:lvl8pPr lvl="7"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8pPr>
            <a:lvl9pPr lvl="8"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9pPr>
          </a:lstStyle>
          <a:p>
            <a:endParaRPr/>
          </a:p>
        </p:txBody>
      </p:sp>
      <p:sp>
        <p:nvSpPr>
          <p:cNvPr id="1049" name="Google Shape;1049;p150"/>
          <p:cNvSpPr txBox="1">
            <a:spLocks noGrp="1"/>
          </p:cNvSpPr>
          <p:nvPr>
            <p:ph type="subTitle" idx="5"/>
          </p:nvPr>
        </p:nvSpPr>
        <p:spPr>
          <a:xfrm>
            <a:off x="3465563" y="3329513"/>
            <a:ext cx="2212200" cy="241500"/>
          </a:xfrm>
          <a:prstGeom prst="rect">
            <a:avLst/>
          </a:prstGeom>
        </p:spPr>
        <p:txBody>
          <a:bodyPr spcFirstLastPara="1" wrap="square" lIns="0" tIns="0" rIns="0" bIns="0" anchor="b" anchorCtr="0">
            <a:noAutofit/>
          </a:bodyPr>
          <a:lstStyle>
            <a:lvl1pPr lvl="0"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1pPr>
            <a:lvl2pPr lvl="1"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2pPr>
            <a:lvl3pPr lvl="2"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3pPr>
            <a:lvl4pPr lvl="3"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4pPr>
            <a:lvl5pPr lvl="4"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5pPr>
            <a:lvl6pPr lvl="5"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6pPr>
            <a:lvl7pPr lvl="6"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7pPr>
            <a:lvl8pPr lvl="7"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8pPr>
            <a:lvl9pPr lvl="8"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9pPr>
          </a:lstStyle>
          <a:p>
            <a:endParaRPr/>
          </a:p>
        </p:txBody>
      </p:sp>
      <p:sp>
        <p:nvSpPr>
          <p:cNvPr id="1050" name="Google Shape;1050;p150"/>
          <p:cNvSpPr txBox="1">
            <a:spLocks noGrp="1"/>
          </p:cNvSpPr>
          <p:nvPr>
            <p:ph type="subTitle" idx="6"/>
          </p:nvPr>
        </p:nvSpPr>
        <p:spPr>
          <a:xfrm>
            <a:off x="3465563" y="3696431"/>
            <a:ext cx="2212200" cy="686400"/>
          </a:xfrm>
          <a:prstGeom prst="rect">
            <a:avLst/>
          </a:prstGeom>
        </p:spPr>
        <p:txBody>
          <a:bodyPr spcFirstLastPara="1" wrap="square" lIns="0" tIns="0" rIns="0" bIns="0" anchor="t" anchorCtr="0">
            <a:noAutofit/>
          </a:bodyPr>
          <a:lstStyle>
            <a:lvl1pPr lvl="0" rtl="0">
              <a:spcBef>
                <a:spcPts val="0"/>
              </a:spcBef>
              <a:spcAft>
                <a:spcPts val="0"/>
              </a:spcAft>
              <a:buNone/>
              <a:defRPr sz="1100"/>
            </a:lvl1pPr>
            <a:lvl2pPr lvl="1" rtl="0">
              <a:spcBef>
                <a:spcPts val="400"/>
              </a:spcBef>
              <a:spcAft>
                <a:spcPts val="0"/>
              </a:spcAft>
              <a:buNone/>
              <a:defRPr sz="1100"/>
            </a:lvl2pPr>
            <a:lvl3pPr lvl="2" rtl="0">
              <a:spcBef>
                <a:spcPts val="400"/>
              </a:spcBef>
              <a:spcAft>
                <a:spcPts val="0"/>
              </a:spcAft>
              <a:buNone/>
              <a:defRPr sz="1100"/>
            </a:lvl3pPr>
            <a:lvl4pPr lvl="3" rtl="0">
              <a:spcBef>
                <a:spcPts val="400"/>
              </a:spcBef>
              <a:spcAft>
                <a:spcPts val="0"/>
              </a:spcAft>
              <a:buNone/>
              <a:defRPr sz="1100"/>
            </a:lvl4pPr>
            <a:lvl5pPr lvl="4" rtl="0">
              <a:spcBef>
                <a:spcPts val="400"/>
              </a:spcBef>
              <a:spcAft>
                <a:spcPts val="0"/>
              </a:spcAft>
              <a:buNone/>
              <a:defRPr sz="1100"/>
            </a:lvl5pPr>
            <a:lvl6pPr lvl="5" rtl="0">
              <a:spcBef>
                <a:spcPts val="400"/>
              </a:spcBef>
              <a:spcAft>
                <a:spcPts val="0"/>
              </a:spcAft>
              <a:buNone/>
              <a:defRPr sz="1100"/>
            </a:lvl6pPr>
            <a:lvl7pPr lvl="6" rtl="0">
              <a:spcBef>
                <a:spcPts val="400"/>
              </a:spcBef>
              <a:spcAft>
                <a:spcPts val="0"/>
              </a:spcAft>
              <a:buNone/>
              <a:defRPr sz="1100"/>
            </a:lvl7pPr>
            <a:lvl8pPr lvl="7" rtl="0">
              <a:spcBef>
                <a:spcPts val="400"/>
              </a:spcBef>
              <a:spcAft>
                <a:spcPts val="0"/>
              </a:spcAft>
              <a:buNone/>
              <a:defRPr sz="1100"/>
            </a:lvl8pPr>
            <a:lvl9pPr lvl="8" rtl="0">
              <a:spcBef>
                <a:spcPts val="400"/>
              </a:spcBef>
              <a:spcAft>
                <a:spcPts val="400"/>
              </a:spcAft>
              <a:buNone/>
              <a:defRPr sz="1100"/>
            </a:lvl9pPr>
          </a:lstStyle>
          <a:p>
            <a:endParaRPr/>
          </a:p>
        </p:txBody>
      </p:sp>
      <p:sp>
        <p:nvSpPr>
          <p:cNvPr id="1051" name="Google Shape;1051;p150"/>
          <p:cNvSpPr txBox="1">
            <a:spLocks noGrp="1"/>
          </p:cNvSpPr>
          <p:nvPr>
            <p:ph type="subTitle" idx="7"/>
          </p:nvPr>
        </p:nvSpPr>
        <p:spPr>
          <a:xfrm>
            <a:off x="6038381" y="3329513"/>
            <a:ext cx="2212200" cy="241500"/>
          </a:xfrm>
          <a:prstGeom prst="rect">
            <a:avLst/>
          </a:prstGeom>
        </p:spPr>
        <p:txBody>
          <a:bodyPr spcFirstLastPara="1" wrap="square" lIns="0" tIns="0" rIns="0" bIns="0" anchor="b" anchorCtr="0">
            <a:noAutofit/>
          </a:bodyPr>
          <a:lstStyle>
            <a:lvl1pPr lvl="0"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1pPr>
            <a:lvl2pPr lvl="1"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2pPr>
            <a:lvl3pPr lvl="2"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3pPr>
            <a:lvl4pPr lvl="3"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4pPr>
            <a:lvl5pPr lvl="4"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5pPr>
            <a:lvl6pPr lvl="5"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6pPr>
            <a:lvl7pPr lvl="6"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7pPr>
            <a:lvl8pPr lvl="7"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8pPr>
            <a:lvl9pPr lvl="8"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9pPr>
          </a:lstStyle>
          <a:p>
            <a:endParaRPr/>
          </a:p>
        </p:txBody>
      </p:sp>
      <p:sp>
        <p:nvSpPr>
          <p:cNvPr id="1052" name="Google Shape;1052;p150"/>
          <p:cNvSpPr txBox="1">
            <a:spLocks noGrp="1"/>
          </p:cNvSpPr>
          <p:nvPr>
            <p:ph type="subTitle" idx="8"/>
          </p:nvPr>
        </p:nvSpPr>
        <p:spPr>
          <a:xfrm>
            <a:off x="6038381" y="3696431"/>
            <a:ext cx="2212200" cy="686400"/>
          </a:xfrm>
          <a:prstGeom prst="rect">
            <a:avLst/>
          </a:prstGeom>
        </p:spPr>
        <p:txBody>
          <a:bodyPr spcFirstLastPara="1" wrap="square" lIns="0" tIns="0" rIns="0" bIns="0" anchor="t" anchorCtr="0">
            <a:noAutofit/>
          </a:bodyPr>
          <a:lstStyle>
            <a:lvl1pPr lvl="0" rtl="0">
              <a:spcBef>
                <a:spcPts val="0"/>
              </a:spcBef>
              <a:spcAft>
                <a:spcPts val="0"/>
              </a:spcAft>
              <a:buNone/>
              <a:defRPr sz="1100"/>
            </a:lvl1pPr>
            <a:lvl2pPr lvl="1" rtl="0">
              <a:spcBef>
                <a:spcPts val="400"/>
              </a:spcBef>
              <a:spcAft>
                <a:spcPts val="0"/>
              </a:spcAft>
              <a:buNone/>
              <a:defRPr sz="1100"/>
            </a:lvl2pPr>
            <a:lvl3pPr lvl="2" rtl="0">
              <a:spcBef>
                <a:spcPts val="400"/>
              </a:spcBef>
              <a:spcAft>
                <a:spcPts val="0"/>
              </a:spcAft>
              <a:buNone/>
              <a:defRPr sz="1100"/>
            </a:lvl3pPr>
            <a:lvl4pPr lvl="3" rtl="0">
              <a:spcBef>
                <a:spcPts val="400"/>
              </a:spcBef>
              <a:spcAft>
                <a:spcPts val="0"/>
              </a:spcAft>
              <a:buNone/>
              <a:defRPr sz="1100"/>
            </a:lvl4pPr>
            <a:lvl5pPr lvl="4" rtl="0">
              <a:spcBef>
                <a:spcPts val="400"/>
              </a:spcBef>
              <a:spcAft>
                <a:spcPts val="0"/>
              </a:spcAft>
              <a:buNone/>
              <a:defRPr sz="1100"/>
            </a:lvl5pPr>
            <a:lvl6pPr lvl="5" rtl="0">
              <a:spcBef>
                <a:spcPts val="400"/>
              </a:spcBef>
              <a:spcAft>
                <a:spcPts val="0"/>
              </a:spcAft>
              <a:buNone/>
              <a:defRPr sz="1100"/>
            </a:lvl6pPr>
            <a:lvl7pPr lvl="6" rtl="0">
              <a:spcBef>
                <a:spcPts val="400"/>
              </a:spcBef>
              <a:spcAft>
                <a:spcPts val="0"/>
              </a:spcAft>
              <a:buNone/>
              <a:defRPr sz="1100"/>
            </a:lvl7pPr>
            <a:lvl8pPr lvl="7" rtl="0">
              <a:spcBef>
                <a:spcPts val="400"/>
              </a:spcBef>
              <a:spcAft>
                <a:spcPts val="0"/>
              </a:spcAft>
              <a:buNone/>
              <a:defRPr sz="1100"/>
            </a:lvl8pPr>
            <a:lvl9pPr lvl="8" rtl="0">
              <a:spcBef>
                <a:spcPts val="400"/>
              </a:spcBef>
              <a:spcAft>
                <a:spcPts val="400"/>
              </a:spcAft>
              <a:buNone/>
              <a:defRPr sz="1100"/>
            </a:lvl9pPr>
          </a:lstStyle>
          <a:p>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Interior data large pie">
  <p:cSld name="CUSTOM_4_11">
    <p:spTree>
      <p:nvGrpSpPr>
        <p:cNvPr id="1" name="Shape 1053"/>
        <p:cNvGrpSpPr/>
        <p:nvPr/>
      </p:nvGrpSpPr>
      <p:grpSpPr>
        <a:xfrm>
          <a:off x="0" y="0"/>
          <a:ext cx="0" cy="0"/>
          <a:chOff x="0" y="0"/>
          <a:chExt cx="0" cy="0"/>
        </a:xfrm>
      </p:grpSpPr>
      <p:sp>
        <p:nvSpPr>
          <p:cNvPr id="1054" name="Google Shape;1054;p151"/>
          <p:cNvSpPr txBox="1">
            <a:spLocks noGrp="1"/>
          </p:cNvSpPr>
          <p:nvPr>
            <p:ph type="subTitle" idx="1"/>
          </p:nvPr>
        </p:nvSpPr>
        <p:spPr>
          <a:xfrm>
            <a:off x="335831" y="41580"/>
            <a:ext cx="3861600" cy="612300"/>
          </a:xfrm>
          <a:prstGeom prst="rect">
            <a:avLst/>
          </a:prstGeom>
        </p:spPr>
        <p:txBody>
          <a:bodyPr spcFirstLastPara="1" wrap="square" lIns="329175" tIns="68575" rIns="68575" bIns="68575" anchor="ctr" anchorCtr="0">
            <a:noAutofit/>
          </a:bodyPr>
          <a:lstStyle>
            <a:lvl1pPr lvl="0"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a:endParaRPr/>
          </a:p>
        </p:txBody>
      </p:sp>
      <p:sp>
        <p:nvSpPr>
          <p:cNvPr id="1055" name="Google Shape;1055;p151"/>
          <p:cNvSpPr txBox="1">
            <a:spLocks noGrp="1"/>
          </p:cNvSpPr>
          <p:nvPr>
            <p:ph type="title"/>
          </p:nvPr>
        </p:nvSpPr>
        <p:spPr>
          <a:xfrm>
            <a:off x="663788" y="653813"/>
            <a:ext cx="7816500" cy="414900"/>
          </a:xfrm>
          <a:prstGeom prst="rect">
            <a:avLst/>
          </a:prstGeom>
        </p:spPr>
        <p:txBody>
          <a:bodyPr spcFirstLastPara="1" wrap="square" lIns="0" tIns="0" rIns="0" bIns="0" anchor="t" anchorCtr="0">
            <a:noAutofit/>
          </a:bodyPr>
          <a:lstStyle>
            <a:lvl1pPr lvl="0" algn="ctr" rtl="0">
              <a:lnSpc>
                <a:spcPct val="130000"/>
              </a:lnSpc>
              <a:spcBef>
                <a:spcPts val="0"/>
              </a:spcBef>
              <a:spcAft>
                <a:spcPts val="0"/>
              </a:spcAft>
              <a:buNone/>
              <a:defRPr sz="2000"/>
            </a:lvl1pPr>
            <a:lvl2pPr lvl="1" algn="ctr" rtl="0">
              <a:lnSpc>
                <a:spcPct val="130000"/>
              </a:lnSpc>
              <a:spcBef>
                <a:spcPts val="0"/>
              </a:spcBef>
              <a:spcAft>
                <a:spcPts val="0"/>
              </a:spcAft>
              <a:buNone/>
              <a:defRPr sz="2000"/>
            </a:lvl2pPr>
            <a:lvl3pPr lvl="2" algn="ctr" rtl="0">
              <a:lnSpc>
                <a:spcPct val="130000"/>
              </a:lnSpc>
              <a:spcBef>
                <a:spcPts val="0"/>
              </a:spcBef>
              <a:spcAft>
                <a:spcPts val="0"/>
              </a:spcAft>
              <a:buNone/>
              <a:defRPr sz="2000"/>
            </a:lvl3pPr>
            <a:lvl4pPr lvl="3" algn="ctr" rtl="0">
              <a:lnSpc>
                <a:spcPct val="130000"/>
              </a:lnSpc>
              <a:spcBef>
                <a:spcPts val="0"/>
              </a:spcBef>
              <a:spcAft>
                <a:spcPts val="0"/>
              </a:spcAft>
              <a:buNone/>
              <a:defRPr sz="2000"/>
            </a:lvl4pPr>
            <a:lvl5pPr lvl="4" algn="ctr" rtl="0">
              <a:lnSpc>
                <a:spcPct val="130000"/>
              </a:lnSpc>
              <a:spcBef>
                <a:spcPts val="0"/>
              </a:spcBef>
              <a:spcAft>
                <a:spcPts val="0"/>
              </a:spcAft>
              <a:buNone/>
              <a:defRPr sz="2000"/>
            </a:lvl5pPr>
            <a:lvl6pPr lvl="5" algn="ctr" rtl="0">
              <a:lnSpc>
                <a:spcPct val="130000"/>
              </a:lnSpc>
              <a:spcBef>
                <a:spcPts val="0"/>
              </a:spcBef>
              <a:spcAft>
                <a:spcPts val="0"/>
              </a:spcAft>
              <a:buNone/>
              <a:defRPr sz="2000"/>
            </a:lvl6pPr>
            <a:lvl7pPr lvl="6" algn="ctr" rtl="0">
              <a:lnSpc>
                <a:spcPct val="130000"/>
              </a:lnSpc>
              <a:spcBef>
                <a:spcPts val="0"/>
              </a:spcBef>
              <a:spcAft>
                <a:spcPts val="0"/>
              </a:spcAft>
              <a:buNone/>
              <a:defRPr sz="2000"/>
            </a:lvl7pPr>
            <a:lvl8pPr lvl="7" algn="ctr" rtl="0">
              <a:lnSpc>
                <a:spcPct val="130000"/>
              </a:lnSpc>
              <a:spcBef>
                <a:spcPts val="0"/>
              </a:spcBef>
              <a:spcAft>
                <a:spcPts val="0"/>
              </a:spcAft>
              <a:buNone/>
              <a:defRPr sz="2000"/>
            </a:lvl8pPr>
            <a:lvl9pPr lvl="8" algn="ctr" rtl="0">
              <a:lnSpc>
                <a:spcPct val="130000"/>
              </a:lnSpc>
              <a:spcBef>
                <a:spcPts val="0"/>
              </a:spcBef>
              <a:spcAft>
                <a:spcPts val="0"/>
              </a:spcAft>
              <a:buNone/>
              <a:defRPr sz="2000"/>
            </a:lvl9pPr>
          </a:lstStyle>
          <a:p>
            <a:endParaRPr/>
          </a:p>
        </p:txBody>
      </p:sp>
      <p:cxnSp>
        <p:nvCxnSpPr>
          <p:cNvPr id="1056" name="Google Shape;1056;p151"/>
          <p:cNvCxnSpPr/>
          <p:nvPr/>
        </p:nvCxnSpPr>
        <p:spPr>
          <a:xfrm rot="10800000">
            <a:off x="335831" y="150"/>
            <a:ext cx="0" cy="664800"/>
          </a:xfrm>
          <a:prstGeom prst="straightConnector1">
            <a:avLst/>
          </a:prstGeom>
          <a:noFill/>
          <a:ln w="9525" cap="flat" cmpd="sng">
            <a:solidFill>
              <a:schemeClr val="accent1"/>
            </a:solidFill>
            <a:prstDash val="solid"/>
            <a:round/>
            <a:headEnd type="none" w="med" len="med"/>
            <a:tailEnd type="none" w="med" len="med"/>
          </a:ln>
        </p:spPr>
      </p:cxnSp>
      <p:cxnSp>
        <p:nvCxnSpPr>
          <p:cNvPr id="1057" name="Google Shape;1057;p151"/>
          <p:cNvCxnSpPr/>
          <p:nvPr/>
        </p:nvCxnSpPr>
        <p:spPr>
          <a:xfrm rot="10800000">
            <a:off x="335825" y="4801200"/>
            <a:ext cx="0" cy="342300"/>
          </a:xfrm>
          <a:prstGeom prst="straightConnector1">
            <a:avLst/>
          </a:prstGeom>
          <a:noFill/>
          <a:ln w="9525" cap="flat" cmpd="sng">
            <a:solidFill>
              <a:schemeClr val="accent1"/>
            </a:solidFill>
            <a:prstDash val="solid"/>
            <a:round/>
            <a:headEnd type="none" w="med" len="med"/>
            <a:tailEnd type="none" w="med" len="med"/>
          </a:ln>
        </p:spPr>
      </p:cxnSp>
      <p:sp>
        <p:nvSpPr>
          <p:cNvPr id="1058" name="Google Shape;1058;p151"/>
          <p:cNvSpPr txBox="1">
            <a:spLocks noGrp="1"/>
          </p:cNvSpPr>
          <p:nvPr>
            <p:ph type="sldNum" idx="12"/>
          </p:nvPr>
        </p:nvSpPr>
        <p:spPr>
          <a:xfrm>
            <a:off x="61481" y="4627167"/>
            <a:ext cx="548700" cy="107700"/>
          </a:xfrm>
          <a:prstGeom prst="rect">
            <a:avLst/>
          </a:prstGeom>
          <a:noFill/>
          <a:ln>
            <a:noFill/>
          </a:ln>
        </p:spPr>
        <p:txBody>
          <a:bodyPr spcFirstLastPara="1" wrap="square" lIns="0" tIns="0" rIns="0" bIns="0" anchor="b" anchorCtr="0">
            <a:noAutofit/>
          </a:bodyPr>
          <a:lstStyle>
            <a:lvl1pPr lvl="0" algn="ctr" rtl="0">
              <a:buNone/>
              <a:defRPr sz="600">
                <a:latin typeface="Red Hat Text Medium"/>
                <a:ea typeface="Red Hat Text Medium"/>
                <a:cs typeface="Red Hat Text Medium"/>
                <a:sym typeface="Red Hat Text Medium"/>
              </a:defRPr>
            </a:lvl1pPr>
            <a:lvl2pPr lvl="1" algn="ctr" rtl="0">
              <a:buNone/>
              <a:defRPr sz="600">
                <a:latin typeface="Red Hat Text Medium"/>
                <a:ea typeface="Red Hat Text Medium"/>
                <a:cs typeface="Red Hat Text Medium"/>
                <a:sym typeface="Red Hat Text Medium"/>
              </a:defRPr>
            </a:lvl2pPr>
            <a:lvl3pPr lvl="2" algn="ctr" rtl="0">
              <a:buNone/>
              <a:defRPr sz="600">
                <a:latin typeface="Red Hat Text Medium"/>
                <a:ea typeface="Red Hat Text Medium"/>
                <a:cs typeface="Red Hat Text Medium"/>
                <a:sym typeface="Red Hat Text Medium"/>
              </a:defRPr>
            </a:lvl3pPr>
            <a:lvl4pPr lvl="3" algn="ctr" rtl="0">
              <a:buNone/>
              <a:defRPr sz="600">
                <a:latin typeface="Red Hat Text Medium"/>
                <a:ea typeface="Red Hat Text Medium"/>
                <a:cs typeface="Red Hat Text Medium"/>
                <a:sym typeface="Red Hat Text Medium"/>
              </a:defRPr>
            </a:lvl4pPr>
            <a:lvl5pPr lvl="4" algn="ctr" rtl="0">
              <a:buNone/>
              <a:defRPr sz="600">
                <a:latin typeface="Red Hat Text Medium"/>
                <a:ea typeface="Red Hat Text Medium"/>
                <a:cs typeface="Red Hat Text Medium"/>
                <a:sym typeface="Red Hat Text Medium"/>
              </a:defRPr>
            </a:lvl5pPr>
            <a:lvl6pPr lvl="5" algn="ctr" rtl="0">
              <a:buNone/>
              <a:defRPr sz="600">
                <a:latin typeface="Red Hat Text Medium"/>
                <a:ea typeface="Red Hat Text Medium"/>
                <a:cs typeface="Red Hat Text Medium"/>
                <a:sym typeface="Red Hat Text Medium"/>
              </a:defRPr>
            </a:lvl6pPr>
            <a:lvl7pPr lvl="6" algn="ctr" rtl="0">
              <a:buNone/>
              <a:defRPr sz="600">
                <a:latin typeface="Red Hat Text Medium"/>
                <a:ea typeface="Red Hat Text Medium"/>
                <a:cs typeface="Red Hat Text Medium"/>
                <a:sym typeface="Red Hat Text Medium"/>
              </a:defRPr>
            </a:lvl7pPr>
            <a:lvl8pPr lvl="7" algn="ctr" rtl="0">
              <a:buNone/>
              <a:defRPr sz="600">
                <a:latin typeface="Red Hat Text Medium"/>
                <a:ea typeface="Red Hat Text Medium"/>
                <a:cs typeface="Red Hat Text Medium"/>
                <a:sym typeface="Red Hat Text Medium"/>
              </a:defRPr>
            </a:lvl8pPr>
            <a:lvl9pPr lvl="8" algn="ctr" rtl="0">
              <a:buNone/>
              <a:defRPr sz="6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pic>
        <p:nvPicPr>
          <p:cNvPr id="1059" name="Google Shape;1059;p151"/>
          <p:cNvPicPr preferRelativeResize="0"/>
          <p:nvPr/>
        </p:nvPicPr>
        <p:blipFill rotWithShape="1">
          <a:blip r:embed="rId2">
            <a:alphaModFix/>
          </a:blip>
          <a:srcRect t="327" b="317"/>
          <a:stretch/>
        </p:blipFill>
        <p:spPr>
          <a:xfrm>
            <a:off x="8033460" y="4734938"/>
            <a:ext cx="731888" cy="171091"/>
          </a:xfrm>
          <a:prstGeom prst="rect">
            <a:avLst/>
          </a:prstGeom>
          <a:noFill/>
          <a:ln>
            <a:noFill/>
          </a:ln>
        </p:spPr>
      </p:pic>
      <p:sp>
        <p:nvSpPr>
          <p:cNvPr id="1060" name="Google Shape;1060;p151"/>
          <p:cNvSpPr txBox="1">
            <a:spLocks noGrp="1"/>
          </p:cNvSpPr>
          <p:nvPr>
            <p:ph type="subTitle" idx="2"/>
          </p:nvPr>
        </p:nvSpPr>
        <p:spPr>
          <a:xfrm>
            <a:off x="663844" y="1068713"/>
            <a:ext cx="7816500" cy="529200"/>
          </a:xfrm>
          <a:prstGeom prst="rect">
            <a:avLst/>
          </a:prstGeom>
        </p:spPr>
        <p:txBody>
          <a:bodyPr spcFirstLastPara="1" wrap="square" lIns="0" tIns="0" rIns="0" bIns="0" anchor="t" anchorCtr="0">
            <a:noAutofit/>
          </a:bodyPr>
          <a:lstStyle>
            <a:lvl1pPr lvl="0" algn="ctr" rtl="0">
              <a:spcBef>
                <a:spcPts val="0"/>
              </a:spcBef>
              <a:spcAft>
                <a:spcPts val="0"/>
              </a:spcAft>
              <a:buNone/>
              <a:defRPr sz="1400">
                <a:solidFill>
                  <a:schemeClr val="accent1"/>
                </a:solidFill>
              </a:defRPr>
            </a:lvl1pPr>
            <a:lvl2pPr lvl="1" algn="ctr" rtl="0">
              <a:spcBef>
                <a:spcPts val="400"/>
              </a:spcBef>
              <a:spcAft>
                <a:spcPts val="0"/>
              </a:spcAft>
              <a:buNone/>
              <a:defRPr sz="1400">
                <a:solidFill>
                  <a:schemeClr val="accent1"/>
                </a:solidFill>
              </a:defRPr>
            </a:lvl2pPr>
            <a:lvl3pPr lvl="2" algn="ctr" rtl="0">
              <a:spcBef>
                <a:spcPts val="400"/>
              </a:spcBef>
              <a:spcAft>
                <a:spcPts val="0"/>
              </a:spcAft>
              <a:buNone/>
              <a:defRPr sz="1400">
                <a:solidFill>
                  <a:schemeClr val="accent1"/>
                </a:solidFill>
              </a:defRPr>
            </a:lvl3pPr>
            <a:lvl4pPr lvl="3" algn="ctr" rtl="0">
              <a:spcBef>
                <a:spcPts val="400"/>
              </a:spcBef>
              <a:spcAft>
                <a:spcPts val="0"/>
              </a:spcAft>
              <a:buNone/>
              <a:defRPr sz="1400">
                <a:solidFill>
                  <a:schemeClr val="accent1"/>
                </a:solidFill>
              </a:defRPr>
            </a:lvl4pPr>
            <a:lvl5pPr lvl="4" algn="ctr" rtl="0">
              <a:spcBef>
                <a:spcPts val="400"/>
              </a:spcBef>
              <a:spcAft>
                <a:spcPts val="0"/>
              </a:spcAft>
              <a:buNone/>
              <a:defRPr sz="1400">
                <a:solidFill>
                  <a:schemeClr val="accent1"/>
                </a:solidFill>
              </a:defRPr>
            </a:lvl5pPr>
            <a:lvl6pPr lvl="5" algn="ctr" rtl="0">
              <a:spcBef>
                <a:spcPts val="400"/>
              </a:spcBef>
              <a:spcAft>
                <a:spcPts val="0"/>
              </a:spcAft>
              <a:buNone/>
              <a:defRPr sz="1400">
                <a:solidFill>
                  <a:schemeClr val="accent1"/>
                </a:solidFill>
              </a:defRPr>
            </a:lvl6pPr>
            <a:lvl7pPr lvl="6" algn="ctr" rtl="0">
              <a:spcBef>
                <a:spcPts val="400"/>
              </a:spcBef>
              <a:spcAft>
                <a:spcPts val="0"/>
              </a:spcAft>
              <a:buNone/>
              <a:defRPr sz="1400">
                <a:solidFill>
                  <a:schemeClr val="accent1"/>
                </a:solidFill>
              </a:defRPr>
            </a:lvl7pPr>
            <a:lvl8pPr lvl="7" algn="ctr" rtl="0">
              <a:spcBef>
                <a:spcPts val="400"/>
              </a:spcBef>
              <a:spcAft>
                <a:spcPts val="0"/>
              </a:spcAft>
              <a:buNone/>
              <a:defRPr sz="1400">
                <a:solidFill>
                  <a:schemeClr val="accent1"/>
                </a:solidFill>
              </a:defRPr>
            </a:lvl8pPr>
            <a:lvl9pPr lvl="8" algn="ctr" rtl="0">
              <a:spcBef>
                <a:spcPts val="400"/>
              </a:spcBef>
              <a:spcAft>
                <a:spcPts val="400"/>
              </a:spcAft>
              <a:buNone/>
              <a:defRPr sz="1400">
                <a:solidFill>
                  <a:schemeClr val="accent1"/>
                </a:solidFill>
              </a:defRPr>
            </a:lvl9pPr>
          </a:lstStyle>
          <a:p>
            <a:endParaRPr/>
          </a:p>
        </p:txBody>
      </p:sp>
      <p:sp>
        <p:nvSpPr>
          <p:cNvPr id="1061" name="Google Shape;1061;p151"/>
          <p:cNvSpPr txBox="1">
            <a:spLocks noGrp="1"/>
          </p:cNvSpPr>
          <p:nvPr>
            <p:ph type="subTitle" idx="3"/>
          </p:nvPr>
        </p:nvSpPr>
        <p:spPr>
          <a:xfrm>
            <a:off x="663788" y="4627163"/>
            <a:ext cx="6001800" cy="420000"/>
          </a:xfrm>
          <a:prstGeom prst="rect">
            <a:avLst/>
          </a:prstGeom>
        </p:spPr>
        <p:txBody>
          <a:bodyPr spcFirstLastPara="1" wrap="square" lIns="0" tIns="0" rIns="0" bIns="0" anchor="b" anchorCtr="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a:endParaRPr/>
          </a:p>
        </p:txBody>
      </p:sp>
      <p:sp>
        <p:nvSpPr>
          <p:cNvPr id="1062" name="Google Shape;1062;p151"/>
          <p:cNvSpPr txBox="1">
            <a:spLocks noGrp="1"/>
          </p:cNvSpPr>
          <p:nvPr>
            <p:ph type="subTitle" idx="4"/>
          </p:nvPr>
        </p:nvSpPr>
        <p:spPr>
          <a:xfrm>
            <a:off x="665850" y="1947525"/>
            <a:ext cx="2387100" cy="2001600"/>
          </a:xfrm>
          <a:prstGeom prst="rect">
            <a:avLst/>
          </a:prstGeom>
        </p:spPr>
        <p:txBody>
          <a:bodyPr spcFirstLastPara="1" wrap="square" lIns="0" tIns="0" rIns="0" bIns="0" anchor="t" anchorCtr="0">
            <a:noAutofit/>
          </a:bodyPr>
          <a:lstStyle>
            <a:lvl1pPr lvl="0"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1pPr>
            <a:lvl2pPr lvl="1"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2pPr>
            <a:lvl3pPr lvl="2"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3pPr>
            <a:lvl4pPr lvl="3"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4pPr>
            <a:lvl5pPr lvl="4"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5pPr>
            <a:lvl6pPr lvl="5"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6pPr>
            <a:lvl7pPr lvl="6"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7pPr>
            <a:lvl8pPr lvl="7"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8pPr>
            <a:lvl9pPr lvl="8"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9pPr>
          </a:lstStyle>
          <a:p>
            <a:endParaRPr/>
          </a:p>
        </p:txBody>
      </p:sp>
      <p:sp>
        <p:nvSpPr>
          <p:cNvPr id="1063" name="Google Shape;1063;p151"/>
          <p:cNvSpPr txBox="1">
            <a:spLocks noGrp="1"/>
          </p:cNvSpPr>
          <p:nvPr>
            <p:ph type="subTitle" idx="5"/>
          </p:nvPr>
        </p:nvSpPr>
        <p:spPr>
          <a:xfrm>
            <a:off x="6808678" y="2286319"/>
            <a:ext cx="685800" cy="3966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None/>
              <a:defRPr sz="800"/>
            </a:lvl1pPr>
            <a:lvl2pPr lvl="1" rtl="0">
              <a:lnSpc>
                <a:spcPct val="100000"/>
              </a:lnSpc>
              <a:spcBef>
                <a:spcPts val="0"/>
              </a:spcBef>
              <a:spcAft>
                <a:spcPts val="0"/>
              </a:spcAft>
              <a:buNone/>
              <a:defRPr sz="800" b="1"/>
            </a:lvl2pPr>
            <a:lvl3pPr lvl="2" rtl="0">
              <a:lnSpc>
                <a:spcPct val="100000"/>
              </a:lnSpc>
              <a:spcBef>
                <a:spcPts val="0"/>
              </a:spcBef>
              <a:spcAft>
                <a:spcPts val="0"/>
              </a:spcAft>
              <a:buNone/>
              <a:defRPr sz="800" b="1"/>
            </a:lvl3pPr>
            <a:lvl4pPr lvl="3" rtl="0">
              <a:lnSpc>
                <a:spcPct val="100000"/>
              </a:lnSpc>
              <a:spcBef>
                <a:spcPts val="0"/>
              </a:spcBef>
              <a:spcAft>
                <a:spcPts val="0"/>
              </a:spcAft>
              <a:buNone/>
              <a:defRPr sz="800" b="1"/>
            </a:lvl4pPr>
            <a:lvl5pPr lvl="4" rtl="0">
              <a:lnSpc>
                <a:spcPct val="100000"/>
              </a:lnSpc>
              <a:spcBef>
                <a:spcPts val="0"/>
              </a:spcBef>
              <a:spcAft>
                <a:spcPts val="0"/>
              </a:spcAft>
              <a:buNone/>
              <a:defRPr sz="800" b="1"/>
            </a:lvl5pPr>
            <a:lvl6pPr lvl="5" rtl="0">
              <a:lnSpc>
                <a:spcPct val="100000"/>
              </a:lnSpc>
              <a:spcBef>
                <a:spcPts val="0"/>
              </a:spcBef>
              <a:spcAft>
                <a:spcPts val="0"/>
              </a:spcAft>
              <a:buNone/>
              <a:defRPr sz="800" b="1"/>
            </a:lvl6pPr>
            <a:lvl7pPr lvl="6" rtl="0">
              <a:lnSpc>
                <a:spcPct val="100000"/>
              </a:lnSpc>
              <a:spcBef>
                <a:spcPts val="0"/>
              </a:spcBef>
              <a:spcAft>
                <a:spcPts val="0"/>
              </a:spcAft>
              <a:buNone/>
              <a:defRPr sz="800" b="1"/>
            </a:lvl7pPr>
            <a:lvl8pPr lvl="7" rtl="0">
              <a:lnSpc>
                <a:spcPct val="100000"/>
              </a:lnSpc>
              <a:spcBef>
                <a:spcPts val="0"/>
              </a:spcBef>
              <a:spcAft>
                <a:spcPts val="0"/>
              </a:spcAft>
              <a:buNone/>
              <a:defRPr sz="800" b="1"/>
            </a:lvl8pPr>
            <a:lvl9pPr lvl="8" rtl="0">
              <a:lnSpc>
                <a:spcPct val="100000"/>
              </a:lnSpc>
              <a:spcBef>
                <a:spcPts val="0"/>
              </a:spcBef>
              <a:spcAft>
                <a:spcPts val="0"/>
              </a:spcAft>
              <a:buNone/>
              <a:defRPr sz="800" b="1"/>
            </a:lvl9pPr>
          </a:lstStyle>
          <a:p>
            <a:endParaRPr/>
          </a:p>
        </p:txBody>
      </p:sp>
      <p:sp>
        <p:nvSpPr>
          <p:cNvPr id="1064" name="Google Shape;1064;p151"/>
          <p:cNvSpPr txBox="1">
            <a:spLocks noGrp="1"/>
          </p:cNvSpPr>
          <p:nvPr>
            <p:ph type="subTitle" idx="6"/>
          </p:nvPr>
        </p:nvSpPr>
        <p:spPr>
          <a:xfrm>
            <a:off x="7713384" y="2286319"/>
            <a:ext cx="685800" cy="3966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None/>
              <a:defRPr sz="800"/>
            </a:lvl1pPr>
            <a:lvl2pPr lvl="1" rtl="0">
              <a:lnSpc>
                <a:spcPct val="100000"/>
              </a:lnSpc>
              <a:spcBef>
                <a:spcPts val="0"/>
              </a:spcBef>
              <a:spcAft>
                <a:spcPts val="0"/>
              </a:spcAft>
              <a:buNone/>
              <a:defRPr sz="800" b="1"/>
            </a:lvl2pPr>
            <a:lvl3pPr lvl="2" rtl="0">
              <a:lnSpc>
                <a:spcPct val="100000"/>
              </a:lnSpc>
              <a:spcBef>
                <a:spcPts val="0"/>
              </a:spcBef>
              <a:spcAft>
                <a:spcPts val="0"/>
              </a:spcAft>
              <a:buNone/>
              <a:defRPr sz="800" b="1"/>
            </a:lvl3pPr>
            <a:lvl4pPr lvl="3" rtl="0">
              <a:lnSpc>
                <a:spcPct val="100000"/>
              </a:lnSpc>
              <a:spcBef>
                <a:spcPts val="0"/>
              </a:spcBef>
              <a:spcAft>
                <a:spcPts val="0"/>
              </a:spcAft>
              <a:buNone/>
              <a:defRPr sz="800" b="1"/>
            </a:lvl4pPr>
            <a:lvl5pPr lvl="4" rtl="0">
              <a:lnSpc>
                <a:spcPct val="100000"/>
              </a:lnSpc>
              <a:spcBef>
                <a:spcPts val="0"/>
              </a:spcBef>
              <a:spcAft>
                <a:spcPts val="0"/>
              </a:spcAft>
              <a:buNone/>
              <a:defRPr sz="800" b="1"/>
            </a:lvl5pPr>
            <a:lvl6pPr lvl="5" rtl="0">
              <a:lnSpc>
                <a:spcPct val="100000"/>
              </a:lnSpc>
              <a:spcBef>
                <a:spcPts val="0"/>
              </a:spcBef>
              <a:spcAft>
                <a:spcPts val="0"/>
              </a:spcAft>
              <a:buNone/>
              <a:defRPr sz="800" b="1"/>
            </a:lvl6pPr>
            <a:lvl7pPr lvl="6" rtl="0">
              <a:lnSpc>
                <a:spcPct val="100000"/>
              </a:lnSpc>
              <a:spcBef>
                <a:spcPts val="0"/>
              </a:spcBef>
              <a:spcAft>
                <a:spcPts val="0"/>
              </a:spcAft>
              <a:buNone/>
              <a:defRPr sz="800" b="1"/>
            </a:lvl7pPr>
            <a:lvl8pPr lvl="7" rtl="0">
              <a:lnSpc>
                <a:spcPct val="100000"/>
              </a:lnSpc>
              <a:spcBef>
                <a:spcPts val="0"/>
              </a:spcBef>
              <a:spcAft>
                <a:spcPts val="0"/>
              </a:spcAft>
              <a:buNone/>
              <a:defRPr sz="800" b="1"/>
            </a:lvl8pPr>
            <a:lvl9pPr lvl="8" rtl="0">
              <a:lnSpc>
                <a:spcPct val="100000"/>
              </a:lnSpc>
              <a:spcBef>
                <a:spcPts val="0"/>
              </a:spcBef>
              <a:spcAft>
                <a:spcPts val="0"/>
              </a:spcAft>
              <a:buNone/>
              <a:defRPr sz="800" b="1"/>
            </a:lvl9pPr>
          </a:lstStyle>
          <a:p>
            <a:endParaRPr/>
          </a:p>
        </p:txBody>
      </p:sp>
      <p:sp>
        <p:nvSpPr>
          <p:cNvPr id="1065" name="Google Shape;1065;p151"/>
          <p:cNvSpPr txBox="1">
            <a:spLocks noGrp="1"/>
          </p:cNvSpPr>
          <p:nvPr>
            <p:ph type="subTitle" idx="7"/>
          </p:nvPr>
        </p:nvSpPr>
        <p:spPr>
          <a:xfrm>
            <a:off x="6808678" y="2881220"/>
            <a:ext cx="685800" cy="3966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None/>
              <a:defRPr sz="800"/>
            </a:lvl1pPr>
            <a:lvl2pPr lvl="1" rtl="0">
              <a:lnSpc>
                <a:spcPct val="100000"/>
              </a:lnSpc>
              <a:spcBef>
                <a:spcPts val="0"/>
              </a:spcBef>
              <a:spcAft>
                <a:spcPts val="0"/>
              </a:spcAft>
              <a:buNone/>
              <a:defRPr sz="800" b="1"/>
            </a:lvl2pPr>
            <a:lvl3pPr lvl="2" rtl="0">
              <a:lnSpc>
                <a:spcPct val="100000"/>
              </a:lnSpc>
              <a:spcBef>
                <a:spcPts val="0"/>
              </a:spcBef>
              <a:spcAft>
                <a:spcPts val="0"/>
              </a:spcAft>
              <a:buNone/>
              <a:defRPr sz="800" b="1"/>
            </a:lvl3pPr>
            <a:lvl4pPr lvl="3" rtl="0">
              <a:lnSpc>
                <a:spcPct val="100000"/>
              </a:lnSpc>
              <a:spcBef>
                <a:spcPts val="0"/>
              </a:spcBef>
              <a:spcAft>
                <a:spcPts val="0"/>
              </a:spcAft>
              <a:buNone/>
              <a:defRPr sz="800" b="1"/>
            </a:lvl4pPr>
            <a:lvl5pPr lvl="4" rtl="0">
              <a:lnSpc>
                <a:spcPct val="100000"/>
              </a:lnSpc>
              <a:spcBef>
                <a:spcPts val="0"/>
              </a:spcBef>
              <a:spcAft>
                <a:spcPts val="0"/>
              </a:spcAft>
              <a:buNone/>
              <a:defRPr sz="800" b="1"/>
            </a:lvl5pPr>
            <a:lvl6pPr lvl="5" rtl="0">
              <a:lnSpc>
                <a:spcPct val="100000"/>
              </a:lnSpc>
              <a:spcBef>
                <a:spcPts val="0"/>
              </a:spcBef>
              <a:spcAft>
                <a:spcPts val="0"/>
              </a:spcAft>
              <a:buNone/>
              <a:defRPr sz="800" b="1"/>
            </a:lvl6pPr>
            <a:lvl7pPr lvl="6" rtl="0">
              <a:lnSpc>
                <a:spcPct val="100000"/>
              </a:lnSpc>
              <a:spcBef>
                <a:spcPts val="0"/>
              </a:spcBef>
              <a:spcAft>
                <a:spcPts val="0"/>
              </a:spcAft>
              <a:buNone/>
              <a:defRPr sz="800" b="1"/>
            </a:lvl7pPr>
            <a:lvl8pPr lvl="7" rtl="0">
              <a:lnSpc>
                <a:spcPct val="100000"/>
              </a:lnSpc>
              <a:spcBef>
                <a:spcPts val="0"/>
              </a:spcBef>
              <a:spcAft>
                <a:spcPts val="0"/>
              </a:spcAft>
              <a:buNone/>
              <a:defRPr sz="800" b="1"/>
            </a:lvl8pPr>
            <a:lvl9pPr lvl="8" rtl="0">
              <a:lnSpc>
                <a:spcPct val="100000"/>
              </a:lnSpc>
              <a:spcBef>
                <a:spcPts val="0"/>
              </a:spcBef>
              <a:spcAft>
                <a:spcPts val="0"/>
              </a:spcAft>
              <a:buNone/>
              <a:defRPr sz="800" b="1"/>
            </a:lvl9pPr>
          </a:lstStyle>
          <a:p>
            <a:endParaRPr/>
          </a:p>
        </p:txBody>
      </p:sp>
      <p:sp>
        <p:nvSpPr>
          <p:cNvPr id="1066" name="Google Shape;1066;p151"/>
          <p:cNvSpPr txBox="1">
            <a:spLocks noGrp="1"/>
          </p:cNvSpPr>
          <p:nvPr>
            <p:ph type="subTitle" idx="8"/>
          </p:nvPr>
        </p:nvSpPr>
        <p:spPr>
          <a:xfrm>
            <a:off x="7713384" y="2881220"/>
            <a:ext cx="685800" cy="3966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None/>
              <a:defRPr sz="800"/>
            </a:lvl1pPr>
            <a:lvl2pPr lvl="1" rtl="0">
              <a:lnSpc>
                <a:spcPct val="100000"/>
              </a:lnSpc>
              <a:spcBef>
                <a:spcPts val="0"/>
              </a:spcBef>
              <a:spcAft>
                <a:spcPts val="0"/>
              </a:spcAft>
              <a:buNone/>
              <a:defRPr sz="800" b="1"/>
            </a:lvl2pPr>
            <a:lvl3pPr lvl="2" rtl="0">
              <a:lnSpc>
                <a:spcPct val="100000"/>
              </a:lnSpc>
              <a:spcBef>
                <a:spcPts val="0"/>
              </a:spcBef>
              <a:spcAft>
                <a:spcPts val="0"/>
              </a:spcAft>
              <a:buNone/>
              <a:defRPr sz="800" b="1"/>
            </a:lvl3pPr>
            <a:lvl4pPr lvl="3" rtl="0">
              <a:lnSpc>
                <a:spcPct val="100000"/>
              </a:lnSpc>
              <a:spcBef>
                <a:spcPts val="0"/>
              </a:spcBef>
              <a:spcAft>
                <a:spcPts val="0"/>
              </a:spcAft>
              <a:buNone/>
              <a:defRPr sz="800" b="1"/>
            </a:lvl4pPr>
            <a:lvl5pPr lvl="4" rtl="0">
              <a:lnSpc>
                <a:spcPct val="100000"/>
              </a:lnSpc>
              <a:spcBef>
                <a:spcPts val="0"/>
              </a:spcBef>
              <a:spcAft>
                <a:spcPts val="0"/>
              </a:spcAft>
              <a:buNone/>
              <a:defRPr sz="800" b="1"/>
            </a:lvl5pPr>
            <a:lvl6pPr lvl="5" rtl="0">
              <a:lnSpc>
                <a:spcPct val="100000"/>
              </a:lnSpc>
              <a:spcBef>
                <a:spcPts val="0"/>
              </a:spcBef>
              <a:spcAft>
                <a:spcPts val="0"/>
              </a:spcAft>
              <a:buNone/>
              <a:defRPr sz="800" b="1"/>
            </a:lvl6pPr>
            <a:lvl7pPr lvl="6" rtl="0">
              <a:lnSpc>
                <a:spcPct val="100000"/>
              </a:lnSpc>
              <a:spcBef>
                <a:spcPts val="0"/>
              </a:spcBef>
              <a:spcAft>
                <a:spcPts val="0"/>
              </a:spcAft>
              <a:buNone/>
              <a:defRPr sz="800" b="1"/>
            </a:lvl7pPr>
            <a:lvl8pPr lvl="7" rtl="0">
              <a:lnSpc>
                <a:spcPct val="100000"/>
              </a:lnSpc>
              <a:spcBef>
                <a:spcPts val="0"/>
              </a:spcBef>
              <a:spcAft>
                <a:spcPts val="0"/>
              </a:spcAft>
              <a:buNone/>
              <a:defRPr sz="800" b="1"/>
            </a:lvl8pPr>
            <a:lvl9pPr lvl="8" rtl="0">
              <a:lnSpc>
                <a:spcPct val="100000"/>
              </a:lnSpc>
              <a:spcBef>
                <a:spcPts val="0"/>
              </a:spcBef>
              <a:spcAft>
                <a:spcPts val="0"/>
              </a:spcAft>
              <a:buNone/>
              <a:defRPr sz="800" b="1"/>
            </a:lvl9pPr>
          </a:lstStyle>
          <a:p>
            <a:endParaRPr/>
          </a:p>
        </p:txBody>
      </p:sp>
      <p:sp>
        <p:nvSpPr>
          <p:cNvPr id="1067" name="Google Shape;1067;p151"/>
          <p:cNvSpPr txBox="1">
            <a:spLocks noGrp="1"/>
          </p:cNvSpPr>
          <p:nvPr>
            <p:ph type="subTitle" idx="9"/>
          </p:nvPr>
        </p:nvSpPr>
        <p:spPr>
          <a:xfrm>
            <a:off x="6808678" y="3452645"/>
            <a:ext cx="685800" cy="3966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None/>
              <a:defRPr sz="800"/>
            </a:lvl1pPr>
            <a:lvl2pPr lvl="1" rtl="0">
              <a:lnSpc>
                <a:spcPct val="100000"/>
              </a:lnSpc>
              <a:spcBef>
                <a:spcPts val="0"/>
              </a:spcBef>
              <a:spcAft>
                <a:spcPts val="0"/>
              </a:spcAft>
              <a:buNone/>
              <a:defRPr sz="800" b="1"/>
            </a:lvl2pPr>
            <a:lvl3pPr lvl="2" rtl="0">
              <a:lnSpc>
                <a:spcPct val="100000"/>
              </a:lnSpc>
              <a:spcBef>
                <a:spcPts val="0"/>
              </a:spcBef>
              <a:spcAft>
                <a:spcPts val="0"/>
              </a:spcAft>
              <a:buNone/>
              <a:defRPr sz="800" b="1"/>
            </a:lvl3pPr>
            <a:lvl4pPr lvl="3" rtl="0">
              <a:lnSpc>
                <a:spcPct val="100000"/>
              </a:lnSpc>
              <a:spcBef>
                <a:spcPts val="0"/>
              </a:spcBef>
              <a:spcAft>
                <a:spcPts val="0"/>
              </a:spcAft>
              <a:buNone/>
              <a:defRPr sz="800" b="1"/>
            </a:lvl4pPr>
            <a:lvl5pPr lvl="4" rtl="0">
              <a:lnSpc>
                <a:spcPct val="100000"/>
              </a:lnSpc>
              <a:spcBef>
                <a:spcPts val="0"/>
              </a:spcBef>
              <a:spcAft>
                <a:spcPts val="0"/>
              </a:spcAft>
              <a:buNone/>
              <a:defRPr sz="800" b="1"/>
            </a:lvl5pPr>
            <a:lvl6pPr lvl="5" rtl="0">
              <a:lnSpc>
                <a:spcPct val="100000"/>
              </a:lnSpc>
              <a:spcBef>
                <a:spcPts val="0"/>
              </a:spcBef>
              <a:spcAft>
                <a:spcPts val="0"/>
              </a:spcAft>
              <a:buNone/>
              <a:defRPr sz="800" b="1"/>
            </a:lvl6pPr>
            <a:lvl7pPr lvl="6" rtl="0">
              <a:lnSpc>
                <a:spcPct val="100000"/>
              </a:lnSpc>
              <a:spcBef>
                <a:spcPts val="0"/>
              </a:spcBef>
              <a:spcAft>
                <a:spcPts val="0"/>
              </a:spcAft>
              <a:buNone/>
              <a:defRPr sz="800" b="1"/>
            </a:lvl7pPr>
            <a:lvl8pPr lvl="7" rtl="0">
              <a:lnSpc>
                <a:spcPct val="100000"/>
              </a:lnSpc>
              <a:spcBef>
                <a:spcPts val="0"/>
              </a:spcBef>
              <a:spcAft>
                <a:spcPts val="0"/>
              </a:spcAft>
              <a:buNone/>
              <a:defRPr sz="800" b="1"/>
            </a:lvl8pPr>
            <a:lvl9pPr lvl="8" rtl="0">
              <a:lnSpc>
                <a:spcPct val="100000"/>
              </a:lnSpc>
              <a:spcBef>
                <a:spcPts val="0"/>
              </a:spcBef>
              <a:spcAft>
                <a:spcPts val="0"/>
              </a:spcAft>
              <a:buNone/>
              <a:defRPr sz="800" b="1"/>
            </a:lvl9pPr>
          </a:lstStyle>
          <a:p>
            <a:endParaRPr/>
          </a:p>
        </p:txBody>
      </p:sp>
      <p:sp>
        <p:nvSpPr>
          <p:cNvPr id="1068" name="Google Shape;1068;p151"/>
          <p:cNvSpPr txBox="1">
            <a:spLocks noGrp="1"/>
          </p:cNvSpPr>
          <p:nvPr>
            <p:ph type="subTitle" idx="13"/>
          </p:nvPr>
        </p:nvSpPr>
        <p:spPr>
          <a:xfrm>
            <a:off x="7713384" y="3452645"/>
            <a:ext cx="685800" cy="3966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None/>
              <a:defRPr sz="800"/>
            </a:lvl1pPr>
            <a:lvl2pPr lvl="1" rtl="0">
              <a:lnSpc>
                <a:spcPct val="100000"/>
              </a:lnSpc>
              <a:spcBef>
                <a:spcPts val="0"/>
              </a:spcBef>
              <a:spcAft>
                <a:spcPts val="0"/>
              </a:spcAft>
              <a:buNone/>
              <a:defRPr sz="800" b="1"/>
            </a:lvl2pPr>
            <a:lvl3pPr lvl="2" rtl="0">
              <a:lnSpc>
                <a:spcPct val="100000"/>
              </a:lnSpc>
              <a:spcBef>
                <a:spcPts val="0"/>
              </a:spcBef>
              <a:spcAft>
                <a:spcPts val="0"/>
              </a:spcAft>
              <a:buNone/>
              <a:defRPr sz="800" b="1"/>
            </a:lvl3pPr>
            <a:lvl4pPr lvl="3" rtl="0">
              <a:lnSpc>
                <a:spcPct val="100000"/>
              </a:lnSpc>
              <a:spcBef>
                <a:spcPts val="0"/>
              </a:spcBef>
              <a:spcAft>
                <a:spcPts val="0"/>
              </a:spcAft>
              <a:buNone/>
              <a:defRPr sz="800" b="1"/>
            </a:lvl4pPr>
            <a:lvl5pPr lvl="4" rtl="0">
              <a:lnSpc>
                <a:spcPct val="100000"/>
              </a:lnSpc>
              <a:spcBef>
                <a:spcPts val="0"/>
              </a:spcBef>
              <a:spcAft>
                <a:spcPts val="0"/>
              </a:spcAft>
              <a:buNone/>
              <a:defRPr sz="800" b="1"/>
            </a:lvl5pPr>
            <a:lvl6pPr lvl="5" rtl="0">
              <a:lnSpc>
                <a:spcPct val="100000"/>
              </a:lnSpc>
              <a:spcBef>
                <a:spcPts val="0"/>
              </a:spcBef>
              <a:spcAft>
                <a:spcPts val="0"/>
              </a:spcAft>
              <a:buNone/>
              <a:defRPr sz="800" b="1"/>
            </a:lvl6pPr>
            <a:lvl7pPr lvl="6" rtl="0">
              <a:lnSpc>
                <a:spcPct val="100000"/>
              </a:lnSpc>
              <a:spcBef>
                <a:spcPts val="0"/>
              </a:spcBef>
              <a:spcAft>
                <a:spcPts val="0"/>
              </a:spcAft>
              <a:buNone/>
              <a:defRPr sz="800" b="1"/>
            </a:lvl7pPr>
            <a:lvl8pPr lvl="7" rtl="0">
              <a:lnSpc>
                <a:spcPct val="100000"/>
              </a:lnSpc>
              <a:spcBef>
                <a:spcPts val="0"/>
              </a:spcBef>
              <a:spcAft>
                <a:spcPts val="0"/>
              </a:spcAft>
              <a:buNone/>
              <a:defRPr sz="800" b="1"/>
            </a:lvl8pPr>
            <a:lvl9pPr lvl="8" rtl="0">
              <a:lnSpc>
                <a:spcPct val="100000"/>
              </a:lnSpc>
              <a:spcBef>
                <a:spcPts val="0"/>
              </a:spcBef>
              <a:spcAft>
                <a:spcPts val="0"/>
              </a:spcAft>
              <a:buNone/>
              <a:defRPr sz="800" b="1"/>
            </a:lvl9pPr>
          </a:lstStyle>
          <a:p>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Interior data percentage bars">
  <p:cSld name="CUSTOM_4_10">
    <p:spTree>
      <p:nvGrpSpPr>
        <p:cNvPr id="1" name="Shape 1069"/>
        <p:cNvGrpSpPr/>
        <p:nvPr/>
      </p:nvGrpSpPr>
      <p:grpSpPr>
        <a:xfrm>
          <a:off x="0" y="0"/>
          <a:ext cx="0" cy="0"/>
          <a:chOff x="0" y="0"/>
          <a:chExt cx="0" cy="0"/>
        </a:xfrm>
      </p:grpSpPr>
      <p:sp>
        <p:nvSpPr>
          <p:cNvPr id="1070" name="Google Shape;1070;p152"/>
          <p:cNvSpPr txBox="1">
            <a:spLocks noGrp="1"/>
          </p:cNvSpPr>
          <p:nvPr>
            <p:ph type="subTitle" idx="1"/>
          </p:nvPr>
        </p:nvSpPr>
        <p:spPr>
          <a:xfrm>
            <a:off x="335831" y="41580"/>
            <a:ext cx="3861600" cy="612300"/>
          </a:xfrm>
          <a:prstGeom prst="rect">
            <a:avLst/>
          </a:prstGeom>
        </p:spPr>
        <p:txBody>
          <a:bodyPr spcFirstLastPara="1" wrap="square" lIns="329175" tIns="68575" rIns="68575" bIns="68575" anchor="ctr" anchorCtr="0">
            <a:noAutofit/>
          </a:bodyPr>
          <a:lstStyle>
            <a:lvl1pPr lvl="0"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a:endParaRPr/>
          </a:p>
        </p:txBody>
      </p:sp>
      <p:sp>
        <p:nvSpPr>
          <p:cNvPr id="1071" name="Google Shape;1071;p152"/>
          <p:cNvSpPr txBox="1">
            <a:spLocks noGrp="1"/>
          </p:cNvSpPr>
          <p:nvPr>
            <p:ph type="title"/>
          </p:nvPr>
        </p:nvSpPr>
        <p:spPr>
          <a:xfrm>
            <a:off x="663788" y="653813"/>
            <a:ext cx="7816500" cy="414900"/>
          </a:xfrm>
          <a:prstGeom prst="rect">
            <a:avLst/>
          </a:prstGeom>
        </p:spPr>
        <p:txBody>
          <a:bodyPr spcFirstLastPara="1" wrap="square" lIns="0" tIns="0" rIns="0" bIns="0" anchor="t" anchorCtr="0">
            <a:noAutofit/>
          </a:bodyPr>
          <a:lstStyle>
            <a:lvl1pPr lvl="0" algn="ctr" rtl="0">
              <a:lnSpc>
                <a:spcPct val="130000"/>
              </a:lnSpc>
              <a:spcBef>
                <a:spcPts val="0"/>
              </a:spcBef>
              <a:spcAft>
                <a:spcPts val="0"/>
              </a:spcAft>
              <a:buNone/>
              <a:defRPr sz="2000"/>
            </a:lvl1pPr>
            <a:lvl2pPr lvl="1" algn="ctr" rtl="0">
              <a:lnSpc>
                <a:spcPct val="130000"/>
              </a:lnSpc>
              <a:spcBef>
                <a:spcPts val="0"/>
              </a:spcBef>
              <a:spcAft>
                <a:spcPts val="0"/>
              </a:spcAft>
              <a:buNone/>
              <a:defRPr sz="2000"/>
            </a:lvl2pPr>
            <a:lvl3pPr lvl="2" algn="ctr" rtl="0">
              <a:lnSpc>
                <a:spcPct val="130000"/>
              </a:lnSpc>
              <a:spcBef>
                <a:spcPts val="0"/>
              </a:spcBef>
              <a:spcAft>
                <a:spcPts val="0"/>
              </a:spcAft>
              <a:buNone/>
              <a:defRPr sz="2000"/>
            </a:lvl3pPr>
            <a:lvl4pPr lvl="3" algn="ctr" rtl="0">
              <a:lnSpc>
                <a:spcPct val="130000"/>
              </a:lnSpc>
              <a:spcBef>
                <a:spcPts val="0"/>
              </a:spcBef>
              <a:spcAft>
                <a:spcPts val="0"/>
              </a:spcAft>
              <a:buNone/>
              <a:defRPr sz="2000"/>
            </a:lvl4pPr>
            <a:lvl5pPr lvl="4" algn="ctr" rtl="0">
              <a:lnSpc>
                <a:spcPct val="130000"/>
              </a:lnSpc>
              <a:spcBef>
                <a:spcPts val="0"/>
              </a:spcBef>
              <a:spcAft>
                <a:spcPts val="0"/>
              </a:spcAft>
              <a:buNone/>
              <a:defRPr sz="2000"/>
            </a:lvl5pPr>
            <a:lvl6pPr lvl="5" algn="ctr" rtl="0">
              <a:lnSpc>
                <a:spcPct val="130000"/>
              </a:lnSpc>
              <a:spcBef>
                <a:spcPts val="0"/>
              </a:spcBef>
              <a:spcAft>
                <a:spcPts val="0"/>
              </a:spcAft>
              <a:buNone/>
              <a:defRPr sz="2000"/>
            </a:lvl6pPr>
            <a:lvl7pPr lvl="6" algn="ctr" rtl="0">
              <a:lnSpc>
                <a:spcPct val="130000"/>
              </a:lnSpc>
              <a:spcBef>
                <a:spcPts val="0"/>
              </a:spcBef>
              <a:spcAft>
                <a:spcPts val="0"/>
              </a:spcAft>
              <a:buNone/>
              <a:defRPr sz="2000"/>
            </a:lvl7pPr>
            <a:lvl8pPr lvl="7" algn="ctr" rtl="0">
              <a:lnSpc>
                <a:spcPct val="130000"/>
              </a:lnSpc>
              <a:spcBef>
                <a:spcPts val="0"/>
              </a:spcBef>
              <a:spcAft>
                <a:spcPts val="0"/>
              </a:spcAft>
              <a:buNone/>
              <a:defRPr sz="2000"/>
            </a:lvl8pPr>
            <a:lvl9pPr lvl="8" algn="ctr" rtl="0">
              <a:lnSpc>
                <a:spcPct val="130000"/>
              </a:lnSpc>
              <a:spcBef>
                <a:spcPts val="0"/>
              </a:spcBef>
              <a:spcAft>
                <a:spcPts val="0"/>
              </a:spcAft>
              <a:buNone/>
              <a:defRPr sz="2000"/>
            </a:lvl9pPr>
          </a:lstStyle>
          <a:p>
            <a:endParaRPr/>
          </a:p>
        </p:txBody>
      </p:sp>
      <p:cxnSp>
        <p:nvCxnSpPr>
          <p:cNvPr id="1072" name="Google Shape;1072;p152"/>
          <p:cNvCxnSpPr/>
          <p:nvPr/>
        </p:nvCxnSpPr>
        <p:spPr>
          <a:xfrm rot="10800000">
            <a:off x="335831" y="150"/>
            <a:ext cx="0" cy="664800"/>
          </a:xfrm>
          <a:prstGeom prst="straightConnector1">
            <a:avLst/>
          </a:prstGeom>
          <a:noFill/>
          <a:ln w="9525" cap="flat" cmpd="sng">
            <a:solidFill>
              <a:schemeClr val="accent1"/>
            </a:solidFill>
            <a:prstDash val="solid"/>
            <a:round/>
            <a:headEnd type="none" w="med" len="med"/>
            <a:tailEnd type="none" w="med" len="med"/>
          </a:ln>
        </p:spPr>
      </p:cxnSp>
      <p:cxnSp>
        <p:nvCxnSpPr>
          <p:cNvPr id="1073" name="Google Shape;1073;p152"/>
          <p:cNvCxnSpPr/>
          <p:nvPr/>
        </p:nvCxnSpPr>
        <p:spPr>
          <a:xfrm rot="10800000">
            <a:off x="335825" y="4801200"/>
            <a:ext cx="0" cy="342300"/>
          </a:xfrm>
          <a:prstGeom prst="straightConnector1">
            <a:avLst/>
          </a:prstGeom>
          <a:noFill/>
          <a:ln w="9525" cap="flat" cmpd="sng">
            <a:solidFill>
              <a:schemeClr val="accent1"/>
            </a:solidFill>
            <a:prstDash val="solid"/>
            <a:round/>
            <a:headEnd type="none" w="med" len="med"/>
            <a:tailEnd type="none" w="med" len="med"/>
          </a:ln>
        </p:spPr>
      </p:cxnSp>
      <p:sp>
        <p:nvSpPr>
          <p:cNvPr id="1074" name="Google Shape;1074;p152"/>
          <p:cNvSpPr txBox="1">
            <a:spLocks noGrp="1"/>
          </p:cNvSpPr>
          <p:nvPr>
            <p:ph type="sldNum" idx="12"/>
          </p:nvPr>
        </p:nvSpPr>
        <p:spPr>
          <a:xfrm>
            <a:off x="61481" y="4627167"/>
            <a:ext cx="548700" cy="107700"/>
          </a:xfrm>
          <a:prstGeom prst="rect">
            <a:avLst/>
          </a:prstGeom>
          <a:noFill/>
          <a:ln>
            <a:noFill/>
          </a:ln>
        </p:spPr>
        <p:txBody>
          <a:bodyPr spcFirstLastPara="1" wrap="square" lIns="0" tIns="0" rIns="0" bIns="0" anchor="b" anchorCtr="0">
            <a:noAutofit/>
          </a:bodyPr>
          <a:lstStyle>
            <a:lvl1pPr lvl="0" algn="ctr" rtl="0">
              <a:buNone/>
              <a:defRPr sz="600">
                <a:latin typeface="Red Hat Text Medium"/>
                <a:ea typeface="Red Hat Text Medium"/>
                <a:cs typeface="Red Hat Text Medium"/>
                <a:sym typeface="Red Hat Text Medium"/>
              </a:defRPr>
            </a:lvl1pPr>
            <a:lvl2pPr lvl="1" algn="ctr" rtl="0">
              <a:buNone/>
              <a:defRPr sz="600">
                <a:latin typeface="Red Hat Text Medium"/>
                <a:ea typeface="Red Hat Text Medium"/>
                <a:cs typeface="Red Hat Text Medium"/>
                <a:sym typeface="Red Hat Text Medium"/>
              </a:defRPr>
            </a:lvl2pPr>
            <a:lvl3pPr lvl="2" algn="ctr" rtl="0">
              <a:buNone/>
              <a:defRPr sz="600">
                <a:latin typeface="Red Hat Text Medium"/>
                <a:ea typeface="Red Hat Text Medium"/>
                <a:cs typeface="Red Hat Text Medium"/>
                <a:sym typeface="Red Hat Text Medium"/>
              </a:defRPr>
            </a:lvl3pPr>
            <a:lvl4pPr lvl="3" algn="ctr" rtl="0">
              <a:buNone/>
              <a:defRPr sz="600">
                <a:latin typeface="Red Hat Text Medium"/>
                <a:ea typeface="Red Hat Text Medium"/>
                <a:cs typeface="Red Hat Text Medium"/>
                <a:sym typeface="Red Hat Text Medium"/>
              </a:defRPr>
            </a:lvl4pPr>
            <a:lvl5pPr lvl="4" algn="ctr" rtl="0">
              <a:buNone/>
              <a:defRPr sz="600">
                <a:latin typeface="Red Hat Text Medium"/>
                <a:ea typeface="Red Hat Text Medium"/>
                <a:cs typeface="Red Hat Text Medium"/>
                <a:sym typeface="Red Hat Text Medium"/>
              </a:defRPr>
            </a:lvl5pPr>
            <a:lvl6pPr lvl="5" algn="ctr" rtl="0">
              <a:buNone/>
              <a:defRPr sz="600">
                <a:latin typeface="Red Hat Text Medium"/>
                <a:ea typeface="Red Hat Text Medium"/>
                <a:cs typeface="Red Hat Text Medium"/>
                <a:sym typeface="Red Hat Text Medium"/>
              </a:defRPr>
            </a:lvl6pPr>
            <a:lvl7pPr lvl="6" algn="ctr" rtl="0">
              <a:buNone/>
              <a:defRPr sz="600">
                <a:latin typeface="Red Hat Text Medium"/>
                <a:ea typeface="Red Hat Text Medium"/>
                <a:cs typeface="Red Hat Text Medium"/>
                <a:sym typeface="Red Hat Text Medium"/>
              </a:defRPr>
            </a:lvl7pPr>
            <a:lvl8pPr lvl="7" algn="ctr" rtl="0">
              <a:buNone/>
              <a:defRPr sz="600">
                <a:latin typeface="Red Hat Text Medium"/>
                <a:ea typeface="Red Hat Text Medium"/>
                <a:cs typeface="Red Hat Text Medium"/>
                <a:sym typeface="Red Hat Text Medium"/>
              </a:defRPr>
            </a:lvl8pPr>
            <a:lvl9pPr lvl="8" algn="ctr" rtl="0">
              <a:buNone/>
              <a:defRPr sz="6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pic>
        <p:nvPicPr>
          <p:cNvPr id="1075" name="Google Shape;1075;p152"/>
          <p:cNvPicPr preferRelativeResize="0"/>
          <p:nvPr/>
        </p:nvPicPr>
        <p:blipFill rotWithShape="1">
          <a:blip r:embed="rId2">
            <a:alphaModFix/>
          </a:blip>
          <a:srcRect t="327" b="317"/>
          <a:stretch/>
        </p:blipFill>
        <p:spPr>
          <a:xfrm>
            <a:off x="8033460" y="4734938"/>
            <a:ext cx="731888" cy="171091"/>
          </a:xfrm>
          <a:prstGeom prst="rect">
            <a:avLst/>
          </a:prstGeom>
          <a:noFill/>
          <a:ln>
            <a:noFill/>
          </a:ln>
        </p:spPr>
      </p:pic>
      <p:sp>
        <p:nvSpPr>
          <p:cNvPr id="1076" name="Google Shape;1076;p152"/>
          <p:cNvSpPr txBox="1">
            <a:spLocks noGrp="1"/>
          </p:cNvSpPr>
          <p:nvPr>
            <p:ph type="subTitle" idx="2"/>
          </p:nvPr>
        </p:nvSpPr>
        <p:spPr>
          <a:xfrm>
            <a:off x="663844" y="1068713"/>
            <a:ext cx="7816500" cy="529200"/>
          </a:xfrm>
          <a:prstGeom prst="rect">
            <a:avLst/>
          </a:prstGeom>
        </p:spPr>
        <p:txBody>
          <a:bodyPr spcFirstLastPara="1" wrap="square" lIns="0" tIns="0" rIns="0" bIns="0" anchor="t" anchorCtr="0">
            <a:noAutofit/>
          </a:bodyPr>
          <a:lstStyle>
            <a:lvl1pPr lvl="0" algn="ctr" rtl="0">
              <a:spcBef>
                <a:spcPts val="0"/>
              </a:spcBef>
              <a:spcAft>
                <a:spcPts val="0"/>
              </a:spcAft>
              <a:buNone/>
              <a:defRPr sz="1400">
                <a:solidFill>
                  <a:schemeClr val="accent1"/>
                </a:solidFill>
              </a:defRPr>
            </a:lvl1pPr>
            <a:lvl2pPr lvl="1" algn="ctr" rtl="0">
              <a:spcBef>
                <a:spcPts val="400"/>
              </a:spcBef>
              <a:spcAft>
                <a:spcPts val="0"/>
              </a:spcAft>
              <a:buNone/>
              <a:defRPr sz="1400">
                <a:solidFill>
                  <a:schemeClr val="accent1"/>
                </a:solidFill>
              </a:defRPr>
            </a:lvl2pPr>
            <a:lvl3pPr lvl="2" algn="ctr" rtl="0">
              <a:spcBef>
                <a:spcPts val="400"/>
              </a:spcBef>
              <a:spcAft>
                <a:spcPts val="0"/>
              </a:spcAft>
              <a:buNone/>
              <a:defRPr sz="1400">
                <a:solidFill>
                  <a:schemeClr val="accent1"/>
                </a:solidFill>
              </a:defRPr>
            </a:lvl3pPr>
            <a:lvl4pPr lvl="3" algn="ctr" rtl="0">
              <a:spcBef>
                <a:spcPts val="400"/>
              </a:spcBef>
              <a:spcAft>
                <a:spcPts val="0"/>
              </a:spcAft>
              <a:buNone/>
              <a:defRPr sz="1400">
                <a:solidFill>
                  <a:schemeClr val="accent1"/>
                </a:solidFill>
              </a:defRPr>
            </a:lvl4pPr>
            <a:lvl5pPr lvl="4" algn="ctr" rtl="0">
              <a:spcBef>
                <a:spcPts val="400"/>
              </a:spcBef>
              <a:spcAft>
                <a:spcPts val="0"/>
              </a:spcAft>
              <a:buNone/>
              <a:defRPr sz="1400">
                <a:solidFill>
                  <a:schemeClr val="accent1"/>
                </a:solidFill>
              </a:defRPr>
            </a:lvl5pPr>
            <a:lvl6pPr lvl="5" algn="ctr" rtl="0">
              <a:spcBef>
                <a:spcPts val="400"/>
              </a:spcBef>
              <a:spcAft>
                <a:spcPts val="0"/>
              </a:spcAft>
              <a:buNone/>
              <a:defRPr sz="1400">
                <a:solidFill>
                  <a:schemeClr val="accent1"/>
                </a:solidFill>
              </a:defRPr>
            </a:lvl6pPr>
            <a:lvl7pPr lvl="6" algn="ctr" rtl="0">
              <a:spcBef>
                <a:spcPts val="400"/>
              </a:spcBef>
              <a:spcAft>
                <a:spcPts val="0"/>
              </a:spcAft>
              <a:buNone/>
              <a:defRPr sz="1400">
                <a:solidFill>
                  <a:schemeClr val="accent1"/>
                </a:solidFill>
              </a:defRPr>
            </a:lvl7pPr>
            <a:lvl8pPr lvl="7" algn="ctr" rtl="0">
              <a:spcBef>
                <a:spcPts val="400"/>
              </a:spcBef>
              <a:spcAft>
                <a:spcPts val="0"/>
              </a:spcAft>
              <a:buNone/>
              <a:defRPr sz="1400">
                <a:solidFill>
                  <a:schemeClr val="accent1"/>
                </a:solidFill>
              </a:defRPr>
            </a:lvl8pPr>
            <a:lvl9pPr lvl="8" algn="ctr" rtl="0">
              <a:spcBef>
                <a:spcPts val="400"/>
              </a:spcBef>
              <a:spcAft>
                <a:spcPts val="400"/>
              </a:spcAft>
              <a:buNone/>
              <a:defRPr sz="1400">
                <a:solidFill>
                  <a:schemeClr val="accent1"/>
                </a:solidFill>
              </a:defRPr>
            </a:lvl9pPr>
          </a:lstStyle>
          <a:p>
            <a:endParaRPr/>
          </a:p>
        </p:txBody>
      </p:sp>
      <p:sp>
        <p:nvSpPr>
          <p:cNvPr id="1077" name="Google Shape;1077;p152"/>
          <p:cNvSpPr txBox="1">
            <a:spLocks noGrp="1"/>
          </p:cNvSpPr>
          <p:nvPr>
            <p:ph type="subTitle" idx="3"/>
          </p:nvPr>
        </p:nvSpPr>
        <p:spPr>
          <a:xfrm>
            <a:off x="663788" y="4627163"/>
            <a:ext cx="6001800" cy="420000"/>
          </a:xfrm>
          <a:prstGeom prst="rect">
            <a:avLst/>
          </a:prstGeom>
        </p:spPr>
        <p:txBody>
          <a:bodyPr spcFirstLastPara="1" wrap="square" lIns="0" tIns="0" rIns="0" bIns="0" anchor="b" anchorCtr="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a:endParaRPr/>
          </a:p>
        </p:txBody>
      </p:sp>
      <p:sp>
        <p:nvSpPr>
          <p:cNvPr id="1078" name="Google Shape;1078;p152"/>
          <p:cNvSpPr txBox="1">
            <a:spLocks noGrp="1"/>
          </p:cNvSpPr>
          <p:nvPr>
            <p:ph type="subTitle" idx="4"/>
          </p:nvPr>
        </p:nvSpPr>
        <p:spPr>
          <a:xfrm>
            <a:off x="6036038" y="2173950"/>
            <a:ext cx="2557800" cy="538800"/>
          </a:xfrm>
          <a:prstGeom prst="rect">
            <a:avLst/>
          </a:prstGeom>
        </p:spPr>
        <p:txBody>
          <a:bodyPr spcFirstLastPara="1" wrap="square" lIns="0" tIns="0" rIns="0" bIns="0" anchor="t" anchorCtr="0">
            <a:noAutofit/>
          </a:bodyPr>
          <a:lstStyle>
            <a:lvl1pPr lvl="0" rtl="0">
              <a:lnSpc>
                <a:spcPct val="140000"/>
              </a:lnSpc>
              <a:spcBef>
                <a:spcPts val="0"/>
              </a:spcBef>
              <a:spcAft>
                <a:spcPts val="0"/>
              </a:spcAft>
              <a:buNone/>
              <a:defRPr sz="900"/>
            </a:lvl1pPr>
            <a:lvl2pPr lvl="1" rtl="0">
              <a:lnSpc>
                <a:spcPct val="140000"/>
              </a:lnSpc>
              <a:spcBef>
                <a:spcPts val="0"/>
              </a:spcBef>
              <a:spcAft>
                <a:spcPts val="0"/>
              </a:spcAft>
              <a:buNone/>
              <a:defRPr sz="900"/>
            </a:lvl2pPr>
            <a:lvl3pPr lvl="2" rtl="0">
              <a:lnSpc>
                <a:spcPct val="140000"/>
              </a:lnSpc>
              <a:spcBef>
                <a:spcPts val="0"/>
              </a:spcBef>
              <a:spcAft>
                <a:spcPts val="0"/>
              </a:spcAft>
              <a:buNone/>
              <a:defRPr sz="900"/>
            </a:lvl3pPr>
            <a:lvl4pPr lvl="3" rtl="0">
              <a:lnSpc>
                <a:spcPct val="140000"/>
              </a:lnSpc>
              <a:spcBef>
                <a:spcPts val="0"/>
              </a:spcBef>
              <a:spcAft>
                <a:spcPts val="0"/>
              </a:spcAft>
              <a:buNone/>
              <a:defRPr sz="900"/>
            </a:lvl4pPr>
            <a:lvl5pPr lvl="4" rtl="0">
              <a:lnSpc>
                <a:spcPct val="140000"/>
              </a:lnSpc>
              <a:spcBef>
                <a:spcPts val="0"/>
              </a:spcBef>
              <a:spcAft>
                <a:spcPts val="0"/>
              </a:spcAft>
              <a:buNone/>
              <a:defRPr sz="900"/>
            </a:lvl5pPr>
            <a:lvl6pPr lvl="5" rtl="0">
              <a:lnSpc>
                <a:spcPct val="140000"/>
              </a:lnSpc>
              <a:spcBef>
                <a:spcPts val="0"/>
              </a:spcBef>
              <a:spcAft>
                <a:spcPts val="0"/>
              </a:spcAft>
              <a:buNone/>
              <a:defRPr sz="900"/>
            </a:lvl6pPr>
            <a:lvl7pPr lvl="6" rtl="0">
              <a:lnSpc>
                <a:spcPct val="140000"/>
              </a:lnSpc>
              <a:spcBef>
                <a:spcPts val="0"/>
              </a:spcBef>
              <a:spcAft>
                <a:spcPts val="0"/>
              </a:spcAft>
              <a:buNone/>
              <a:defRPr sz="900"/>
            </a:lvl7pPr>
            <a:lvl8pPr lvl="7" rtl="0">
              <a:lnSpc>
                <a:spcPct val="140000"/>
              </a:lnSpc>
              <a:spcBef>
                <a:spcPts val="0"/>
              </a:spcBef>
              <a:spcAft>
                <a:spcPts val="0"/>
              </a:spcAft>
              <a:buNone/>
              <a:defRPr sz="900"/>
            </a:lvl8pPr>
            <a:lvl9pPr lvl="8" rtl="0">
              <a:lnSpc>
                <a:spcPct val="140000"/>
              </a:lnSpc>
              <a:spcBef>
                <a:spcPts val="0"/>
              </a:spcBef>
              <a:spcAft>
                <a:spcPts val="0"/>
              </a:spcAft>
              <a:buNone/>
              <a:defRPr sz="900"/>
            </a:lvl9pPr>
          </a:lstStyle>
          <a:p>
            <a:endParaRPr/>
          </a:p>
        </p:txBody>
      </p:sp>
      <p:sp>
        <p:nvSpPr>
          <p:cNvPr id="1079" name="Google Shape;1079;p152"/>
          <p:cNvSpPr txBox="1">
            <a:spLocks noGrp="1"/>
          </p:cNvSpPr>
          <p:nvPr>
            <p:ph type="subTitle" idx="5"/>
          </p:nvPr>
        </p:nvSpPr>
        <p:spPr>
          <a:xfrm>
            <a:off x="6036038" y="1905450"/>
            <a:ext cx="2557800" cy="249900"/>
          </a:xfrm>
          <a:prstGeom prst="rect">
            <a:avLst/>
          </a:prstGeom>
        </p:spPr>
        <p:txBody>
          <a:bodyPr spcFirstLastPara="1" wrap="square" lIns="0" tIns="0" rIns="0" bIns="0" anchor="b" anchorCtr="0">
            <a:noAutofit/>
          </a:bodyPr>
          <a:lstStyle>
            <a:lvl1pPr lvl="0" rtl="0">
              <a:lnSpc>
                <a:spcPct val="100000"/>
              </a:lnSpc>
              <a:spcBef>
                <a:spcPts val="0"/>
              </a:spcBef>
              <a:spcAft>
                <a:spcPts val="0"/>
              </a:spcAft>
              <a:buNone/>
              <a:defRPr sz="2000">
                <a:solidFill>
                  <a:schemeClr val="accent1"/>
                </a:solidFill>
                <a:latin typeface="Red Hat Display"/>
                <a:ea typeface="Red Hat Display"/>
                <a:cs typeface="Red Hat Display"/>
                <a:sym typeface="Red Hat Display"/>
              </a:defRPr>
            </a:lvl1pPr>
            <a:lvl2pPr lvl="1" rtl="0">
              <a:lnSpc>
                <a:spcPct val="100000"/>
              </a:lnSpc>
              <a:spcBef>
                <a:spcPts val="0"/>
              </a:spcBef>
              <a:spcAft>
                <a:spcPts val="0"/>
              </a:spcAft>
              <a:buNone/>
              <a:defRPr sz="2000">
                <a:solidFill>
                  <a:schemeClr val="accent1"/>
                </a:solidFill>
              </a:defRPr>
            </a:lvl2pPr>
            <a:lvl3pPr lvl="2" rtl="0">
              <a:lnSpc>
                <a:spcPct val="100000"/>
              </a:lnSpc>
              <a:spcBef>
                <a:spcPts val="0"/>
              </a:spcBef>
              <a:spcAft>
                <a:spcPts val="0"/>
              </a:spcAft>
              <a:buNone/>
              <a:defRPr sz="2000">
                <a:solidFill>
                  <a:schemeClr val="accent1"/>
                </a:solidFill>
              </a:defRPr>
            </a:lvl3pPr>
            <a:lvl4pPr lvl="3" rtl="0">
              <a:lnSpc>
                <a:spcPct val="100000"/>
              </a:lnSpc>
              <a:spcBef>
                <a:spcPts val="0"/>
              </a:spcBef>
              <a:spcAft>
                <a:spcPts val="0"/>
              </a:spcAft>
              <a:buNone/>
              <a:defRPr sz="2000">
                <a:solidFill>
                  <a:schemeClr val="accent1"/>
                </a:solidFill>
              </a:defRPr>
            </a:lvl4pPr>
            <a:lvl5pPr lvl="4" rtl="0">
              <a:lnSpc>
                <a:spcPct val="100000"/>
              </a:lnSpc>
              <a:spcBef>
                <a:spcPts val="0"/>
              </a:spcBef>
              <a:spcAft>
                <a:spcPts val="0"/>
              </a:spcAft>
              <a:buNone/>
              <a:defRPr sz="2000">
                <a:solidFill>
                  <a:schemeClr val="accent1"/>
                </a:solidFill>
              </a:defRPr>
            </a:lvl5pPr>
            <a:lvl6pPr lvl="5" rtl="0">
              <a:lnSpc>
                <a:spcPct val="100000"/>
              </a:lnSpc>
              <a:spcBef>
                <a:spcPts val="0"/>
              </a:spcBef>
              <a:spcAft>
                <a:spcPts val="0"/>
              </a:spcAft>
              <a:buNone/>
              <a:defRPr sz="2000">
                <a:solidFill>
                  <a:schemeClr val="accent1"/>
                </a:solidFill>
              </a:defRPr>
            </a:lvl6pPr>
            <a:lvl7pPr lvl="6" rtl="0">
              <a:lnSpc>
                <a:spcPct val="100000"/>
              </a:lnSpc>
              <a:spcBef>
                <a:spcPts val="0"/>
              </a:spcBef>
              <a:spcAft>
                <a:spcPts val="0"/>
              </a:spcAft>
              <a:buNone/>
              <a:defRPr sz="2000">
                <a:solidFill>
                  <a:schemeClr val="accent1"/>
                </a:solidFill>
              </a:defRPr>
            </a:lvl7pPr>
            <a:lvl8pPr lvl="7" rtl="0">
              <a:lnSpc>
                <a:spcPct val="100000"/>
              </a:lnSpc>
              <a:spcBef>
                <a:spcPts val="0"/>
              </a:spcBef>
              <a:spcAft>
                <a:spcPts val="0"/>
              </a:spcAft>
              <a:buNone/>
              <a:defRPr sz="2000">
                <a:solidFill>
                  <a:schemeClr val="accent1"/>
                </a:solidFill>
              </a:defRPr>
            </a:lvl8pPr>
            <a:lvl9pPr lvl="8" rtl="0">
              <a:lnSpc>
                <a:spcPct val="100000"/>
              </a:lnSpc>
              <a:spcBef>
                <a:spcPts val="0"/>
              </a:spcBef>
              <a:spcAft>
                <a:spcPts val="0"/>
              </a:spcAft>
              <a:buNone/>
              <a:defRPr sz="2000">
                <a:solidFill>
                  <a:schemeClr val="accent1"/>
                </a:solidFill>
              </a:defRPr>
            </a:lvl9pPr>
          </a:lstStyle>
          <a:p>
            <a:endParaRPr/>
          </a:p>
        </p:txBody>
      </p:sp>
      <p:sp>
        <p:nvSpPr>
          <p:cNvPr id="1080" name="Google Shape;1080;p152"/>
          <p:cNvSpPr txBox="1">
            <a:spLocks noGrp="1"/>
          </p:cNvSpPr>
          <p:nvPr>
            <p:ph type="subTitle" idx="6"/>
          </p:nvPr>
        </p:nvSpPr>
        <p:spPr>
          <a:xfrm>
            <a:off x="6036038" y="3507600"/>
            <a:ext cx="2557800" cy="538800"/>
          </a:xfrm>
          <a:prstGeom prst="rect">
            <a:avLst/>
          </a:prstGeom>
        </p:spPr>
        <p:txBody>
          <a:bodyPr spcFirstLastPara="1" wrap="square" lIns="0" tIns="0" rIns="0" bIns="0" anchor="t" anchorCtr="0">
            <a:noAutofit/>
          </a:bodyPr>
          <a:lstStyle>
            <a:lvl1pPr lvl="0" rtl="0">
              <a:lnSpc>
                <a:spcPct val="140000"/>
              </a:lnSpc>
              <a:spcBef>
                <a:spcPts val="0"/>
              </a:spcBef>
              <a:spcAft>
                <a:spcPts val="0"/>
              </a:spcAft>
              <a:buNone/>
              <a:defRPr sz="900"/>
            </a:lvl1pPr>
            <a:lvl2pPr lvl="1" rtl="0">
              <a:lnSpc>
                <a:spcPct val="140000"/>
              </a:lnSpc>
              <a:spcBef>
                <a:spcPts val="0"/>
              </a:spcBef>
              <a:spcAft>
                <a:spcPts val="0"/>
              </a:spcAft>
              <a:buNone/>
              <a:defRPr sz="900"/>
            </a:lvl2pPr>
            <a:lvl3pPr lvl="2" rtl="0">
              <a:lnSpc>
                <a:spcPct val="140000"/>
              </a:lnSpc>
              <a:spcBef>
                <a:spcPts val="0"/>
              </a:spcBef>
              <a:spcAft>
                <a:spcPts val="0"/>
              </a:spcAft>
              <a:buNone/>
              <a:defRPr sz="900"/>
            </a:lvl3pPr>
            <a:lvl4pPr lvl="3" rtl="0">
              <a:lnSpc>
                <a:spcPct val="140000"/>
              </a:lnSpc>
              <a:spcBef>
                <a:spcPts val="0"/>
              </a:spcBef>
              <a:spcAft>
                <a:spcPts val="0"/>
              </a:spcAft>
              <a:buNone/>
              <a:defRPr sz="900"/>
            </a:lvl4pPr>
            <a:lvl5pPr lvl="4" rtl="0">
              <a:lnSpc>
                <a:spcPct val="140000"/>
              </a:lnSpc>
              <a:spcBef>
                <a:spcPts val="0"/>
              </a:spcBef>
              <a:spcAft>
                <a:spcPts val="0"/>
              </a:spcAft>
              <a:buNone/>
              <a:defRPr sz="900"/>
            </a:lvl5pPr>
            <a:lvl6pPr lvl="5" rtl="0">
              <a:lnSpc>
                <a:spcPct val="140000"/>
              </a:lnSpc>
              <a:spcBef>
                <a:spcPts val="0"/>
              </a:spcBef>
              <a:spcAft>
                <a:spcPts val="0"/>
              </a:spcAft>
              <a:buNone/>
              <a:defRPr sz="900"/>
            </a:lvl6pPr>
            <a:lvl7pPr lvl="6" rtl="0">
              <a:lnSpc>
                <a:spcPct val="140000"/>
              </a:lnSpc>
              <a:spcBef>
                <a:spcPts val="0"/>
              </a:spcBef>
              <a:spcAft>
                <a:spcPts val="0"/>
              </a:spcAft>
              <a:buNone/>
              <a:defRPr sz="900"/>
            </a:lvl7pPr>
            <a:lvl8pPr lvl="7" rtl="0">
              <a:lnSpc>
                <a:spcPct val="140000"/>
              </a:lnSpc>
              <a:spcBef>
                <a:spcPts val="0"/>
              </a:spcBef>
              <a:spcAft>
                <a:spcPts val="0"/>
              </a:spcAft>
              <a:buNone/>
              <a:defRPr sz="900"/>
            </a:lvl8pPr>
            <a:lvl9pPr lvl="8" rtl="0">
              <a:lnSpc>
                <a:spcPct val="140000"/>
              </a:lnSpc>
              <a:spcBef>
                <a:spcPts val="0"/>
              </a:spcBef>
              <a:spcAft>
                <a:spcPts val="0"/>
              </a:spcAft>
              <a:buNone/>
              <a:defRPr sz="900"/>
            </a:lvl9pPr>
          </a:lstStyle>
          <a:p>
            <a:endParaRPr/>
          </a:p>
        </p:txBody>
      </p:sp>
      <p:sp>
        <p:nvSpPr>
          <p:cNvPr id="1081" name="Google Shape;1081;p152"/>
          <p:cNvSpPr txBox="1">
            <a:spLocks noGrp="1"/>
          </p:cNvSpPr>
          <p:nvPr>
            <p:ph type="subTitle" idx="7"/>
          </p:nvPr>
        </p:nvSpPr>
        <p:spPr>
          <a:xfrm>
            <a:off x="6036038" y="3239100"/>
            <a:ext cx="2557800" cy="249900"/>
          </a:xfrm>
          <a:prstGeom prst="rect">
            <a:avLst/>
          </a:prstGeom>
        </p:spPr>
        <p:txBody>
          <a:bodyPr spcFirstLastPara="1" wrap="square" lIns="0" tIns="0" rIns="0" bIns="0" anchor="b" anchorCtr="0">
            <a:noAutofit/>
          </a:bodyPr>
          <a:lstStyle>
            <a:lvl1pPr lvl="0" rtl="0">
              <a:lnSpc>
                <a:spcPct val="100000"/>
              </a:lnSpc>
              <a:spcBef>
                <a:spcPts val="0"/>
              </a:spcBef>
              <a:spcAft>
                <a:spcPts val="0"/>
              </a:spcAft>
              <a:buNone/>
              <a:defRPr sz="2000">
                <a:solidFill>
                  <a:schemeClr val="accent2"/>
                </a:solidFill>
                <a:latin typeface="Red Hat Display"/>
                <a:ea typeface="Red Hat Display"/>
                <a:cs typeface="Red Hat Display"/>
                <a:sym typeface="Red Hat Display"/>
              </a:defRPr>
            </a:lvl1pPr>
            <a:lvl2pPr lvl="1" rtl="0">
              <a:lnSpc>
                <a:spcPct val="100000"/>
              </a:lnSpc>
              <a:spcBef>
                <a:spcPts val="0"/>
              </a:spcBef>
              <a:spcAft>
                <a:spcPts val="0"/>
              </a:spcAft>
              <a:buNone/>
              <a:defRPr sz="2000">
                <a:solidFill>
                  <a:schemeClr val="accent2"/>
                </a:solidFill>
              </a:defRPr>
            </a:lvl2pPr>
            <a:lvl3pPr lvl="2" rtl="0">
              <a:lnSpc>
                <a:spcPct val="100000"/>
              </a:lnSpc>
              <a:spcBef>
                <a:spcPts val="0"/>
              </a:spcBef>
              <a:spcAft>
                <a:spcPts val="0"/>
              </a:spcAft>
              <a:buNone/>
              <a:defRPr sz="2000">
                <a:solidFill>
                  <a:schemeClr val="accent2"/>
                </a:solidFill>
              </a:defRPr>
            </a:lvl3pPr>
            <a:lvl4pPr lvl="3" rtl="0">
              <a:lnSpc>
                <a:spcPct val="100000"/>
              </a:lnSpc>
              <a:spcBef>
                <a:spcPts val="0"/>
              </a:spcBef>
              <a:spcAft>
                <a:spcPts val="0"/>
              </a:spcAft>
              <a:buNone/>
              <a:defRPr sz="2000">
                <a:solidFill>
                  <a:schemeClr val="accent2"/>
                </a:solidFill>
              </a:defRPr>
            </a:lvl4pPr>
            <a:lvl5pPr lvl="4" rtl="0">
              <a:lnSpc>
                <a:spcPct val="100000"/>
              </a:lnSpc>
              <a:spcBef>
                <a:spcPts val="0"/>
              </a:spcBef>
              <a:spcAft>
                <a:spcPts val="0"/>
              </a:spcAft>
              <a:buNone/>
              <a:defRPr sz="2000">
                <a:solidFill>
                  <a:schemeClr val="accent2"/>
                </a:solidFill>
              </a:defRPr>
            </a:lvl5pPr>
            <a:lvl6pPr lvl="5" rtl="0">
              <a:lnSpc>
                <a:spcPct val="100000"/>
              </a:lnSpc>
              <a:spcBef>
                <a:spcPts val="0"/>
              </a:spcBef>
              <a:spcAft>
                <a:spcPts val="0"/>
              </a:spcAft>
              <a:buNone/>
              <a:defRPr sz="2000">
                <a:solidFill>
                  <a:schemeClr val="accent2"/>
                </a:solidFill>
              </a:defRPr>
            </a:lvl6pPr>
            <a:lvl7pPr lvl="6" rtl="0">
              <a:lnSpc>
                <a:spcPct val="100000"/>
              </a:lnSpc>
              <a:spcBef>
                <a:spcPts val="0"/>
              </a:spcBef>
              <a:spcAft>
                <a:spcPts val="0"/>
              </a:spcAft>
              <a:buNone/>
              <a:defRPr sz="2000">
                <a:solidFill>
                  <a:schemeClr val="accent2"/>
                </a:solidFill>
              </a:defRPr>
            </a:lvl7pPr>
            <a:lvl8pPr lvl="7" rtl="0">
              <a:lnSpc>
                <a:spcPct val="100000"/>
              </a:lnSpc>
              <a:spcBef>
                <a:spcPts val="0"/>
              </a:spcBef>
              <a:spcAft>
                <a:spcPts val="0"/>
              </a:spcAft>
              <a:buNone/>
              <a:defRPr sz="2000">
                <a:solidFill>
                  <a:schemeClr val="accent2"/>
                </a:solidFill>
              </a:defRPr>
            </a:lvl8pPr>
            <a:lvl9pPr lvl="8" rtl="0">
              <a:lnSpc>
                <a:spcPct val="100000"/>
              </a:lnSpc>
              <a:spcBef>
                <a:spcPts val="0"/>
              </a:spcBef>
              <a:spcAft>
                <a:spcPts val="0"/>
              </a:spcAft>
              <a:buNone/>
              <a:defRPr sz="2000">
                <a:solidFill>
                  <a:schemeClr val="accent2"/>
                </a:solidFill>
              </a:defRPr>
            </a:lvl9pPr>
          </a:lstStyle>
          <a:p>
            <a:endParaRPr/>
          </a:p>
        </p:txBody>
      </p:sp>
      <p:sp>
        <p:nvSpPr>
          <p:cNvPr id="1082" name="Google Shape;1082;p152"/>
          <p:cNvSpPr/>
          <p:nvPr/>
        </p:nvSpPr>
        <p:spPr>
          <a:xfrm>
            <a:off x="667144" y="1905450"/>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083" name="Google Shape;1083;p152"/>
          <p:cNvSpPr/>
          <p:nvPr/>
        </p:nvSpPr>
        <p:spPr>
          <a:xfrm>
            <a:off x="667144" y="1986881"/>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084" name="Google Shape;1084;p152"/>
          <p:cNvSpPr/>
          <p:nvPr/>
        </p:nvSpPr>
        <p:spPr>
          <a:xfrm>
            <a:off x="667144" y="2068313"/>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085" name="Google Shape;1085;p152"/>
          <p:cNvSpPr/>
          <p:nvPr/>
        </p:nvSpPr>
        <p:spPr>
          <a:xfrm>
            <a:off x="667144" y="2149744"/>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086" name="Google Shape;1086;p152"/>
          <p:cNvSpPr/>
          <p:nvPr/>
        </p:nvSpPr>
        <p:spPr>
          <a:xfrm>
            <a:off x="667144" y="2231175"/>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087" name="Google Shape;1087;p152"/>
          <p:cNvSpPr/>
          <p:nvPr/>
        </p:nvSpPr>
        <p:spPr>
          <a:xfrm>
            <a:off x="667144" y="2312606"/>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088" name="Google Shape;1088;p152"/>
          <p:cNvSpPr/>
          <p:nvPr/>
        </p:nvSpPr>
        <p:spPr>
          <a:xfrm>
            <a:off x="667144" y="2394038"/>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089" name="Google Shape;1089;p152"/>
          <p:cNvSpPr/>
          <p:nvPr/>
        </p:nvSpPr>
        <p:spPr>
          <a:xfrm>
            <a:off x="667144" y="2475469"/>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090" name="Google Shape;1090;p152"/>
          <p:cNvSpPr/>
          <p:nvPr/>
        </p:nvSpPr>
        <p:spPr>
          <a:xfrm>
            <a:off x="667144" y="2556900"/>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091" name="Google Shape;1091;p152"/>
          <p:cNvSpPr/>
          <p:nvPr/>
        </p:nvSpPr>
        <p:spPr>
          <a:xfrm>
            <a:off x="667144" y="2638331"/>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092" name="Google Shape;1092;p152"/>
          <p:cNvSpPr/>
          <p:nvPr/>
        </p:nvSpPr>
        <p:spPr>
          <a:xfrm>
            <a:off x="1189500" y="1905450"/>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093" name="Google Shape;1093;p152"/>
          <p:cNvSpPr/>
          <p:nvPr/>
        </p:nvSpPr>
        <p:spPr>
          <a:xfrm>
            <a:off x="1189500" y="1986881"/>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094" name="Google Shape;1094;p152"/>
          <p:cNvSpPr/>
          <p:nvPr/>
        </p:nvSpPr>
        <p:spPr>
          <a:xfrm>
            <a:off x="1189500" y="2068313"/>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095" name="Google Shape;1095;p152"/>
          <p:cNvSpPr/>
          <p:nvPr/>
        </p:nvSpPr>
        <p:spPr>
          <a:xfrm>
            <a:off x="1189500" y="2149744"/>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096" name="Google Shape;1096;p152"/>
          <p:cNvSpPr/>
          <p:nvPr/>
        </p:nvSpPr>
        <p:spPr>
          <a:xfrm>
            <a:off x="1189500" y="2231175"/>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097" name="Google Shape;1097;p152"/>
          <p:cNvSpPr/>
          <p:nvPr/>
        </p:nvSpPr>
        <p:spPr>
          <a:xfrm>
            <a:off x="1189500" y="2312606"/>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098" name="Google Shape;1098;p152"/>
          <p:cNvSpPr/>
          <p:nvPr/>
        </p:nvSpPr>
        <p:spPr>
          <a:xfrm>
            <a:off x="1189500" y="2394038"/>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099" name="Google Shape;1099;p152"/>
          <p:cNvSpPr/>
          <p:nvPr/>
        </p:nvSpPr>
        <p:spPr>
          <a:xfrm>
            <a:off x="1189500" y="2475469"/>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100" name="Google Shape;1100;p152"/>
          <p:cNvSpPr/>
          <p:nvPr/>
        </p:nvSpPr>
        <p:spPr>
          <a:xfrm>
            <a:off x="1189500" y="2556900"/>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101" name="Google Shape;1101;p152"/>
          <p:cNvSpPr/>
          <p:nvPr/>
        </p:nvSpPr>
        <p:spPr>
          <a:xfrm>
            <a:off x="1189500" y="2638331"/>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sz="1100"/>
          </a:p>
        </p:txBody>
      </p:sp>
      <p:sp>
        <p:nvSpPr>
          <p:cNvPr id="1102" name="Google Shape;1102;p152"/>
          <p:cNvSpPr/>
          <p:nvPr/>
        </p:nvSpPr>
        <p:spPr>
          <a:xfrm>
            <a:off x="1711856" y="1905450"/>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103" name="Google Shape;1103;p152"/>
          <p:cNvSpPr/>
          <p:nvPr/>
        </p:nvSpPr>
        <p:spPr>
          <a:xfrm>
            <a:off x="1711856" y="1986881"/>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104" name="Google Shape;1104;p152"/>
          <p:cNvSpPr/>
          <p:nvPr/>
        </p:nvSpPr>
        <p:spPr>
          <a:xfrm>
            <a:off x="1711856" y="2068313"/>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105" name="Google Shape;1105;p152"/>
          <p:cNvSpPr/>
          <p:nvPr/>
        </p:nvSpPr>
        <p:spPr>
          <a:xfrm>
            <a:off x="1711856" y="2149744"/>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106" name="Google Shape;1106;p152"/>
          <p:cNvSpPr/>
          <p:nvPr/>
        </p:nvSpPr>
        <p:spPr>
          <a:xfrm>
            <a:off x="1711856" y="2231175"/>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107" name="Google Shape;1107;p152"/>
          <p:cNvSpPr/>
          <p:nvPr/>
        </p:nvSpPr>
        <p:spPr>
          <a:xfrm>
            <a:off x="1711856" y="2312606"/>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108" name="Google Shape;1108;p152"/>
          <p:cNvSpPr/>
          <p:nvPr/>
        </p:nvSpPr>
        <p:spPr>
          <a:xfrm>
            <a:off x="1711856" y="2394038"/>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109" name="Google Shape;1109;p152"/>
          <p:cNvSpPr/>
          <p:nvPr/>
        </p:nvSpPr>
        <p:spPr>
          <a:xfrm>
            <a:off x="1711856" y="2475469"/>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110" name="Google Shape;1110;p152"/>
          <p:cNvSpPr/>
          <p:nvPr/>
        </p:nvSpPr>
        <p:spPr>
          <a:xfrm>
            <a:off x="1711856" y="2556900"/>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111" name="Google Shape;1111;p152"/>
          <p:cNvSpPr/>
          <p:nvPr/>
        </p:nvSpPr>
        <p:spPr>
          <a:xfrm>
            <a:off x="1711856" y="2638331"/>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sz="1100"/>
          </a:p>
        </p:txBody>
      </p:sp>
      <p:sp>
        <p:nvSpPr>
          <p:cNvPr id="1112" name="Google Shape;1112;p152"/>
          <p:cNvSpPr/>
          <p:nvPr/>
        </p:nvSpPr>
        <p:spPr>
          <a:xfrm>
            <a:off x="2234213" y="1905450"/>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113" name="Google Shape;1113;p152"/>
          <p:cNvSpPr/>
          <p:nvPr/>
        </p:nvSpPr>
        <p:spPr>
          <a:xfrm>
            <a:off x="2234213" y="1986881"/>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114" name="Google Shape;1114;p152"/>
          <p:cNvSpPr/>
          <p:nvPr/>
        </p:nvSpPr>
        <p:spPr>
          <a:xfrm>
            <a:off x="2234213" y="2068313"/>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115" name="Google Shape;1115;p152"/>
          <p:cNvSpPr/>
          <p:nvPr/>
        </p:nvSpPr>
        <p:spPr>
          <a:xfrm>
            <a:off x="2234213" y="2149744"/>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116" name="Google Shape;1116;p152"/>
          <p:cNvSpPr/>
          <p:nvPr/>
        </p:nvSpPr>
        <p:spPr>
          <a:xfrm>
            <a:off x="2234213" y="2231175"/>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117" name="Google Shape;1117;p152"/>
          <p:cNvSpPr/>
          <p:nvPr/>
        </p:nvSpPr>
        <p:spPr>
          <a:xfrm>
            <a:off x="2234213" y="2312606"/>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118" name="Google Shape;1118;p152"/>
          <p:cNvSpPr/>
          <p:nvPr/>
        </p:nvSpPr>
        <p:spPr>
          <a:xfrm>
            <a:off x="2234213" y="2394038"/>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119" name="Google Shape;1119;p152"/>
          <p:cNvSpPr/>
          <p:nvPr/>
        </p:nvSpPr>
        <p:spPr>
          <a:xfrm>
            <a:off x="2234213" y="2475469"/>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120" name="Google Shape;1120;p152"/>
          <p:cNvSpPr/>
          <p:nvPr/>
        </p:nvSpPr>
        <p:spPr>
          <a:xfrm>
            <a:off x="2234213" y="2556900"/>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121" name="Google Shape;1121;p152"/>
          <p:cNvSpPr/>
          <p:nvPr/>
        </p:nvSpPr>
        <p:spPr>
          <a:xfrm>
            <a:off x="2234213" y="2638331"/>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sz="1100"/>
          </a:p>
        </p:txBody>
      </p:sp>
      <p:sp>
        <p:nvSpPr>
          <p:cNvPr id="1122" name="Google Shape;1122;p152"/>
          <p:cNvSpPr/>
          <p:nvPr/>
        </p:nvSpPr>
        <p:spPr>
          <a:xfrm>
            <a:off x="2756569" y="1905450"/>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123" name="Google Shape;1123;p152"/>
          <p:cNvSpPr/>
          <p:nvPr/>
        </p:nvSpPr>
        <p:spPr>
          <a:xfrm>
            <a:off x="2756569" y="1986881"/>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124" name="Google Shape;1124;p152"/>
          <p:cNvSpPr/>
          <p:nvPr/>
        </p:nvSpPr>
        <p:spPr>
          <a:xfrm>
            <a:off x="2756569" y="2068313"/>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125" name="Google Shape;1125;p152"/>
          <p:cNvSpPr/>
          <p:nvPr/>
        </p:nvSpPr>
        <p:spPr>
          <a:xfrm>
            <a:off x="2756569" y="2149744"/>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126" name="Google Shape;1126;p152"/>
          <p:cNvSpPr/>
          <p:nvPr/>
        </p:nvSpPr>
        <p:spPr>
          <a:xfrm>
            <a:off x="2756569" y="2231175"/>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127" name="Google Shape;1127;p152"/>
          <p:cNvSpPr/>
          <p:nvPr/>
        </p:nvSpPr>
        <p:spPr>
          <a:xfrm>
            <a:off x="2756569" y="2312606"/>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128" name="Google Shape;1128;p152"/>
          <p:cNvSpPr/>
          <p:nvPr/>
        </p:nvSpPr>
        <p:spPr>
          <a:xfrm>
            <a:off x="2756569" y="2394038"/>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129" name="Google Shape;1129;p152"/>
          <p:cNvSpPr/>
          <p:nvPr/>
        </p:nvSpPr>
        <p:spPr>
          <a:xfrm>
            <a:off x="2756569" y="2475469"/>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130" name="Google Shape;1130;p152"/>
          <p:cNvSpPr/>
          <p:nvPr/>
        </p:nvSpPr>
        <p:spPr>
          <a:xfrm>
            <a:off x="2756569" y="2556900"/>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131" name="Google Shape;1131;p152"/>
          <p:cNvSpPr/>
          <p:nvPr/>
        </p:nvSpPr>
        <p:spPr>
          <a:xfrm>
            <a:off x="2756569" y="2638331"/>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sz="1100"/>
          </a:p>
        </p:txBody>
      </p:sp>
      <p:sp>
        <p:nvSpPr>
          <p:cNvPr id="1132" name="Google Shape;1132;p152"/>
          <p:cNvSpPr/>
          <p:nvPr/>
        </p:nvSpPr>
        <p:spPr>
          <a:xfrm>
            <a:off x="3278925" y="1905450"/>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133" name="Google Shape;1133;p152"/>
          <p:cNvSpPr/>
          <p:nvPr/>
        </p:nvSpPr>
        <p:spPr>
          <a:xfrm>
            <a:off x="3278925" y="1986881"/>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134" name="Google Shape;1134;p152"/>
          <p:cNvSpPr/>
          <p:nvPr/>
        </p:nvSpPr>
        <p:spPr>
          <a:xfrm>
            <a:off x="3278925" y="2068313"/>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135" name="Google Shape;1135;p152"/>
          <p:cNvSpPr/>
          <p:nvPr/>
        </p:nvSpPr>
        <p:spPr>
          <a:xfrm>
            <a:off x="3278925" y="2149744"/>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136" name="Google Shape;1136;p152"/>
          <p:cNvSpPr/>
          <p:nvPr/>
        </p:nvSpPr>
        <p:spPr>
          <a:xfrm>
            <a:off x="3278925" y="2231175"/>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137" name="Google Shape;1137;p152"/>
          <p:cNvSpPr/>
          <p:nvPr/>
        </p:nvSpPr>
        <p:spPr>
          <a:xfrm>
            <a:off x="3278925" y="2312606"/>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138" name="Google Shape;1138;p152"/>
          <p:cNvSpPr/>
          <p:nvPr/>
        </p:nvSpPr>
        <p:spPr>
          <a:xfrm>
            <a:off x="3278925" y="2394038"/>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139" name="Google Shape;1139;p152"/>
          <p:cNvSpPr/>
          <p:nvPr/>
        </p:nvSpPr>
        <p:spPr>
          <a:xfrm>
            <a:off x="3278925" y="2475469"/>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140" name="Google Shape;1140;p152"/>
          <p:cNvSpPr/>
          <p:nvPr/>
        </p:nvSpPr>
        <p:spPr>
          <a:xfrm>
            <a:off x="3278925" y="2556900"/>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141" name="Google Shape;1141;p152"/>
          <p:cNvSpPr/>
          <p:nvPr/>
        </p:nvSpPr>
        <p:spPr>
          <a:xfrm>
            <a:off x="3278925" y="2638331"/>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sz="1100"/>
          </a:p>
        </p:txBody>
      </p:sp>
      <p:sp>
        <p:nvSpPr>
          <p:cNvPr id="1142" name="Google Shape;1142;p152"/>
          <p:cNvSpPr/>
          <p:nvPr/>
        </p:nvSpPr>
        <p:spPr>
          <a:xfrm>
            <a:off x="3801281" y="1905450"/>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143" name="Google Shape;1143;p152"/>
          <p:cNvSpPr/>
          <p:nvPr/>
        </p:nvSpPr>
        <p:spPr>
          <a:xfrm>
            <a:off x="3801281" y="1986881"/>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144" name="Google Shape;1144;p152"/>
          <p:cNvSpPr/>
          <p:nvPr/>
        </p:nvSpPr>
        <p:spPr>
          <a:xfrm>
            <a:off x="3801281" y="2068313"/>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145" name="Google Shape;1145;p152"/>
          <p:cNvSpPr/>
          <p:nvPr/>
        </p:nvSpPr>
        <p:spPr>
          <a:xfrm>
            <a:off x="3801281" y="2149744"/>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146" name="Google Shape;1146;p152"/>
          <p:cNvSpPr/>
          <p:nvPr/>
        </p:nvSpPr>
        <p:spPr>
          <a:xfrm>
            <a:off x="3801281" y="2231175"/>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147" name="Google Shape;1147;p152"/>
          <p:cNvSpPr/>
          <p:nvPr/>
        </p:nvSpPr>
        <p:spPr>
          <a:xfrm>
            <a:off x="3801281" y="2312606"/>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148" name="Google Shape;1148;p152"/>
          <p:cNvSpPr/>
          <p:nvPr/>
        </p:nvSpPr>
        <p:spPr>
          <a:xfrm>
            <a:off x="3801281" y="2394038"/>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149" name="Google Shape;1149;p152"/>
          <p:cNvSpPr/>
          <p:nvPr/>
        </p:nvSpPr>
        <p:spPr>
          <a:xfrm>
            <a:off x="3801281" y="2475469"/>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150" name="Google Shape;1150;p152"/>
          <p:cNvSpPr/>
          <p:nvPr/>
        </p:nvSpPr>
        <p:spPr>
          <a:xfrm>
            <a:off x="3801281" y="2556900"/>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151" name="Google Shape;1151;p152"/>
          <p:cNvSpPr/>
          <p:nvPr/>
        </p:nvSpPr>
        <p:spPr>
          <a:xfrm>
            <a:off x="3801281" y="2638331"/>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sz="1100"/>
          </a:p>
        </p:txBody>
      </p:sp>
      <p:sp>
        <p:nvSpPr>
          <p:cNvPr id="1152" name="Google Shape;1152;p152"/>
          <p:cNvSpPr/>
          <p:nvPr/>
        </p:nvSpPr>
        <p:spPr>
          <a:xfrm>
            <a:off x="4323638" y="1905450"/>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153" name="Google Shape;1153;p152"/>
          <p:cNvSpPr/>
          <p:nvPr/>
        </p:nvSpPr>
        <p:spPr>
          <a:xfrm>
            <a:off x="4323638" y="1986881"/>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154" name="Google Shape;1154;p152"/>
          <p:cNvSpPr/>
          <p:nvPr/>
        </p:nvSpPr>
        <p:spPr>
          <a:xfrm>
            <a:off x="4323638" y="2068313"/>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155" name="Google Shape;1155;p152"/>
          <p:cNvSpPr/>
          <p:nvPr/>
        </p:nvSpPr>
        <p:spPr>
          <a:xfrm>
            <a:off x="4323638" y="2149744"/>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156" name="Google Shape;1156;p152"/>
          <p:cNvSpPr/>
          <p:nvPr/>
        </p:nvSpPr>
        <p:spPr>
          <a:xfrm>
            <a:off x="4323638" y="2231175"/>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157" name="Google Shape;1157;p152"/>
          <p:cNvSpPr/>
          <p:nvPr/>
        </p:nvSpPr>
        <p:spPr>
          <a:xfrm>
            <a:off x="4323638" y="2312606"/>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158" name="Google Shape;1158;p152"/>
          <p:cNvSpPr/>
          <p:nvPr/>
        </p:nvSpPr>
        <p:spPr>
          <a:xfrm>
            <a:off x="4323638" y="2394038"/>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159" name="Google Shape;1159;p152"/>
          <p:cNvSpPr/>
          <p:nvPr/>
        </p:nvSpPr>
        <p:spPr>
          <a:xfrm>
            <a:off x="4323638" y="2475469"/>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160" name="Google Shape;1160;p152"/>
          <p:cNvSpPr/>
          <p:nvPr/>
        </p:nvSpPr>
        <p:spPr>
          <a:xfrm>
            <a:off x="4323638" y="2556900"/>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161" name="Google Shape;1161;p152"/>
          <p:cNvSpPr/>
          <p:nvPr/>
        </p:nvSpPr>
        <p:spPr>
          <a:xfrm>
            <a:off x="4323638" y="2638331"/>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sz="1100"/>
          </a:p>
        </p:txBody>
      </p:sp>
      <p:sp>
        <p:nvSpPr>
          <p:cNvPr id="1162" name="Google Shape;1162;p152"/>
          <p:cNvSpPr/>
          <p:nvPr/>
        </p:nvSpPr>
        <p:spPr>
          <a:xfrm>
            <a:off x="4845994" y="1905450"/>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163" name="Google Shape;1163;p152"/>
          <p:cNvSpPr/>
          <p:nvPr/>
        </p:nvSpPr>
        <p:spPr>
          <a:xfrm>
            <a:off x="4845994" y="1986881"/>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164" name="Google Shape;1164;p152"/>
          <p:cNvSpPr/>
          <p:nvPr/>
        </p:nvSpPr>
        <p:spPr>
          <a:xfrm>
            <a:off x="4845994" y="2068313"/>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165" name="Google Shape;1165;p152"/>
          <p:cNvSpPr/>
          <p:nvPr/>
        </p:nvSpPr>
        <p:spPr>
          <a:xfrm>
            <a:off x="4845994" y="2149744"/>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166" name="Google Shape;1166;p152"/>
          <p:cNvSpPr/>
          <p:nvPr/>
        </p:nvSpPr>
        <p:spPr>
          <a:xfrm>
            <a:off x="4845994" y="2231175"/>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167" name="Google Shape;1167;p152"/>
          <p:cNvSpPr/>
          <p:nvPr/>
        </p:nvSpPr>
        <p:spPr>
          <a:xfrm>
            <a:off x="4845994" y="2312606"/>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168" name="Google Shape;1168;p152"/>
          <p:cNvSpPr/>
          <p:nvPr/>
        </p:nvSpPr>
        <p:spPr>
          <a:xfrm>
            <a:off x="4845994" y="2394038"/>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169" name="Google Shape;1169;p152"/>
          <p:cNvSpPr/>
          <p:nvPr/>
        </p:nvSpPr>
        <p:spPr>
          <a:xfrm>
            <a:off x="4845994" y="2475469"/>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170" name="Google Shape;1170;p152"/>
          <p:cNvSpPr/>
          <p:nvPr/>
        </p:nvSpPr>
        <p:spPr>
          <a:xfrm>
            <a:off x="4845994" y="2556900"/>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171" name="Google Shape;1171;p152"/>
          <p:cNvSpPr/>
          <p:nvPr/>
        </p:nvSpPr>
        <p:spPr>
          <a:xfrm>
            <a:off x="4845994" y="2638331"/>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sz="1100"/>
          </a:p>
        </p:txBody>
      </p:sp>
      <p:sp>
        <p:nvSpPr>
          <p:cNvPr id="1172" name="Google Shape;1172;p152"/>
          <p:cNvSpPr/>
          <p:nvPr/>
        </p:nvSpPr>
        <p:spPr>
          <a:xfrm>
            <a:off x="5368350" y="1905450"/>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173" name="Google Shape;1173;p152"/>
          <p:cNvSpPr/>
          <p:nvPr/>
        </p:nvSpPr>
        <p:spPr>
          <a:xfrm>
            <a:off x="5368350" y="1986881"/>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174" name="Google Shape;1174;p152"/>
          <p:cNvSpPr/>
          <p:nvPr/>
        </p:nvSpPr>
        <p:spPr>
          <a:xfrm>
            <a:off x="5368350" y="2068313"/>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175" name="Google Shape;1175;p152"/>
          <p:cNvSpPr/>
          <p:nvPr/>
        </p:nvSpPr>
        <p:spPr>
          <a:xfrm>
            <a:off x="5368350" y="2149744"/>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176" name="Google Shape;1176;p152"/>
          <p:cNvSpPr/>
          <p:nvPr/>
        </p:nvSpPr>
        <p:spPr>
          <a:xfrm>
            <a:off x="5368350" y="2231175"/>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177" name="Google Shape;1177;p152"/>
          <p:cNvSpPr/>
          <p:nvPr/>
        </p:nvSpPr>
        <p:spPr>
          <a:xfrm>
            <a:off x="5368350" y="2312606"/>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178" name="Google Shape;1178;p152"/>
          <p:cNvSpPr/>
          <p:nvPr/>
        </p:nvSpPr>
        <p:spPr>
          <a:xfrm>
            <a:off x="5368350" y="2394038"/>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179" name="Google Shape;1179;p152"/>
          <p:cNvSpPr/>
          <p:nvPr/>
        </p:nvSpPr>
        <p:spPr>
          <a:xfrm>
            <a:off x="5368350" y="2475469"/>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180" name="Google Shape;1180;p152"/>
          <p:cNvSpPr/>
          <p:nvPr/>
        </p:nvSpPr>
        <p:spPr>
          <a:xfrm>
            <a:off x="5368350" y="2556900"/>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181" name="Google Shape;1181;p152"/>
          <p:cNvSpPr/>
          <p:nvPr/>
        </p:nvSpPr>
        <p:spPr>
          <a:xfrm>
            <a:off x="5368350" y="2638331"/>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sz="1100"/>
          </a:p>
        </p:txBody>
      </p:sp>
      <p:sp>
        <p:nvSpPr>
          <p:cNvPr id="1182" name="Google Shape;1182;p152"/>
          <p:cNvSpPr/>
          <p:nvPr/>
        </p:nvSpPr>
        <p:spPr>
          <a:xfrm>
            <a:off x="667144" y="3239092"/>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183" name="Google Shape;1183;p152"/>
          <p:cNvSpPr/>
          <p:nvPr/>
        </p:nvSpPr>
        <p:spPr>
          <a:xfrm>
            <a:off x="667144" y="3320523"/>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184" name="Google Shape;1184;p152"/>
          <p:cNvSpPr/>
          <p:nvPr/>
        </p:nvSpPr>
        <p:spPr>
          <a:xfrm>
            <a:off x="667144" y="3401955"/>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185" name="Google Shape;1185;p152"/>
          <p:cNvSpPr/>
          <p:nvPr/>
        </p:nvSpPr>
        <p:spPr>
          <a:xfrm>
            <a:off x="667144" y="3483386"/>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186" name="Google Shape;1186;p152"/>
          <p:cNvSpPr/>
          <p:nvPr/>
        </p:nvSpPr>
        <p:spPr>
          <a:xfrm>
            <a:off x="667144" y="3564817"/>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187" name="Google Shape;1187;p152"/>
          <p:cNvSpPr/>
          <p:nvPr/>
        </p:nvSpPr>
        <p:spPr>
          <a:xfrm>
            <a:off x="667144" y="3646248"/>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188" name="Google Shape;1188;p152"/>
          <p:cNvSpPr/>
          <p:nvPr/>
        </p:nvSpPr>
        <p:spPr>
          <a:xfrm>
            <a:off x="667144" y="3727680"/>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189" name="Google Shape;1189;p152"/>
          <p:cNvSpPr/>
          <p:nvPr/>
        </p:nvSpPr>
        <p:spPr>
          <a:xfrm>
            <a:off x="667144" y="3809111"/>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190" name="Google Shape;1190;p152"/>
          <p:cNvSpPr/>
          <p:nvPr/>
        </p:nvSpPr>
        <p:spPr>
          <a:xfrm>
            <a:off x="667144" y="3890542"/>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191" name="Google Shape;1191;p152"/>
          <p:cNvSpPr/>
          <p:nvPr/>
        </p:nvSpPr>
        <p:spPr>
          <a:xfrm>
            <a:off x="667144" y="3971973"/>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sz="1100"/>
          </a:p>
        </p:txBody>
      </p:sp>
      <p:sp>
        <p:nvSpPr>
          <p:cNvPr id="1192" name="Google Shape;1192;p152"/>
          <p:cNvSpPr/>
          <p:nvPr/>
        </p:nvSpPr>
        <p:spPr>
          <a:xfrm>
            <a:off x="1189500" y="3239092"/>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193" name="Google Shape;1193;p152"/>
          <p:cNvSpPr/>
          <p:nvPr/>
        </p:nvSpPr>
        <p:spPr>
          <a:xfrm>
            <a:off x="1189500" y="3320523"/>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194" name="Google Shape;1194;p152"/>
          <p:cNvSpPr/>
          <p:nvPr/>
        </p:nvSpPr>
        <p:spPr>
          <a:xfrm>
            <a:off x="1189500" y="3401955"/>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195" name="Google Shape;1195;p152"/>
          <p:cNvSpPr/>
          <p:nvPr/>
        </p:nvSpPr>
        <p:spPr>
          <a:xfrm>
            <a:off x="1189500" y="3483386"/>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196" name="Google Shape;1196;p152"/>
          <p:cNvSpPr/>
          <p:nvPr/>
        </p:nvSpPr>
        <p:spPr>
          <a:xfrm>
            <a:off x="1189500" y="3564817"/>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197" name="Google Shape;1197;p152"/>
          <p:cNvSpPr/>
          <p:nvPr/>
        </p:nvSpPr>
        <p:spPr>
          <a:xfrm>
            <a:off x="1189500" y="3646248"/>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198" name="Google Shape;1198;p152"/>
          <p:cNvSpPr/>
          <p:nvPr/>
        </p:nvSpPr>
        <p:spPr>
          <a:xfrm>
            <a:off x="1189500" y="3727680"/>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199" name="Google Shape;1199;p152"/>
          <p:cNvSpPr/>
          <p:nvPr/>
        </p:nvSpPr>
        <p:spPr>
          <a:xfrm>
            <a:off x="1189500" y="3809111"/>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200" name="Google Shape;1200;p152"/>
          <p:cNvSpPr/>
          <p:nvPr/>
        </p:nvSpPr>
        <p:spPr>
          <a:xfrm>
            <a:off x="1189500" y="3890542"/>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201" name="Google Shape;1201;p152"/>
          <p:cNvSpPr/>
          <p:nvPr/>
        </p:nvSpPr>
        <p:spPr>
          <a:xfrm>
            <a:off x="1189500" y="3971973"/>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sz="1100"/>
          </a:p>
        </p:txBody>
      </p:sp>
      <p:sp>
        <p:nvSpPr>
          <p:cNvPr id="1202" name="Google Shape;1202;p152"/>
          <p:cNvSpPr/>
          <p:nvPr/>
        </p:nvSpPr>
        <p:spPr>
          <a:xfrm>
            <a:off x="1711856" y="3239092"/>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203" name="Google Shape;1203;p152"/>
          <p:cNvSpPr/>
          <p:nvPr/>
        </p:nvSpPr>
        <p:spPr>
          <a:xfrm>
            <a:off x="1711856" y="3320523"/>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204" name="Google Shape;1204;p152"/>
          <p:cNvSpPr/>
          <p:nvPr/>
        </p:nvSpPr>
        <p:spPr>
          <a:xfrm>
            <a:off x="1711856" y="3401955"/>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205" name="Google Shape;1205;p152"/>
          <p:cNvSpPr/>
          <p:nvPr/>
        </p:nvSpPr>
        <p:spPr>
          <a:xfrm>
            <a:off x="1711856" y="3483386"/>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206" name="Google Shape;1206;p152"/>
          <p:cNvSpPr/>
          <p:nvPr/>
        </p:nvSpPr>
        <p:spPr>
          <a:xfrm>
            <a:off x="1711856" y="3564817"/>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207" name="Google Shape;1207;p152"/>
          <p:cNvSpPr/>
          <p:nvPr/>
        </p:nvSpPr>
        <p:spPr>
          <a:xfrm>
            <a:off x="1711856" y="3646248"/>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208" name="Google Shape;1208;p152"/>
          <p:cNvSpPr/>
          <p:nvPr/>
        </p:nvSpPr>
        <p:spPr>
          <a:xfrm>
            <a:off x="1711856" y="3727680"/>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209" name="Google Shape;1209;p152"/>
          <p:cNvSpPr/>
          <p:nvPr/>
        </p:nvSpPr>
        <p:spPr>
          <a:xfrm>
            <a:off x="1711856" y="3809111"/>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210" name="Google Shape;1210;p152"/>
          <p:cNvSpPr/>
          <p:nvPr/>
        </p:nvSpPr>
        <p:spPr>
          <a:xfrm>
            <a:off x="1711856" y="3890542"/>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211" name="Google Shape;1211;p152"/>
          <p:cNvSpPr/>
          <p:nvPr/>
        </p:nvSpPr>
        <p:spPr>
          <a:xfrm>
            <a:off x="1711856" y="3971973"/>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sz="1100"/>
          </a:p>
        </p:txBody>
      </p:sp>
      <p:sp>
        <p:nvSpPr>
          <p:cNvPr id="1212" name="Google Shape;1212;p152"/>
          <p:cNvSpPr/>
          <p:nvPr/>
        </p:nvSpPr>
        <p:spPr>
          <a:xfrm>
            <a:off x="2234213" y="3239092"/>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213" name="Google Shape;1213;p152"/>
          <p:cNvSpPr/>
          <p:nvPr/>
        </p:nvSpPr>
        <p:spPr>
          <a:xfrm>
            <a:off x="2234213" y="3320523"/>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214" name="Google Shape;1214;p152"/>
          <p:cNvSpPr/>
          <p:nvPr/>
        </p:nvSpPr>
        <p:spPr>
          <a:xfrm>
            <a:off x="2234213" y="3401955"/>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215" name="Google Shape;1215;p152"/>
          <p:cNvSpPr/>
          <p:nvPr/>
        </p:nvSpPr>
        <p:spPr>
          <a:xfrm>
            <a:off x="2234213" y="3483386"/>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216" name="Google Shape;1216;p152"/>
          <p:cNvSpPr/>
          <p:nvPr/>
        </p:nvSpPr>
        <p:spPr>
          <a:xfrm>
            <a:off x="2234213" y="3564817"/>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217" name="Google Shape;1217;p152"/>
          <p:cNvSpPr/>
          <p:nvPr/>
        </p:nvSpPr>
        <p:spPr>
          <a:xfrm>
            <a:off x="2234213" y="3646248"/>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218" name="Google Shape;1218;p152"/>
          <p:cNvSpPr/>
          <p:nvPr/>
        </p:nvSpPr>
        <p:spPr>
          <a:xfrm>
            <a:off x="2234213" y="3727680"/>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219" name="Google Shape;1219;p152"/>
          <p:cNvSpPr/>
          <p:nvPr/>
        </p:nvSpPr>
        <p:spPr>
          <a:xfrm>
            <a:off x="2234213" y="3809111"/>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220" name="Google Shape;1220;p152"/>
          <p:cNvSpPr/>
          <p:nvPr/>
        </p:nvSpPr>
        <p:spPr>
          <a:xfrm>
            <a:off x="2234213" y="3890542"/>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221" name="Google Shape;1221;p152"/>
          <p:cNvSpPr/>
          <p:nvPr/>
        </p:nvSpPr>
        <p:spPr>
          <a:xfrm>
            <a:off x="2234213" y="3971973"/>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sz="1100"/>
          </a:p>
        </p:txBody>
      </p:sp>
      <p:sp>
        <p:nvSpPr>
          <p:cNvPr id="1222" name="Google Shape;1222;p152"/>
          <p:cNvSpPr/>
          <p:nvPr/>
        </p:nvSpPr>
        <p:spPr>
          <a:xfrm>
            <a:off x="2756569" y="3239092"/>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223" name="Google Shape;1223;p152"/>
          <p:cNvSpPr/>
          <p:nvPr/>
        </p:nvSpPr>
        <p:spPr>
          <a:xfrm>
            <a:off x="2756569" y="3320523"/>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224" name="Google Shape;1224;p152"/>
          <p:cNvSpPr/>
          <p:nvPr/>
        </p:nvSpPr>
        <p:spPr>
          <a:xfrm>
            <a:off x="2756569" y="3401955"/>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225" name="Google Shape;1225;p152"/>
          <p:cNvSpPr/>
          <p:nvPr/>
        </p:nvSpPr>
        <p:spPr>
          <a:xfrm>
            <a:off x="2756569" y="3483386"/>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226" name="Google Shape;1226;p152"/>
          <p:cNvSpPr/>
          <p:nvPr/>
        </p:nvSpPr>
        <p:spPr>
          <a:xfrm>
            <a:off x="2756569" y="3564817"/>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227" name="Google Shape;1227;p152"/>
          <p:cNvSpPr/>
          <p:nvPr/>
        </p:nvSpPr>
        <p:spPr>
          <a:xfrm>
            <a:off x="2756569" y="3646248"/>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228" name="Google Shape;1228;p152"/>
          <p:cNvSpPr/>
          <p:nvPr/>
        </p:nvSpPr>
        <p:spPr>
          <a:xfrm>
            <a:off x="2756569" y="3727680"/>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229" name="Google Shape;1229;p152"/>
          <p:cNvSpPr/>
          <p:nvPr/>
        </p:nvSpPr>
        <p:spPr>
          <a:xfrm>
            <a:off x="2756569" y="3809111"/>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230" name="Google Shape;1230;p152"/>
          <p:cNvSpPr/>
          <p:nvPr/>
        </p:nvSpPr>
        <p:spPr>
          <a:xfrm>
            <a:off x="2756569" y="3890542"/>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231" name="Google Shape;1231;p152"/>
          <p:cNvSpPr/>
          <p:nvPr/>
        </p:nvSpPr>
        <p:spPr>
          <a:xfrm>
            <a:off x="2756569" y="3971973"/>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sz="1100"/>
          </a:p>
        </p:txBody>
      </p:sp>
      <p:sp>
        <p:nvSpPr>
          <p:cNvPr id="1232" name="Google Shape;1232;p152"/>
          <p:cNvSpPr/>
          <p:nvPr/>
        </p:nvSpPr>
        <p:spPr>
          <a:xfrm>
            <a:off x="3278925" y="3239092"/>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233" name="Google Shape;1233;p152"/>
          <p:cNvSpPr/>
          <p:nvPr/>
        </p:nvSpPr>
        <p:spPr>
          <a:xfrm>
            <a:off x="3278925" y="3320523"/>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234" name="Google Shape;1234;p152"/>
          <p:cNvSpPr/>
          <p:nvPr/>
        </p:nvSpPr>
        <p:spPr>
          <a:xfrm>
            <a:off x="3278925" y="3401955"/>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235" name="Google Shape;1235;p152"/>
          <p:cNvSpPr/>
          <p:nvPr/>
        </p:nvSpPr>
        <p:spPr>
          <a:xfrm>
            <a:off x="3278925" y="3483386"/>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236" name="Google Shape;1236;p152"/>
          <p:cNvSpPr/>
          <p:nvPr/>
        </p:nvSpPr>
        <p:spPr>
          <a:xfrm>
            <a:off x="3278925" y="3564817"/>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237" name="Google Shape;1237;p152"/>
          <p:cNvSpPr/>
          <p:nvPr/>
        </p:nvSpPr>
        <p:spPr>
          <a:xfrm>
            <a:off x="3278925" y="3646248"/>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238" name="Google Shape;1238;p152"/>
          <p:cNvSpPr/>
          <p:nvPr/>
        </p:nvSpPr>
        <p:spPr>
          <a:xfrm>
            <a:off x="3278925" y="3727680"/>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239" name="Google Shape;1239;p152"/>
          <p:cNvSpPr/>
          <p:nvPr/>
        </p:nvSpPr>
        <p:spPr>
          <a:xfrm>
            <a:off x="3278925" y="3809111"/>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240" name="Google Shape;1240;p152"/>
          <p:cNvSpPr/>
          <p:nvPr/>
        </p:nvSpPr>
        <p:spPr>
          <a:xfrm>
            <a:off x="3278925" y="3890542"/>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241" name="Google Shape;1241;p152"/>
          <p:cNvSpPr/>
          <p:nvPr/>
        </p:nvSpPr>
        <p:spPr>
          <a:xfrm>
            <a:off x="3278925" y="3971973"/>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sz="1100"/>
          </a:p>
        </p:txBody>
      </p:sp>
      <p:sp>
        <p:nvSpPr>
          <p:cNvPr id="1242" name="Google Shape;1242;p152"/>
          <p:cNvSpPr/>
          <p:nvPr/>
        </p:nvSpPr>
        <p:spPr>
          <a:xfrm>
            <a:off x="3801281" y="3239092"/>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243" name="Google Shape;1243;p152"/>
          <p:cNvSpPr/>
          <p:nvPr/>
        </p:nvSpPr>
        <p:spPr>
          <a:xfrm>
            <a:off x="3801281" y="3320523"/>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244" name="Google Shape;1244;p152"/>
          <p:cNvSpPr/>
          <p:nvPr/>
        </p:nvSpPr>
        <p:spPr>
          <a:xfrm>
            <a:off x="3801281" y="3401955"/>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245" name="Google Shape;1245;p152"/>
          <p:cNvSpPr/>
          <p:nvPr/>
        </p:nvSpPr>
        <p:spPr>
          <a:xfrm>
            <a:off x="3801281" y="3483386"/>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246" name="Google Shape;1246;p152"/>
          <p:cNvSpPr/>
          <p:nvPr/>
        </p:nvSpPr>
        <p:spPr>
          <a:xfrm>
            <a:off x="3801281" y="3564817"/>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247" name="Google Shape;1247;p152"/>
          <p:cNvSpPr/>
          <p:nvPr/>
        </p:nvSpPr>
        <p:spPr>
          <a:xfrm>
            <a:off x="3801281" y="3646248"/>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248" name="Google Shape;1248;p152"/>
          <p:cNvSpPr/>
          <p:nvPr/>
        </p:nvSpPr>
        <p:spPr>
          <a:xfrm>
            <a:off x="3801281" y="3727680"/>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249" name="Google Shape;1249;p152"/>
          <p:cNvSpPr/>
          <p:nvPr/>
        </p:nvSpPr>
        <p:spPr>
          <a:xfrm>
            <a:off x="3801281" y="3809111"/>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250" name="Google Shape;1250;p152"/>
          <p:cNvSpPr/>
          <p:nvPr/>
        </p:nvSpPr>
        <p:spPr>
          <a:xfrm>
            <a:off x="3801281" y="3890542"/>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251" name="Google Shape;1251;p152"/>
          <p:cNvSpPr/>
          <p:nvPr/>
        </p:nvSpPr>
        <p:spPr>
          <a:xfrm>
            <a:off x="3801281" y="3971973"/>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sz="1100"/>
          </a:p>
        </p:txBody>
      </p:sp>
      <p:sp>
        <p:nvSpPr>
          <p:cNvPr id="1252" name="Google Shape;1252;p152"/>
          <p:cNvSpPr/>
          <p:nvPr/>
        </p:nvSpPr>
        <p:spPr>
          <a:xfrm>
            <a:off x="4323638" y="3239092"/>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253" name="Google Shape;1253;p152"/>
          <p:cNvSpPr/>
          <p:nvPr/>
        </p:nvSpPr>
        <p:spPr>
          <a:xfrm>
            <a:off x="4323638" y="3320523"/>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254" name="Google Shape;1254;p152"/>
          <p:cNvSpPr/>
          <p:nvPr/>
        </p:nvSpPr>
        <p:spPr>
          <a:xfrm>
            <a:off x="4323638" y="3401955"/>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255" name="Google Shape;1255;p152"/>
          <p:cNvSpPr/>
          <p:nvPr/>
        </p:nvSpPr>
        <p:spPr>
          <a:xfrm>
            <a:off x="4323638" y="3483386"/>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256" name="Google Shape;1256;p152"/>
          <p:cNvSpPr/>
          <p:nvPr/>
        </p:nvSpPr>
        <p:spPr>
          <a:xfrm>
            <a:off x="4323638" y="3564817"/>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257" name="Google Shape;1257;p152"/>
          <p:cNvSpPr/>
          <p:nvPr/>
        </p:nvSpPr>
        <p:spPr>
          <a:xfrm>
            <a:off x="4323638" y="3646248"/>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258" name="Google Shape;1258;p152"/>
          <p:cNvSpPr/>
          <p:nvPr/>
        </p:nvSpPr>
        <p:spPr>
          <a:xfrm>
            <a:off x="4323638" y="3727680"/>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259" name="Google Shape;1259;p152"/>
          <p:cNvSpPr/>
          <p:nvPr/>
        </p:nvSpPr>
        <p:spPr>
          <a:xfrm>
            <a:off x="4323638" y="3809111"/>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260" name="Google Shape;1260;p152"/>
          <p:cNvSpPr/>
          <p:nvPr/>
        </p:nvSpPr>
        <p:spPr>
          <a:xfrm>
            <a:off x="4323638" y="3890542"/>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261" name="Google Shape;1261;p152"/>
          <p:cNvSpPr/>
          <p:nvPr/>
        </p:nvSpPr>
        <p:spPr>
          <a:xfrm>
            <a:off x="4323638" y="3971973"/>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sz="1100"/>
          </a:p>
        </p:txBody>
      </p:sp>
      <p:sp>
        <p:nvSpPr>
          <p:cNvPr id="1262" name="Google Shape;1262;p152"/>
          <p:cNvSpPr/>
          <p:nvPr/>
        </p:nvSpPr>
        <p:spPr>
          <a:xfrm>
            <a:off x="4845994" y="3239092"/>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263" name="Google Shape;1263;p152"/>
          <p:cNvSpPr/>
          <p:nvPr/>
        </p:nvSpPr>
        <p:spPr>
          <a:xfrm>
            <a:off x="4845994" y="3320523"/>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264" name="Google Shape;1264;p152"/>
          <p:cNvSpPr/>
          <p:nvPr/>
        </p:nvSpPr>
        <p:spPr>
          <a:xfrm>
            <a:off x="4845994" y="3401955"/>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265" name="Google Shape;1265;p152"/>
          <p:cNvSpPr/>
          <p:nvPr/>
        </p:nvSpPr>
        <p:spPr>
          <a:xfrm>
            <a:off x="4845994" y="3483386"/>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266" name="Google Shape;1266;p152"/>
          <p:cNvSpPr/>
          <p:nvPr/>
        </p:nvSpPr>
        <p:spPr>
          <a:xfrm>
            <a:off x="4845994" y="3564817"/>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267" name="Google Shape;1267;p152"/>
          <p:cNvSpPr/>
          <p:nvPr/>
        </p:nvSpPr>
        <p:spPr>
          <a:xfrm>
            <a:off x="4845994" y="3646248"/>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268" name="Google Shape;1268;p152"/>
          <p:cNvSpPr/>
          <p:nvPr/>
        </p:nvSpPr>
        <p:spPr>
          <a:xfrm>
            <a:off x="4845994" y="3727680"/>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269" name="Google Shape;1269;p152"/>
          <p:cNvSpPr/>
          <p:nvPr/>
        </p:nvSpPr>
        <p:spPr>
          <a:xfrm>
            <a:off x="4845994" y="3809111"/>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270" name="Google Shape;1270;p152"/>
          <p:cNvSpPr/>
          <p:nvPr/>
        </p:nvSpPr>
        <p:spPr>
          <a:xfrm>
            <a:off x="4845994" y="3890542"/>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271" name="Google Shape;1271;p152"/>
          <p:cNvSpPr/>
          <p:nvPr/>
        </p:nvSpPr>
        <p:spPr>
          <a:xfrm>
            <a:off x="4845994" y="3971973"/>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sz="1100"/>
          </a:p>
        </p:txBody>
      </p:sp>
      <p:sp>
        <p:nvSpPr>
          <p:cNvPr id="1272" name="Google Shape;1272;p152"/>
          <p:cNvSpPr/>
          <p:nvPr/>
        </p:nvSpPr>
        <p:spPr>
          <a:xfrm>
            <a:off x="5368350" y="3239092"/>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273" name="Google Shape;1273;p152"/>
          <p:cNvSpPr/>
          <p:nvPr/>
        </p:nvSpPr>
        <p:spPr>
          <a:xfrm>
            <a:off x="5368350" y="3320523"/>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274" name="Google Shape;1274;p152"/>
          <p:cNvSpPr/>
          <p:nvPr/>
        </p:nvSpPr>
        <p:spPr>
          <a:xfrm>
            <a:off x="5368350" y="3401955"/>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275" name="Google Shape;1275;p152"/>
          <p:cNvSpPr/>
          <p:nvPr/>
        </p:nvSpPr>
        <p:spPr>
          <a:xfrm>
            <a:off x="5368350" y="3483386"/>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276" name="Google Shape;1276;p152"/>
          <p:cNvSpPr/>
          <p:nvPr/>
        </p:nvSpPr>
        <p:spPr>
          <a:xfrm>
            <a:off x="5368350" y="3564817"/>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277" name="Google Shape;1277;p152"/>
          <p:cNvSpPr/>
          <p:nvPr/>
        </p:nvSpPr>
        <p:spPr>
          <a:xfrm>
            <a:off x="5368350" y="3646248"/>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278" name="Google Shape;1278;p152"/>
          <p:cNvSpPr/>
          <p:nvPr/>
        </p:nvSpPr>
        <p:spPr>
          <a:xfrm>
            <a:off x="5368350" y="3727680"/>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279" name="Google Shape;1279;p152"/>
          <p:cNvSpPr/>
          <p:nvPr/>
        </p:nvSpPr>
        <p:spPr>
          <a:xfrm>
            <a:off x="5368350" y="3809111"/>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280" name="Google Shape;1280;p152"/>
          <p:cNvSpPr/>
          <p:nvPr/>
        </p:nvSpPr>
        <p:spPr>
          <a:xfrm>
            <a:off x="5368350" y="3890542"/>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281" name="Google Shape;1281;p152"/>
          <p:cNvSpPr/>
          <p:nvPr/>
        </p:nvSpPr>
        <p:spPr>
          <a:xfrm>
            <a:off x="5368350" y="3971973"/>
            <a:ext cx="430800" cy="28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sz="1100"/>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Interior quote three column">
  <p:cSld name="CUSTOM_4_9">
    <p:spTree>
      <p:nvGrpSpPr>
        <p:cNvPr id="1" name="Shape 1282"/>
        <p:cNvGrpSpPr/>
        <p:nvPr/>
      </p:nvGrpSpPr>
      <p:grpSpPr>
        <a:xfrm>
          <a:off x="0" y="0"/>
          <a:ext cx="0" cy="0"/>
          <a:chOff x="0" y="0"/>
          <a:chExt cx="0" cy="0"/>
        </a:xfrm>
      </p:grpSpPr>
      <p:sp>
        <p:nvSpPr>
          <p:cNvPr id="1283" name="Google Shape;1283;p153"/>
          <p:cNvSpPr txBox="1">
            <a:spLocks noGrp="1"/>
          </p:cNvSpPr>
          <p:nvPr>
            <p:ph type="subTitle" idx="1"/>
          </p:nvPr>
        </p:nvSpPr>
        <p:spPr>
          <a:xfrm>
            <a:off x="335831" y="41580"/>
            <a:ext cx="3861600" cy="612300"/>
          </a:xfrm>
          <a:prstGeom prst="rect">
            <a:avLst/>
          </a:prstGeom>
        </p:spPr>
        <p:txBody>
          <a:bodyPr spcFirstLastPara="1" wrap="square" lIns="329175" tIns="68575" rIns="68575" bIns="68575" anchor="ctr" anchorCtr="0">
            <a:noAutofit/>
          </a:bodyPr>
          <a:lstStyle>
            <a:lvl1pPr lvl="0"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a:endParaRPr/>
          </a:p>
        </p:txBody>
      </p:sp>
      <p:sp>
        <p:nvSpPr>
          <p:cNvPr id="1284" name="Google Shape;1284;p153"/>
          <p:cNvSpPr txBox="1">
            <a:spLocks noGrp="1"/>
          </p:cNvSpPr>
          <p:nvPr>
            <p:ph type="title"/>
          </p:nvPr>
        </p:nvSpPr>
        <p:spPr>
          <a:xfrm>
            <a:off x="663788" y="653813"/>
            <a:ext cx="7816500" cy="414900"/>
          </a:xfrm>
          <a:prstGeom prst="rect">
            <a:avLst/>
          </a:prstGeom>
        </p:spPr>
        <p:txBody>
          <a:bodyPr spcFirstLastPara="1" wrap="square" lIns="0" tIns="0" rIns="0" bIns="0" anchor="t" anchorCtr="0">
            <a:noAutofit/>
          </a:bodyPr>
          <a:lstStyle>
            <a:lvl1pPr lvl="0" algn="ctr" rtl="0">
              <a:lnSpc>
                <a:spcPct val="130000"/>
              </a:lnSpc>
              <a:spcBef>
                <a:spcPts val="0"/>
              </a:spcBef>
              <a:spcAft>
                <a:spcPts val="0"/>
              </a:spcAft>
              <a:buNone/>
              <a:defRPr sz="2000"/>
            </a:lvl1pPr>
            <a:lvl2pPr lvl="1" algn="ctr" rtl="0">
              <a:lnSpc>
                <a:spcPct val="130000"/>
              </a:lnSpc>
              <a:spcBef>
                <a:spcPts val="0"/>
              </a:spcBef>
              <a:spcAft>
                <a:spcPts val="0"/>
              </a:spcAft>
              <a:buNone/>
              <a:defRPr sz="2000"/>
            </a:lvl2pPr>
            <a:lvl3pPr lvl="2" algn="ctr" rtl="0">
              <a:lnSpc>
                <a:spcPct val="130000"/>
              </a:lnSpc>
              <a:spcBef>
                <a:spcPts val="0"/>
              </a:spcBef>
              <a:spcAft>
                <a:spcPts val="0"/>
              </a:spcAft>
              <a:buNone/>
              <a:defRPr sz="2000"/>
            </a:lvl3pPr>
            <a:lvl4pPr lvl="3" algn="ctr" rtl="0">
              <a:lnSpc>
                <a:spcPct val="130000"/>
              </a:lnSpc>
              <a:spcBef>
                <a:spcPts val="0"/>
              </a:spcBef>
              <a:spcAft>
                <a:spcPts val="0"/>
              </a:spcAft>
              <a:buNone/>
              <a:defRPr sz="2000"/>
            </a:lvl4pPr>
            <a:lvl5pPr lvl="4" algn="ctr" rtl="0">
              <a:lnSpc>
                <a:spcPct val="130000"/>
              </a:lnSpc>
              <a:spcBef>
                <a:spcPts val="0"/>
              </a:spcBef>
              <a:spcAft>
                <a:spcPts val="0"/>
              </a:spcAft>
              <a:buNone/>
              <a:defRPr sz="2000"/>
            </a:lvl5pPr>
            <a:lvl6pPr lvl="5" algn="ctr" rtl="0">
              <a:lnSpc>
                <a:spcPct val="130000"/>
              </a:lnSpc>
              <a:spcBef>
                <a:spcPts val="0"/>
              </a:spcBef>
              <a:spcAft>
                <a:spcPts val="0"/>
              </a:spcAft>
              <a:buNone/>
              <a:defRPr sz="2000"/>
            </a:lvl6pPr>
            <a:lvl7pPr lvl="6" algn="ctr" rtl="0">
              <a:lnSpc>
                <a:spcPct val="130000"/>
              </a:lnSpc>
              <a:spcBef>
                <a:spcPts val="0"/>
              </a:spcBef>
              <a:spcAft>
                <a:spcPts val="0"/>
              </a:spcAft>
              <a:buNone/>
              <a:defRPr sz="2000"/>
            </a:lvl7pPr>
            <a:lvl8pPr lvl="7" algn="ctr" rtl="0">
              <a:lnSpc>
                <a:spcPct val="130000"/>
              </a:lnSpc>
              <a:spcBef>
                <a:spcPts val="0"/>
              </a:spcBef>
              <a:spcAft>
                <a:spcPts val="0"/>
              </a:spcAft>
              <a:buNone/>
              <a:defRPr sz="2000"/>
            </a:lvl8pPr>
            <a:lvl9pPr lvl="8" algn="ctr" rtl="0">
              <a:lnSpc>
                <a:spcPct val="130000"/>
              </a:lnSpc>
              <a:spcBef>
                <a:spcPts val="0"/>
              </a:spcBef>
              <a:spcAft>
                <a:spcPts val="0"/>
              </a:spcAft>
              <a:buNone/>
              <a:defRPr sz="2000"/>
            </a:lvl9pPr>
          </a:lstStyle>
          <a:p>
            <a:endParaRPr/>
          </a:p>
        </p:txBody>
      </p:sp>
      <p:cxnSp>
        <p:nvCxnSpPr>
          <p:cNvPr id="1285" name="Google Shape;1285;p153"/>
          <p:cNvCxnSpPr/>
          <p:nvPr/>
        </p:nvCxnSpPr>
        <p:spPr>
          <a:xfrm rot="10800000">
            <a:off x="335831" y="150"/>
            <a:ext cx="0" cy="664800"/>
          </a:xfrm>
          <a:prstGeom prst="straightConnector1">
            <a:avLst/>
          </a:prstGeom>
          <a:noFill/>
          <a:ln w="9525" cap="flat" cmpd="sng">
            <a:solidFill>
              <a:schemeClr val="accent1"/>
            </a:solidFill>
            <a:prstDash val="solid"/>
            <a:round/>
            <a:headEnd type="none" w="med" len="med"/>
            <a:tailEnd type="none" w="med" len="med"/>
          </a:ln>
        </p:spPr>
      </p:cxnSp>
      <p:cxnSp>
        <p:nvCxnSpPr>
          <p:cNvPr id="1286" name="Google Shape;1286;p153"/>
          <p:cNvCxnSpPr/>
          <p:nvPr/>
        </p:nvCxnSpPr>
        <p:spPr>
          <a:xfrm rot="10800000">
            <a:off x="335825" y="4801200"/>
            <a:ext cx="0" cy="342300"/>
          </a:xfrm>
          <a:prstGeom prst="straightConnector1">
            <a:avLst/>
          </a:prstGeom>
          <a:noFill/>
          <a:ln w="9525" cap="flat" cmpd="sng">
            <a:solidFill>
              <a:schemeClr val="accent1"/>
            </a:solidFill>
            <a:prstDash val="solid"/>
            <a:round/>
            <a:headEnd type="none" w="med" len="med"/>
            <a:tailEnd type="none" w="med" len="med"/>
          </a:ln>
        </p:spPr>
      </p:cxnSp>
      <p:sp>
        <p:nvSpPr>
          <p:cNvPr id="1287" name="Google Shape;1287;p153"/>
          <p:cNvSpPr txBox="1">
            <a:spLocks noGrp="1"/>
          </p:cNvSpPr>
          <p:nvPr>
            <p:ph type="sldNum" idx="12"/>
          </p:nvPr>
        </p:nvSpPr>
        <p:spPr>
          <a:xfrm>
            <a:off x="61481" y="4627167"/>
            <a:ext cx="548700" cy="107700"/>
          </a:xfrm>
          <a:prstGeom prst="rect">
            <a:avLst/>
          </a:prstGeom>
          <a:noFill/>
          <a:ln>
            <a:noFill/>
          </a:ln>
        </p:spPr>
        <p:txBody>
          <a:bodyPr spcFirstLastPara="1" wrap="square" lIns="0" tIns="0" rIns="0" bIns="0" anchor="b" anchorCtr="0">
            <a:noAutofit/>
          </a:bodyPr>
          <a:lstStyle>
            <a:lvl1pPr lvl="0" algn="ctr" rtl="0">
              <a:buNone/>
              <a:defRPr sz="600">
                <a:latin typeface="Red Hat Text Medium"/>
                <a:ea typeface="Red Hat Text Medium"/>
                <a:cs typeface="Red Hat Text Medium"/>
                <a:sym typeface="Red Hat Text Medium"/>
              </a:defRPr>
            </a:lvl1pPr>
            <a:lvl2pPr lvl="1" algn="ctr" rtl="0">
              <a:buNone/>
              <a:defRPr sz="600">
                <a:latin typeface="Red Hat Text Medium"/>
                <a:ea typeface="Red Hat Text Medium"/>
                <a:cs typeface="Red Hat Text Medium"/>
                <a:sym typeface="Red Hat Text Medium"/>
              </a:defRPr>
            </a:lvl2pPr>
            <a:lvl3pPr lvl="2" algn="ctr" rtl="0">
              <a:buNone/>
              <a:defRPr sz="600">
                <a:latin typeface="Red Hat Text Medium"/>
                <a:ea typeface="Red Hat Text Medium"/>
                <a:cs typeface="Red Hat Text Medium"/>
                <a:sym typeface="Red Hat Text Medium"/>
              </a:defRPr>
            </a:lvl3pPr>
            <a:lvl4pPr lvl="3" algn="ctr" rtl="0">
              <a:buNone/>
              <a:defRPr sz="600">
                <a:latin typeface="Red Hat Text Medium"/>
                <a:ea typeface="Red Hat Text Medium"/>
                <a:cs typeface="Red Hat Text Medium"/>
                <a:sym typeface="Red Hat Text Medium"/>
              </a:defRPr>
            </a:lvl4pPr>
            <a:lvl5pPr lvl="4" algn="ctr" rtl="0">
              <a:buNone/>
              <a:defRPr sz="600">
                <a:latin typeface="Red Hat Text Medium"/>
                <a:ea typeface="Red Hat Text Medium"/>
                <a:cs typeface="Red Hat Text Medium"/>
                <a:sym typeface="Red Hat Text Medium"/>
              </a:defRPr>
            </a:lvl5pPr>
            <a:lvl6pPr lvl="5" algn="ctr" rtl="0">
              <a:buNone/>
              <a:defRPr sz="600">
                <a:latin typeface="Red Hat Text Medium"/>
                <a:ea typeface="Red Hat Text Medium"/>
                <a:cs typeface="Red Hat Text Medium"/>
                <a:sym typeface="Red Hat Text Medium"/>
              </a:defRPr>
            </a:lvl6pPr>
            <a:lvl7pPr lvl="6" algn="ctr" rtl="0">
              <a:buNone/>
              <a:defRPr sz="600">
                <a:latin typeface="Red Hat Text Medium"/>
                <a:ea typeface="Red Hat Text Medium"/>
                <a:cs typeface="Red Hat Text Medium"/>
                <a:sym typeface="Red Hat Text Medium"/>
              </a:defRPr>
            </a:lvl7pPr>
            <a:lvl8pPr lvl="7" algn="ctr" rtl="0">
              <a:buNone/>
              <a:defRPr sz="600">
                <a:latin typeface="Red Hat Text Medium"/>
                <a:ea typeface="Red Hat Text Medium"/>
                <a:cs typeface="Red Hat Text Medium"/>
                <a:sym typeface="Red Hat Text Medium"/>
              </a:defRPr>
            </a:lvl8pPr>
            <a:lvl9pPr lvl="8" algn="ctr" rtl="0">
              <a:buNone/>
              <a:defRPr sz="6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pic>
        <p:nvPicPr>
          <p:cNvPr id="1288" name="Google Shape;1288;p153"/>
          <p:cNvPicPr preferRelativeResize="0"/>
          <p:nvPr/>
        </p:nvPicPr>
        <p:blipFill rotWithShape="1">
          <a:blip r:embed="rId2">
            <a:alphaModFix/>
          </a:blip>
          <a:srcRect t="327" b="317"/>
          <a:stretch/>
        </p:blipFill>
        <p:spPr>
          <a:xfrm>
            <a:off x="8033460" y="4734938"/>
            <a:ext cx="731888" cy="171091"/>
          </a:xfrm>
          <a:prstGeom prst="rect">
            <a:avLst/>
          </a:prstGeom>
          <a:noFill/>
          <a:ln>
            <a:noFill/>
          </a:ln>
        </p:spPr>
      </p:pic>
      <p:sp>
        <p:nvSpPr>
          <p:cNvPr id="1289" name="Google Shape;1289;p153"/>
          <p:cNvSpPr txBox="1">
            <a:spLocks noGrp="1"/>
          </p:cNvSpPr>
          <p:nvPr>
            <p:ph type="subTitle" idx="2"/>
          </p:nvPr>
        </p:nvSpPr>
        <p:spPr>
          <a:xfrm>
            <a:off x="663844" y="1068713"/>
            <a:ext cx="7816500" cy="529200"/>
          </a:xfrm>
          <a:prstGeom prst="rect">
            <a:avLst/>
          </a:prstGeom>
        </p:spPr>
        <p:txBody>
          <a:bodyPr spcFirstLastPara="1" wrap="square" lIns="0" tIns="0" rIns="0" bIns="0" anchor="t" anchorCtr="0">
            <a:noAutofit/>
          </a:bodyPr>
          <a:lstStyle>
            <a:lvl1pPr lvl="0" algn="ctr" rtl="0">
              <a:spcBef>
                <a:spcPts val="0"/>
              </a:spcBef>
              <a:spcAft>
                <a:spcPts val="0"/>
              </a:spcAft>
              <a:buNone/>
              <a:defRPr sz="1400">
                <a:solidFill>
                  <a:schemeClr val="accent1"/>
                </a:solidFill>
              </a:defRPr>
            </a:lvl1pPr>
            <a:lvl2pPr lvl="1" algn="ctr" rtl="0">
              <a:spcBef>
                <a:spcPts val="400"/>
              </a:spcBef>
              <a:spcAft>
                <a:spcPts val="0"/>
              </a:spcAft>
              <a:buNone/>
              <a:defRPr sz="1400">
                <a:solidFill>
                  <a:schemeClr val="accent1"/>
                </a:solidFill>
              </a:defRPr>
            </a:lvl2pPr>
            <a:lvl3pPr lvl="2" algn="ctr" rtl="0">
              <a:spcBef>
                <a:spcPts val="400"/>
              </a:spcBef>
              <a:spcAft>
                <a:spcPts val="0"/>
              </a:spcAft>
              <a:buNone/>
              <a:defRPr sz="1400">
                <a:solidFill>
                  <a:schemeClr val="accent1"/>
                </a:solidFill>
              </a:defRPr>
            </a:lvl3pPr>
            <a:lvl4pPr lvl="3" algn="ctr" rtl="0">
              <a:spcBef>
                <a:spcPts val="400"/>
              </a:spcBef>
              <a:spcAft>
                <a:spcPts val="0"/>
              </a:spcAft>
              <a:buNone/>
              <a:defRPr sz="1400">
                <a:solidFill>
                  <a:schemeClr val="accent1"/>
                </a:solidFill>
              </a:defRPr>
            </a:lvl4pPr>
            <a:lvl5pPr lvl="4" algn="ctr" rtl="0">
              <a:spcBef>
                <a:spcPts val="400"/>
              </a:spcBef>
              <a:spcAft>
                <a:spcPts val="0"/>
              </a:spcAft>
              <a:buNone/>
              <a:defRPr sz="1400">
                <a:solidFill>
                  <a:schemeClr val="accent1"/>
                </a:solidFill>
              </a:defRPr>
            </a:lvl5pPr>
            <a:lvl6pPr lvl="5" algn="ctr" rtl="0">
              <a:spcBef>
                <a:spcPts val="400"/>
              </a:spcBef>
              <a:spcAft>
                <a:spcPts val="0"/>
              </a:spcAft>
              <a:buNone/>
              <a:defRPr sz="1400">
                <a:solidFill>
                  <a:schemeClr val="accent1"/>
                </a:solidFill>
              </a:defRPr>
            </a:lvl6pPr>
            <a:lvl7pPr lvl="6" algn="ctr" rtl="0">
              <a:spcBef>
                <a:spcPts val="400"/>
              </a:spcBef>
              <a:spcAft>
                <a:spcPts val="0"/>
              </a:spcAft>
              <a:buNone/>
              <a:defRPr sz="1400">
                <a:solidFill>
                  <a:schemeClr val="accent1"/>
                </a:solidFill>
              </a:defRPr>
            </a:lvl7pPr>
            <a:lvl8pPr lvl="7" algn="ctr" rtl="0">
              <a:spcBef>
                <a:spcPts val="400"/>
              </a:spcBef>
              <a:spcAft>
                <a:spcPts val="0"/>
              </a:spcAft>
              <a:buNone/>
              <a:defRPr sz="1400">
                <a:solidFill>
                  <a:schemeClr val="accent1"/>
                </a:solidFill>
              </a:defRPr>
            </a:lvl8pPr>
            <a:lvl9pPr lvl="8" algn="ctr" rtl="0">
              <a:spcBef>
                <a:spcPts val="400"/>
              </a:spcBef>
              <a:spcAft>
                <a:spcPts val="400"/>
              </a:spcAft>
              <a:buNone/>
              <a:defRPr sz="1400">
                <a:solidFill>
                  <a:schemeClr val="accent1"/>
                </a:solidFill>
              </a:defRPr>
            </a:lvl9pPr>
          </a:lstStyle>
          <a:p>
            <a:endParaRPr/>
          </a:p>
        </p:txBody>
      </p:sp>
      <p:sp>
        <p:nvSpPr>
          <p:cNvPr id="1290" name="Google Shape;1290;p153"/>
          <p:cNvSpPr txBox="1">
            <a:spLocks noGrp="1"/>
          </p:cNvSpPr>
          <p:nvPr>
            <p:ph type="subTitle" idx="3"/>
          </p:nvPr>
        </p:nvSpPr>
        <p:spPr>
          <a:xfrm>
            <a:off x="663788" y="4627163"/>
            <a:ext cx="6001800" cy="420000"/>
          </a:xfrm>
          <a:prstGeom prst="rect">
            <a:avLst/>
          </a:prstGeom>
        </p:spPr>
        <p:txBody>
          <a:bodyPr spcFirstLastPara="1" wrap="square" lIns="0" tIns="0" rIns="0" bIns="0" anchor="b" anchorCtr="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a:endParaRPr/>
          </a:p>
        </p:txBody>
      </p:sp>
      <p:cxnSp>
        <p:nvCxnSpPr>
          <p:cNvPr id="1291" name="Google Shape;1291;p153"/>
          <p:cNvCxnSpPr/>
          <p:nvPr/>
        </p:nvCxnSpPr>
        <p:spPr>
          <a:xfrm>
            <a:off x="3230700" y="2082713"/>
            <a:ext cx="0" cy="1726800"/>
          </a:xfrm>
          <a:prstGeom prst="straightConnector1">
            <a:avLst/>
          </a:prstGeom>
          <a:noFill/>
          <a:ln w="9525" cap="flat" cmpd="sng">
            <a:solidFill>
              <a:schemeClr val="dk2"/>
            </a:solidFill>
            <a:prstDash val="dot"/>
            <a:round/>
            <a:headEnd type="none" w="med" len="med"/>
            <a:tailEnd type="none" w="med" len="med"/>
          </a:ln>
        </p:spPr>
      </p:cxnSp>
      <p:cxnSp>
        <p:nvCxnSpPr>
          <p:cNvPr id="1292" name="Google Shape;1292;p153"/>
          <p:cNvCxnSpPr/>
          <p:nvPr/>
        </p:nvCxnSpPr>
        <p:spPr>
          <a:xfrm>
            <a:off x="5917913" y="2082713"/>
            <a:ext cx="0" cy="1726800"/>
          </a:xfrm>
          <a:prstGeom prst="straightConnector1">
            <a:avLst/>
          </a:prstGeom>
          <a:noFill/>
          <a:ln w="9525" cap="flat" cmpd="sng">
            <a:solidFill>
              <a:schemeClr val="dk2"/>
            </a:solidFill>
            <a:prstDash val="dot"/>
            <a:round/>
            <a:headEnd type="none" w="med" len="med"/>
            <a:tailEnd type="none" w="med" len="med"/>
          </a:ln>
        </p:spPr>
      </p:cxnSp>
      <p:sp>
        <p:nvSpPr>
          <p:cNvPr id="1293" name="Google Shape;1293;p153"/>
          <p:cNvSpPr txBox="1">
            <a:spLocks noGrp="1"/>
          </p:cNvSpPr>
          <p:nvPr>
            <p:ph type="subTitle" idx="4"/>
          </p:nvPr>
        </p:nvSpPr>
        <p:spPr>
          <a:xfrm>
            <a:off x="855694" y="3510788"/>
            <a:ext cx="2062800" cy="319500"/>
          </a:xfrm>
          <a:prstGeom prst="rect">
            <a:avLst/>
          </a:prstGeom>
        </p:spPr>
        <p:txBody>
          <a:bodyPr spcFirstLastPara="1" wrap="square" lIns="0" tIns="0" rIns="0" bIns="0" anchor="t" anchorCtr="0">
            <a:noAutofit/>
          </a:bodyPr>
          <a:lstStyle>
            <a:lvl1pPr lvl="0" rtl="0">
              <a:lnSpc>
                <a:spcPct val="115000"/>
              </a:lnSpc>
              <a:spcBef>
                <a:spcPts val="0"/>
              </a:spcBef>
              <a:spcAft>
                <a:spcPts val="0"/>
              </a:spcAft>
              <a:buNone/>
              <a:defRPr sz="900"/>
            </a:lvl1pPr>
            <a:lvl2pPr lvl="1" rtl="0">
              <a:lnSpc>
                <a:spcPct val="115000"/>
              </a:lnSpc>
              <a:spcBef>
                <a:spcPts val="0"/>
              </a:spcBef>
              <a:spcAft>
                <a:spcPts val="0"/>
              </a:spcAft>
              <a:buNone/>
              <a:defRPr sz="900"/>
            </a:lvl2pPr>
            <a:lvl3pPr lvl="2" rtl="0">
              <a:lnSpc>
                <a:spcPct val="115000"/>
              </a:lnSpc>
              <a:spcBef>
                <a:spcPts val="0"/>
              </a:spcBef>
              <a:spcAft>
                <a:spcPts val="0"/>
              </a:spcAft>
              <a:buNone/>
              <a:defRPr sz="900"/>
            </a:lvl3pPr>
            <a:lvl4pPr lvl="3" rtl="0">
              <a:lnSpc>
                <a:spcPct val="115000"/>
              </a:lnSpc>
              <a:spcBef>
                <a:spcPts val="0"/>
              </a:spcBef>
              <a:spcAft>
                <a:spcPts val="0"/>
              </a:spcAft>
              <a:buNone/>
              <a:defRPr sz="900"/>
            </a:lvl4pPr>
            <a:lvl5pPr lvl="4" rtl="0">
              <a:lnSpc>
                <a:spcPct val="115000"/>
              </a:lnSpc>
              <a:spcBef>
                <a:spcPts val="0"/>
              </a:spcBef>
              <a:spcAft>
                <a:spcPts val="0"/>
              </a:spcAft>
              <a:buNone/>
              <a:defRPr sz="900"/>
            </a:lvl5pPr>
            <a:lvl6pPr lvl="5" rtl="0">
              <a:lnSpc>
                <a:spcPct val="115000"/>
              </a:lnSpc>
              <a:spcBef>
                <a:spcPts val="0"/>
              </a:spcBef>
              <a:spcAft>
                <a:spcPts val="0"/>
              </a:spcAft>
              <a:buNone/>
              <a:defRPr sz="900"/>
            </a:lvl6pPr>
            <a:lvl7pPr lvl="6" rtl="0">
              <a:lnSpc>
                <a:spcPct val="115000"/>
              </a:lnSpc>
              <a:spcBef>
                <a:spcPts val="0"/>
              </a:spcBef>
              <a:spcAft>
                <a:spcPts val="0"/>
              </a:spcAft>
              <a:buNone/>
              <a:defRPr sz="900"/>
            </a:lvl7pPr>
            <a:lvl8pPr lvl="7" rtl="0">
              <a:lnSpc>
                <a:spcPct val="115000"/>
              </a:lnSpc>
              <a:spcBef>
                <a:spcPts val="0"/>
              </a:spcBef>
              <a:spcAft>
                <a:spcPts val="0"/>
              </a:spcAft>
              <a:buNone/>
              <a:defRPr sz="900"/>
            </a:lvl8pPr>
            <a:lvl9pPr lvl="8" rtl="0">
              <a:lnSpc>
                <a:spcPct val="115000"/>
              </a:lnSpc>
              <a:spcBef>
                <a:spcPts val="0"/>
              </a:spcBef>
              <a:spcAft>
                <a:spcPts val="0"/>
              </a:spcAft>
              <a:buNone/>
              <a:defRPr sz="900"/>
            </a:lvl9pPr>
          </a:lstStyle>
          <a:p>
            <a:endParaRPr/>
          </a:p>
        </p:txBody>
      </p:sp>
      <p:sp>
        <p:nvSpPr>
          <p:cNvPr id="1294" name="Google Shape;1294;p153"/>
          <p:cNvSpPr txBox="1">
            <a:spLocks noGrp="1"/>
          </p:cNvSpPr>
          <p:nvPr>
            <p:ph type="subTitle" idx="5"/>
          </p:nvPr>
        </p:nvSpPr>
        <p:spPr>
          <a:xfrm>
            <a:off x="855694" y="2110282"/>
            <a:ext cx="2062800" cy="1161300"/>
          </a:xfrm>
          <a:prstGeom prst="rect">
            <a:avLst/>
          </a:prstGeom>
        </p:spPr>
        <p:txBody>
          <a:bodyPr spcFirstLastPara="1" wrap="square" lIns="0" tIns="0" rIns="0" bIns="0" anchor="t" anchorCtr="0">
            <a:noAutofit/>
          </a:bodyPr>
          <a:lstStyle>
            <a:lvl1pPr lvl="0" rtl="0">
              <a:lnSpc>
                <a:spcPct val="140000"/>
              </a:lnSpc>
              <a:spcBef>
                <a:spcPts val="0"/>
              </a:spcBef>
              <a:spcAft>
                <a:spcPts val="0"/>
              </a:spcAft>
              <a:buNone/>
              <a:defRPr sz="1100"/>
            </a:lvl1pPr>
            <a:lvl2pPr lvl="1" rtl="0">
              <a:lnSpc>
                <a:spcPct val="140000"/>
              </a:lnSpc>
              <a:spcBef>
                <a:spcPts val="0"/>
              </a:spcBef>
              <a:spcAft>
                <a:spcPts val="0"/>
              </a:spcAft>
              <a:buNone/>
              <a:defRPr sz="1100"/>
            </a:lvl2pPr>
            <a:lvl3pPr lvl="2" rtl="0">
              <a:lnSpc>
                <a:spcPct val="140000"/>
              </a:lnSpc>
              <a:spcBef>
                <a:spcPts val="0"/>
              </a:spcBef>
              <a:spcAft>
                <a:spcPts val="0"/>
              </a:spcAft>
              <a:buNone/>
              <a:defRPr sz="1100"/>
            </a:lvl3pPr>
            <a:lvl4pPr lvl="3" rtl="0">
              <a:lnSpc>
                <a:spcPct val="140000"/>
              </a:lnSpc>
              <a:spcBef>
                <a:spcPts val="0"/>
              </a:spcBef>
              <a:spcAft>
                <a:spcPts val="0"/>
              </a:spcAft>
              <a:buNone/>
              <a:defRPr sz="1100"/>
            </a:lvl4pPr>
            <a:lvl5pPr lvl="4" rtl="0">
              <a:lnSpc>
                <a:spcPct val="140000"/>
              </a:lnSpc>
              <a:spcBef>
                <a:spcPts val="0"/>
              </a:spcBef>
              <a:spcAft>
                <a:spcPts val="0"/>
              </a:spcAft>
              <a:buNone/>
              <a:defRPr sz="1100"/>
            </a:lvl5pPr>
            <a:lvl6pPr lvl="5" rtl="0">
              <a:lnSpc>
                <a:spcPct val="140000"/>
              </a:lnSpc>
              <a:spcBef>
                <a:spcPts val="0"/>
              </a:spcBef>
              <a:spcAft>
                <a:spcPts val="0"/>
              </a:spcAft>
              <a:buNone/>
              <a:defRPr sz="1100"/>
            </a:lvl6pPr>
            <a:lvl7pPr lvl="6" rtl="0">
              <a:lnSpc>
                <a:spcPct val="140000"/>
              </a:lnSpc>
              <a:spcBef>
                <a:spcPts val="0"/>
              </a:spcBef>
              <a:spcAft>
                <a:spcPts val="0"/>
              </a:spcAft>
              <a:buNone/>
              <a:defRPr sz="1100"/>
            </a:lvl7pPr>
            <a:lvl8pPr lvl="7" rtl="0">
              <a:lnSpc>
                <a:spcPct val="140000"/>
              </a:lnSpc>
              <a:spcBef>
                <a:spcPts val="0"/>
              </a:spcBef>
              <a:spcAft>
                <a:spcPts val="0"/>
              </a:spcAft>
              <a:buNone/>
              <a:defRPr sz="1100"/>
            </a:lvl8pPr>
            <a:lvl9pPr lvl="8" rtl="0">
              <a:lnSpc>
                <a:spcPct val="140000"/>
              </a:lnSpc>
              <a:spcBef>
                <a:spcPts val="0"/>
              </a:spcBef>
              <a:spcAft>
                <a:spcPts val="0"/>
              </a:spcAft>
              <a:buNone/>
              <a:defRPr sz="1100"/>
            </a:lvl9pPr>
          </a:lstStyle>
          <a:p>
            <a:endParaRPr/>
          </a:p>
        </p:txBody>
      </p:sp>
      <p:sp>
        <p:nvSpPr>
          <p:cNvPr id="1295" name="Google Shape;1295;p153"/>
          <p:cNvSpPr txBox="1">
            <a:spLocks noGrp="1"/>
          </p:cNvSpPr>
          <p:nvPr>
            <p:ph type="subTitle" idx="6"/>
          </p:nvPr>
        </p:nvSpPr>
        <p:spPr>
          <a:xfrm>
            <a:off x="3542906" y="2110282"/>
            <a:ext cx="2062800" cy="1161300"/>
          </a:xfrm>
          <a:prstGeom prst="rect">
            <a:avLst/>
          </a:prstGeom>
        </p:spPr>
        <p:txBody>
          <a:bodyPr spcFirstLastPara="1" wrap="square" lIns="0" tIns="0" rIns="0" bIns="0" anchor="t" anchorCtr="0">
            <a:noAutofit/>
          </a:bodyPr>
          <a:lstStyle>
            <a:lvl1pPr lvl="0" rtl="0">
              <a:lnSpc>
                <a:spcPct val="140000"/>
              </a:lnSpc>
              <a:spcBef>
                <a:spcPts val="0"/>
              </a:spcBef>
              <a:spcAft>
                <a:spcPts val="0"/>
              </a:spcAft>
              <a:buNone/>
              <a:defRPr sz="1100"/>
            </a:lvl1pPr>
            <a:lvl2pPr lvl="1" rtl="0">
              <a:lnSpc>
                <a:spcPct val="140000"/>
              </a:lnSpc>
              <a:spcBef>
                <a:spcPts val="0"/>
              </a:spcBef>
              <a:spcAft>
                <a:spcPts val="0"/>
              </a:spcAft>
              <a:buNone/>
              <a:defRPr sz="1100"/>
            </a:lvl2pPr>
            <a:lvl3pPr lvl="2" rtl="0">
              <a:lnSpc>
                <a:spcPct val="140000"/>
              </a:lnSpc>
              <a:spcBef>
                <a:spcPts val="0"/>
              </a:spcBef>
              <a:spcAft>
                <a:spcPts val="0"/>
              </a:spcAft>
              <a:buNone/>
              <a:defRPr sz="1100"/>
            </a:lvl3pPr>
            <a:lvl4pPr lvl="3" rtl="0">
              <a:lnSpc>
                <a:spcPct val="140000"/>
              </a:lnSpc>
              <a:spcBef>
                <a:spcPts val="0"/>
              </a:spcBef>
              <a:spcAft>
                <a:spcPts val="0"/>
              </a:spcAft>
              <a:buNone/>
              <a:defRPr sz="1100"/>
            </a:lvl4pPr>
            <a:lvl5pPr lvl="4" rtl="0">
              <a:lnSpc>
                <a:spcPct val="140000"/>
              </a:lnSpc>
              <a:spcBef>
                <a:spcPts val="0"/>
              </a:spcBef>
              <a:spcAft>
                <a:spcPts val="0"/>
              </a:spcAft>
              <a:buNone/>
              <a:defRPr sz="1100"/>
            </a:lvl5pPr>
            <a:lvl6pPr lvl="5" rtl="0">
              <a:lnSpc>
                <a:spcPct val="140000"/>
              </a:lnSpc>
              <a:spcBef>
                <a:spcPts val="0"/>
              </a:spcBef>
              <a:spcAft>
                <a:spcPts val="0"/>
              </a:spcAft>
              <a:buNone/>
              <a:defRPr sz="1100"/>
            </a:lvl6pPr>
            <a:lvl7pPr lvl="6" rtl="0">
              <a:lnSpc>
                <a:spcPct val="140000"/>
              </a:lnSpc>
              <a:spcBef>
                <a:spcPts val="0"/>
              </a:spcBef>
              <a:spcAft>
                <a:spcPts val="0"/>
              </a:spcAft>
              <a:buNone/>
              <a:defRPr sz="1100"/>
            </a:lvl7pPr>
            <a:lvl8pPr lvl="7" rtl="0">
              <a:lnSpc>
                <a:spcPct val="140000"/>
              </a:lnSpc>
              <a:spcBef>
                <a:spcPts val="0"/>
              </a:spcBef>
              <a:spcAft>
                <a:spcPts val="0"/>
              </a:spcAft>
              <a:buNone/>
              <a:defRPr sz="1100"/>
            </a:lvl8pPr>
            <a:lvl9pPr lvl="8" rtl="0">
              <a:lnSpc>
                <a:spcPct val="140000"/>
              </a:lnSpc>
              <a:spcBef>
                <a:spcPts val="0"/>
              </a:spcBef>
              <a:spcAft>
                <a:spcPts val="0"/>
              </a:spcAft>
              <a:buNone/>
              <a:defRPr sz="1100"/>
            </a:lvl9pPr>
          </a:lstStyle>
          <a:p>
            <a:endParaRPr/>
          </a:p>
        </p:txBody>
      </p:sp>
      <p:sp>
        <p:nvSpPr>
          <p:cNvPr id="1296" name="Google Shape;1296;p153"/>
          <p:cNvSpPr txBox="1">
            <a:spLocks noGrp="1"/>
          </p:cNvSpPr>
          <p:nvPr>
            <p:ph type="subTitle" idx="7"/>
          </p:nvPr>
        </p:nvSpPr>
        <p:spPr>
          <a:xfrm>
            <a:off x="6230119" y="2110282"/>
            <a:ext cx="2062800" cy="1161300"/>
          </a:xfrm>
          <a:prstGeom prst="rect">
            <a:avLst/>
          </a:prstGeom>
        </p:spPr>
        <p:txBody>
          <a:bodyPr spcFirstLastPara="1" wrap="square" lIns="0" tIns="0" rIns="0" bIns="0" anchor="t" anchorCtr="0">
            <a:noAutofit/>
          </a:bodyPr>
          <a:lstStyle>
            <a:lvl1pPr lvl="0" rtl="0">
              <a:lnSpc>
                <a:spcPct val="140000"/>
              </a:lnSpc>
              <a:spcBef>
                <a:spcPts val="0"/>
              </a:spcBef>
              <a:spcAft>
                <a:spcPts val="0"/>
              </a:spcAft>
              <a:buNone/>
              <a:defRPr sz="1100"/>
            </a:lvl1pPr>
            <a:lvl2pPr lvl="1" rtl="0">
              <a:lnSpc>
                <a:spcPct val="140000"/>
              </a:lnSpc>
              <a:spcBef>
                <a:spcPts val="0"/>
              </a:spcBef>
              <a:spcAft>
                <a:spcPts val="0"/>
              </a:spcAft>
              <a:buNone/>
              <a:defRPr sz="1100"/>
            </a:lvl2pPr>
            <a:lvl3pPr lvl="2" rtl="0">
              <a:lnSpc>
                <a:spcPct val="140000"/>
              </a:lnSpc>
              <a:spcBef>
                <a:spcPts val="0"/>
              </a:spcBef>
              <a:spcAft>
                <a:spcPts val="0"/>
              </a:spcAft>
              <a:buNone/>
              <a:defRPr sz="1100"/>
            </a:lvl3pPr>
            <a:lvl4pPr lvl="3" rtl="0">
              <a:lnSpc>
                <a:spcPct val="140000"/>
              </a:lnSpc>
              <a:spcBef>
                <a:spcPts val="0"/>
              </a:spcBef>
              <a:spcAft>
                <a:spcPts val="0"/>
              </a:spcAft>
              <a:buNone/>
              <a:defRPr sz="1100"/>
            </a:lvl4pPr>
            <a:lvl5pPr lvl="4" rtl="0">
              <a:lnSpc>
                <a:spcPct val="140000"/>
              </a:lnSpc>
              <a:spcBef>
                <a:spcPts val="0"/>
              </a:spcBef>
              <a:spcAft>
                <a:spcPts val="0"/>
              </a:spcAft>
              <a:buNone/>
              <a:defRPr sz="1100"/>
            </a:lvl5pPr>
            <a:lvl6pPr lvl="5" rtl="0">
              <a:lnSpc>
                <a:spcPct val="140000"/>
              </a:lnSpc>
              <a:spcBef>
                <a:spcPts val="0"/>
              </a:spcBef>
              <a:spcAft>
                <a:spcPts val="0"/>
              </a:spcAft>
              <a:buNone/>
              <a:defRPr sz="1100"/>
            </a:lvl6pPr>
            <a:lvl7pPr lvl="6" rtl="0">
              <a:lnSpc>
                <a:spcPct val="140000"/>
              </a:lnSpc>
              <a:spcBef>
                <a:spcPts val="0"/>
              </a:spcBef>
              <a:spcAft>
                <a:spcPts val="0"/>
              </a:spcAft>
              <a:buNone/>
              <a:defRPr sz="1100"/>
            </a:lvl7pPr>
            <a:lvl8pPr lvl="7" rtl="0">
              <a:lnSpc>
                <a:spcPct val="140000"/>
              </a:lnSpc>
              <a:spcBef>
                <a:spcPts val="0"/>
              </a:spcBef>
              <a:spcAft>
                <a:spcPts val="0"/>
              </a:spcAft>
              <a:buNone/>
              <a:defRPr sz="1100"/>
            </a:lvl8pPr>
            <a:lvl9pPr lvl="8" rtl="0">
              <a:lnSpc>
                <a:spcPct val="140000"/>
              </a:lnSpc>
              <a:spcBef>
                <a:spcPts val="0"/>
              </a:spcBef>
              <a:spcAft>
                <a:spcPts val="0"/>
              </a:spcAft>
              <a:buNone/>
              <a:defRPr sz="1100"/>
            </a:lvl9pPr>
          </a:lstStyle>
          <a:p>
            <a:endParaRPr/>
          </a:p>
        </p:txBody>
      </p:sp>
      <p:sp>
        <p:nvSpPr>
          <p:cNvPr id="1297" name="Google Shape;1297;p153"/>
          <p:cNvSpPr txBox="1">
            <a:spLocks noGrp="1"/>
          </p:cNvSpPr>
          <p:nvPr>
            <p:ph type="subTitle" idx="8"/>
          </p:nvPr>
        </p:nvSpPr>
        <p:spPr>
          <a:xfrm>
            <a:off x="3540600" y="3510788"/>
            <a:ext cx="2062800" cy="319500"/>
          </a:xfrm>
          <a:prstGeom prst="rect">
            <a:avLst/>
          </a:prstGeom>
        </p:spPr>
        <p:txBody>
          <a:bodyPr spcFirstLastPara="1" wrap="square" lIns="0" tIns="0" rIns="0" bIns="0" anchor="t" anchorCtr="0">
            <a:noAutofit/>
          </a:bodyPr>
          <a:lstStyle>
            <a:lvl1pPr lvl="0" rtl="0">
              <a:lnSpc>
                <a:spcPct val="115000"/>
              </a:lnSpc>
              <a:spcBef>
                <a:spcPts val="0"/>
              </a:spcBef>
              <a:spcAft>
                <a:spcPts val="0"/>
              </a:spcAft>
              <a:buNone/>
              <a:defRPr sz="900"/>
            </a:lvl1pPr>
            <a:lvl2pPr lvl="1" rtl="0">
              <a:lnSpc>
                <a:spcPct val="115000"/>
              </a:lnSpc>
              <a:spcBef>
                <a:spcPts val="0"/>
              </a:spcBef>
              <a:spcAft>
                <a:spcPts val="0"/>
              </a:spcAft>
              <a:buNone/>
              <a:defRPr sz="900"/>
            </a:lvl2pPr>
            <a:lvl3pPr lvl="2" rtl="0">
              <a:lnSpc>
                <a:spcPct val="115000"/>
              </a:lnSpc>
              <a:spcBef>
                <a:spcPts val="0"/>
              </a:spcBef>
              <a:spcAft>
                <a:spcPts val="0"/>
              </a:spcAft>
              <a:buNone/>
              <a:defRPr sz="900"/>
            </a:lvl3pPr>
            <a:lvl4pPr lvl="3" rtl="0">
              <a:lnSpc>
                <a:spcPct val="115000"/>
              </a:lnSpc>
              <a:spcBef>
                <a:spcPts val="0"/>
              </a:spcBef>
              <a:spcAft>
                <a:spcPts val="0"/>
              </a:spcAft>
              <a:buNone/>
              <a:defRPr sz="900"/>
            </a:lvl4pPr>
            <a:lvl5pPr lvl="4" rtl="0">
              <a:lnSpc>
                <a:spcPct val="115000"/>
              </a:lnSpc>
              <a:spcBef>
                <a:spcPts val="0"/>
              </a:spcBef>
              <a:spcAft>
                <a:spcPts val="0"/>
              </a:spcAft>
              <a:buNone/>
              <a:defRPr sz="900"/>
            </a:lvl5pPr>
            <a:lvl6pPr lvl="5" rtl="0">
              <a:lnSpc>
                <a:spcPct val="115000"/>
              </a:lnSpc>
              <a:spcBef>
                <a:spcPts val="0"/>
              </a:spcBef>
              <a:spcAft>
                <a:spcPts val="0"/>
              </a:spcAft>
              <a:buNone/>
              <a:defRPr sz="900"/>
            </a:lvl6pPr>
            <a:lvl7pPr lvl="6" rtl="0">
              <a:lnSpc>
                <a:spcPct val="115000"/>
              </a:lnSpc>
              <a:spcBef>
                <a:spcPts val="0"/>
              </a:spcBef>
              <a:spcAft>
                <a:spcPts val="0"/>
              </a:spcAft>
              <a:buNone/>
              <a:defRPr sz="900"/>
            </a:lvl7pPr>
            <a:lvl8pPr lvl="7" rtl="0">
              <a:lnSpc>
                <a:spcPct val="115000"/>
              </a:lnSpc>
              <a:spcBef>
                <a:spcPts val="0"/>
              </a:spcBef>
              <a:spcAft>
                <a:spcPts val="0"/>
              </a:spcAft>
              <a:buNone/>
              <a:defRPr sz="900"/>
            </a:lvl8pPr>
            <a:lvl9pPr lvl="8" rtl="0">
              <a:lnSpc>
                <a:spcPct val="115000"/>
              </a:lnSpc>
              <a:spcBef>
                <a:spcPts val="0"/>
              </a:spcBef>
              <a:spcAft>
                <a:spcPts val="0"/>
              </a:spcAft>
              <a:buNone/>
              <a:defRPr sz="900"/>
            </a:lvl9pPr>
          </a:lstStyle>
          <a:p>
            <a:endParaRPr/>
          </a:p>
        </p:txBody>
      </p:sp>
      <p:sp>
        <p:nvSpPr>
          <p:cNvPr id="1298" name="Google Shape;1298;p153"/>
          <p:cNvSpPr txBox="1">
            <a:spLocks noGrp="1"/>
          </p:cNvSpPr>
          <p:nvPr>
            <p:ph type="subTitle" idx="9"/>
          </p:nvPr>
        </p:nvSpPr>
        <p:spPr>
          <a:xfrm>
            <a:off x="6230119" y="3510788"/>
            <a:ext cx="2062800" cy="319500"/>
          </a:xfrm>
          <a:prstGeom prst="rect">
            <a:avLst/>
          </a:prstGeom>
        </p:spPr>
        <p:txBody>
          <a:bodyPr spcFirstLastPara="1" wrap="square" lIns="0" tIns="0" rIns="0" bIns="0" anchor="t" anchorCtr="0">
            <a:noAutofit/>
          </a:bodyPr>
          <a:lstStyle>
            <a:lvl1pPr lvl="0" rtl="0">
              <a:lnSpc>
                <a:spcPct val="115000"/>
              </a:lnSpc>
              <a:spcBef>
                <a:spcPts val="0"/>
              </a:spcBef>
              <a:spcAft>
                <a:spcPts val="0"/>
              </a:spcAft>
              <a:buNone/>
              <a:defRPr sz="900"/>
            </a:lvl1pPr>
            <a:lvl2pPr lvl="1" rtl="0">
              <a:lnSpc>
                <a:spcPct val="115000"/>
              </a:lnSpc>
              <a:spcBef>
                <a:spcPts val="0"/>
              </a:spcBef>
              <a:spcAft>
                <a:spcPts val="0"/>
              </a:spcAft>
              <a:buNone/>
              <a:defRPr sz="900"/>
            </a:lvl2pPr>
            <a:lvl3pPr lvl="2" rtl="0">
              <a:lnSpc>
                <a:spcPct val="115000"/>
              </a:lnSpc>
              <a:spcBef>
                <a:spcPts val="0"/>
              </a:spcBef>
              <a:spcAft>
                <a:spcPts val="0"/>
              </a:spcAft>
              <a:buNone/>
              <a:defRPr sz="900"/>
            </a:lvl3pPr>
            <a:lvl4pPr lvl="3" rtl="0">
              <a:lnSpc>
                <a:spcPct val="115000"/>
              </a:lnSpc>
              <a:spcBef>
                <a:spcPts val="0"/>
              </a:spcBef>
              <a:spcAft>
                <a:spcPts val="0"/>
              </a:spcAft>
              <a:buNone/>
              <a:defRPr sz="900"/>
            </a:lvl4pPr>
            <a:lvl5pPr lvl="4" rtl="0">
              <a:lnSpc>
                <a:spcPct val="115000"/>
              </a:lnSpc>
              <a:spcBef>
                <a:spcPts val="0"/>
              </a:spcBef>
              <a:spcAft>
                <a:spcPts val="0"/>
              </a:spcAft>
              <a:buNone/>
              <a:defRPr sz="900"/>
            </a:lvl5pPr>
            <a:lvl6pPr lvl="5" rtl="0">
              <a:lnSpc>
                <a:spcPct val="115000"/>
              </a:lnSpc>
              <a:spcBef>
                <a:spcPts val="0"/>
              </a:spcBef>
              <a:spcAft>
                <a:spcPts val="0"/>
              </a:spcAft>
              <a:buNone/>
              <a:defRPr sz="900"/>
            </a:lvl6pPr>
            <a:lvl7pPr lvl="6" rtl="0">
              <a:lnSpc>
                <a:spcPct val="115000"/>
              </a:lnSpc>
              <a:spcBef>
                <a:spcPts val="0"/>
              </a:spcBef>
              <a:spcAft>
                <a:spcPts val="0"/>
              </a:spcAft>
              <a:buNone/>
              <a:defRPr sz="900"/>
            </a:lvl7pPr>
            <a:lvl8pPr lvl="7" rtl="0">
              <a:lnSpc>
                <a:spcPct val="115000"/>
              </a:lnSpc>
              <a:spcBef>
                <a:spcPts val="0"/>
              </a:spcBef>
              <a:spcAft>
                <a:spcPts val="0"/>
              </a:spcAft>
              <a:buNone/>
              <a:defRPr sz="900"/>
            </a:lvl8pPr>
            <a:lvl9pPr lvl="8" rtl="0">
              <a:lnSpc>
                <a:spcPct val="115000"/>
              </a:lnSpc>
              <a:spcBef>
                <a:spcPts val="0"/>
              </a:spcBef>
              <a:spcAft>
                <a:spcPts val="0"/>
              </a:spcAft>
              <a:buNone/>
              <a:defRPr sz="900"/>
            </a:lvl9pPr>
          </a:lstStyle>
          <a:p>
            <a:endParaRPr/>
          </a:p>
        </p:txBody>
      </p:sp>
      <p:pic>
        <p:nvPicPr>
          <p:cNvPr id="1299" name="Google Shape;1299;p153"/>
          <p:cNvPicPr preferRelativeResize="0"/>
          <p:nvPr/>
        </p:nvPicPr>
        <p:blipFill>
          <a:blip r:embed="rId3">
            <a:alphaModFix/>
          </a:blip>
          <a:stretch>
            <a:fillRect/>
          </a:stretch>
        </p:blipFill>
        <p:spPr>
          <a:xfrm>
            <a:off x="783604" y="1662897"/>
            <a:ext cx="414914" cy="414900"/>
          </a:xfrm>
          <a:prstGeom prst="rect">
            <a:avLst/>
          </a:prstGeom>
          <a:noFill/>
          <a:ln>
            <a:noFill/>
          </a:ln>
        </p:spPr>
      </p:pic>
      <p:pic>
        <p:nvPicPr>
          <p:cNvPr id="1300" name="Google Shape;1300;p153"/>
          <p:cNvPicPr preferRelativeResize="0"/>
          <p:nvPr/>
        </p:nvPicPr>
        <p:blipFill>
          <a:blip r:embed="rId3">
            <a:alphaModFix/>
          </a:blip>
          <a:stretch>
            <a:fillRect/>
          </a:stretch>
        </p:blipFill>
        <p:spPr>
          <a:xfrm>
            <a:off x="3470819" y="1662897"/>
            <a:ext cx="414914" cy="414900"/>
          </a:xfrm>
          <a:prstGeom prst="rect">
            <a:avLst/>
          </a:prstGeom>
          <a:noFill/>
          <a:ln>
            <a:noFill/>
          </a:ln>
        </p:spPr>
      </p:pic>
      <p:pic>
        <p:nvPicPr>
          <p:cNvPr id="1301" name="Google Shape;1301;p153"/>
          <p:cNvPicPr preferRelativeResize="0"/>
          <p:nvPr/>
        </p:nvPicPr>
        <p:blipFill>
          <a:blip r:embed="rId3">
            <a:alphaModFix/>
          </a:blip>
          <a:stretch>
            <a:fillRect/>
          </a:stretch>
        </p:blipFill>
        <p:spPr>
          <a:xfrm>
            <a:off x="6158034" y="1662897"/>
            <a:ext cx="414914" cy="414900"/>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Interior quote two column">
  <p:cSld name="CUSTOM_4_8">
    <p:spTree>
      <p:nvGrpSpPr>
        <p:cNvPr id="1" name="Shape 1302"/>
        <p:cNvGrpSpPr/>
        <p:nvPr/>
      </p:nvGrpSpPr>
      <p:grpSpPr>
        <a:xfrm>
          <a:off x="0" y="0"/>
          <a:ext cx="0" cy="0"/>
          <a:chOff x="0" y="0"/>
          <a:chExt cx="0" cy="0"/>
        </a:xfrm>
      </p:grpSpPr>
      <p:sp>
        <p:nvSpPr>
          <p:cNvPr id="1303" name="Google Shape;1303;p154"/>
          <p:cNvSpPr txBox="1">
            <a:spLocks noGrp="1"/>
          </p:cNvSpPr>
          <p:nvPr>
            <p:ph type="subTitle" idx="1"/>
          </p:nvPr>
        </p:nvSpPr>
        <p:spPr>
          <a:xfrm>
            <a:off x="335831" y="41580"/>
            <a:ext cx="3861600" cy="612300"/>
          </a:xfrm>
          <a:prstGeom prst="rect">
            <a:avLst/>
          </a:prstGeom>
        </p:spPr>
        <p:txBody>
          <a:bodyPr spcFirstLastPara="1" wrap="square" lIns="329175" tIns="68575" rIns="68575" bIns="68575" anchor="ctr" anchorCtr="0">
            <a:noAutofit/>
          </a:bodyPr>
          <a:lstStyle>
            <a:lvl1pPr lvl="0"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a:endParaRPr/>
          </a:p>
        </p:txBody>
      </p:sp>
      <p:sp>
        <p:nvSpPr>
          <p:cNvPr id="1304" name="Google Shape;1304;p154"/>
          <p:cNvSpPr txBox="1">
            <a:spLocks noGrp="1"/>
          </p:cNvSpPr>
          <p:nvPr>
            <p:ph type="title"/>
          </p:nvPr>
        </p:nvSpPr>
        <p:spPr>
          <a:xfrm>
            <a:off x="663788" y="653813"/>
            <a:ext cx="7816500" cy="414900"/>
          </a:xfrm>
          <a:prstGeom prst="rect">
            <a:avLst/>
          </a:prstGeom>
        </p:spPr>
        <p:txBody>
          <a:bodyPr spcFirstLastPara="1" wrap="square" lIns="0" tIns="0" rIns="0" bIns="0" anchor="t" anchorCtr="0">
            <a:noAutofit/>
          </a:bodyPr>
          <a:lstStyle>
            <a:lvl1pPr lvl="0" algn="ctr" rtl="0">
              <a:lnSpc>
                <a:spcPct val="130000"/>
              </a:lnSpc>
              <a:spcBef>
                <a:spcPts val="0"/>
              </a:spcBef>
              <a:spcAft>
                <a:spcPts val="0"/>
              </a:spcAft>
              <a:buNone/>
              <a:defRPr sz="2000"/>
            </a:lvl1pPr>
            <a:lvl2pPr lvl="1" algn="ctr" rtl="0">
              <a:lnSpc>
                <a:spcPct val="130000"/>
              </a:lnSpc>
              <a:spcBef>
                <a:spcPts val="0"/>
              </a:spcBef>
              <a:spcAft>
                <a:spcPts val="0"/>
              </a:spcAft>
              <a:buNone/>
              <a:defRPr sz="2000"/>
            </a:lvl2pPr>
            <a:lvl3pPr lvl="2" algn="ctr" rtl="0">
              <a:lnSpc>
                <a:spcPct val="130000"/>
              </a:lnSpc>
              <a:spcBef>
                <a:spcPts val="0"/>
              </a:spcBef>
              <a:spcAft>
                <a:spcPts val="0"/>
              </a:spcAft>
              <a:buNone/>
              <a:defRPr sz="2000"/>
            </a:lvl3pPr>
            <a:lvl4pPr lvl="3" algn="ctr" rtl="0">
              <a:lnSpc>
                <a:spcPct val="130000"/>
              </a:lnSpc>
              <a:spcBef>
                <a:spcPts val="0"/>
              </a:spcBef>
              <a:spcAft>
                <a:spcPts val="0"/>
              </a:spcAft>
              <a:buNone/>
              <a:defRPr sz="2000"/>
            </a:lvl4pPr>
            <a:lvl5pPr lvl="4" algn="ctr" rtl="0">
              <a:lnSpc>
                <a:spcPct val="130000"/>
              </a:lnSpc>
              <a:spcBef>
                <a:spcPts val="0"/>
              </a:spcBef>
              <a:spcAft>
                <a:spcPts val="0"/>
              </a:spcAft>
              <a:buNone/>
              <a:defRPr sz="2000"/>
            </a:lvl5pPr>
            <a:lvl6pPr lvl="5" algn="ctr" rtl="0">
              <a:lnSpc>
                <a:spcPct val="130000"/>
              </a:lnSpc>
              <a:spcBef>
                <a:spcPts val="0"/>
              </a:spcBef>
              <a:spcAft>
                <a:spcPts val="0"/>
              </a:spcAft>
              <a:buNone/>
              <a:defRPr sz="2000"/>
            </a:lvl6pPr>
            <a:lvl7pPr lvl="6" algn="ctr" rtl="0">
              <a:lnSpc>
                <a:spcPct val="130000"/>
              </a:lnSpc>
              <a:spcBef>
                <a:spcPts val="0"/>
              </a:spcBef>
              <a:spcAft>
                <a:spcPts val="0"/>
              </a:spcAft>
              <a:buNone/>
              <a:defRPr sz="2000"/>
            </a:lvl7pPr>
            <a:lvl8pPr lvl="7" algn="ctr" rtl="0">
              <a:lnSpc>
                <a:spcPct val="130000"/>
              </a:lnSpc>
              <a:spcBef>
                <a:spcPts val="0"/>
              </a:spcBef>
              <a:spcAft>
                <a:spcPts val="0"/>
              </a:spcAft>
              <a:buNone/>
              <a:defRPr sz="2000"/>
            </a:lvl8pPr>
            <a:lvl9pPr lvl="8" algn="ctr" rtl="0">
              <a:lnSpc>
                <a:spcPct val="130000"/>
              </a:lnSpc>
              <a:spcBef>
                <a:spcPts val="0"/>
              </a:spcBef>
              <a:spcAft>
                <a:spcPts val="0"/>
              </a:spcAft>
              <a:buNone/>
              <a:defRPr sz="2000"/>
            </a:lvl9pPr>
          </a:lstStyle>
          <a:p>
            <a:endParaRPr/>
          </a:p>
        </p:txBody>
      </p:sp>
      <p:cxnSp>
        <p:nvCxnSpPr>
          <p:cNvPr id="1305" name="Google Shape;1305;p154"/>
          <p:cNvCxnSpPr/>
          <p:nvPr/>
        </p:nvCxnSpPr>
        <p:spPr>
          <a:xfrm rot="10800000">
            <a:off x="335831" y="150"/>
            <a:ext cx="0" cy="664800"/>
          </a:xfrm>
          <a:prstGeom prst="straightConnector1">
            <a:avLst/>
          </a:prstGeom>
          <a:noFill/>
          <a:ln w="9525" cap="flat" cmpd="sng">
            <a:solidFill>
              <a:schemeClr val="accent1"/>
            </a:solidFill>
            <a:prstDash val="solid"/>
            <a:round/>
            <a:headEnd type="none" w="med" len="med"/>
            <a:tailEnd type="none" w="med" len="med"/>
          </a:ln>
        </p:spPr>
      </p:cxnSp>
      <p:cxnSp>
        <p:nvCxnSpPr>
          <p:cNvPr id="1306" name="Google Shape;1306;p154"/>
          <p:cNvCxnSpPr/>
          <p:nvPr/>
        </p:nvCxnSpPr>
        <p:spPr>
          <a:xfrm rot="10800000">
            <a:off x="335825" y="4801200"/>
            <a:ext cx="0" cy="342300"/>
          </a:xfrm>
          <a:prstGeom prst="straightConnector1">
            <a:avLst/>
          </a:prstGeom>
          <a:noFill/>
          <a:ln w="9525" cap="flat" cmpd="sng">
            <a:solidFill>
              <a:schemeClr val="accent1"/>
            </a:solidFill>
            <a:prstDash val="solid"/>
            <a:round/>
            <a:headEnd type="none" w="med" len="med"/>
            <a:tailEnd type="none" w="med" len="med"/>
          </a:ln>
        </p:spPr>
      </p:cxnSp>
      <p:sp>
        <p:nvSpPr>
          <p:cNvPr id="1307" name="Google Shape;1307;p154"/>
          <p:cNvSpPr txBox="1">
            <a:spLocks noGrp="1"/>
          </p:cNvSpPr>
          <p:nvPr>
            <p:ph type="sldNum" idx="12"/>
          </p:nvPr>
        </p:nvSpPr>
        <p:spPr>
          <a:xfrm>
            <a:off x="61481" y="4627167"/>
            <a:ext cx="548700" cy="107700"/>
          </a:xfrm>
          <a:prstGeom prst="rect">
            <a:avLst/>
          </a:prstGeom>
          <a:noFill/>
          <a:ln>
            <a:noFill/>
          </a:ln>
        </p:spPr>
        <p:txBody>
          <a:bodyPr spcFirstLastPara="1" wrap="square" lIns="0" tIns="0" rIns="0" bIns="0" anchor="b" anchorCtr="0">
            <a:noAutofit/>
          </a:bodyPr>
          <a:lstStyle>
            <a:lvl1pPr lvl="0" algn="ctr" rtl="0">
              <a:buNone/>
              <a:defRPr sz="600">
                <a:latin typeface="Red Hat Text Medium"/>
                <a:ea typeface="Red Hat Text Medium"/>
                <a:cs typeface="Red Hat Text Medium"/>
                <a:sym typeface="Red Hat Text Medium"/>
              </a:defRPr>
            </a:lvl1pPr>
            <a:lvl2pPr lvl="1" algn="ctr" rtl="0">
              <a:buNone/>
              <a:defRPr sz="600">
                <a:latin typeface="Red Hat Text Medium"/>
                <a:ea typeface="Red Hat Text Medium"/>
                <a:cs typeface="Red Hat Text Medium"/>
                <a:sym typeface="Red Hat Text Medium"/>
              </a:defRPr>
            </a:lvl2pPr>
            <a:lvl3pPr lvl="2" algn="ctr" rtl="0">
              <a:buNone/>
              <a:defRPr sz="600">
                <a:latin typeface="Red Hat Text Medium"/>
                <a:ea typeface="Red Hat Text Medium"/>
                <a:cs typeface="Red Hat Text Medium"/>
                <a:sym typeface="Red Hat Text Medium"/>
              </a:defRPr>
            </a:lvl3pPr>
            <a:lvl4pPr lvl="3" algn="ctr" rtl="0">
              <a:buNone/>
              <a:defRPr sz="600">
                <a:latin typeface="Red Hat Text Medium"/>
                <a:ea typeface="Red Hat Text Medium"/>
                <a:cs typeface="Red Hat Text Medium"/>
                <a:sym typeface="Red Hat Text Medium"/>
              </a:defRPr>
            </a:lvl4pPr>
            <a:lvl5pPr lvl="4" algn="ctr" rtl="0">
              <a:buNone/>
              <a:defRPr sz="600">
                <a:latin typeface="Red Hat Text Medium"/>
                <a:ea typeface="Red Hat Text Medium"/>
                <a:cs typeface="Red Hat Text Medium"/>
                <a:sym typeface="Red Hat Text Medium"/>
              </a:defRPr>
            </a:lvl5pPr>
            <a:lvl6pPr lvl="5" algn="ctr" rtl="0">
              <a:buNone/>
              <a:defRPr sz="600">
                <a:latin typeface="Red Hat Text Medium"/>
                <a:ea typeface="Red Hat Text Medium"/>
                <a:cs typeface="Red Hat Text Medium"/>
                <a:sym typeface="Red Hat Text Medium"/>
              </a:defRPr>
            </a:lvl6pPr>
            <a:lvl7pPr lvl="6" algn="ctr" rtl="0">
              <a:buNone/>
              <a:defRPr sz="600">
                <a:latin typeface="Red Hat Text Medium"/>
                <a:ea typeface="Red Hat Text Medium"/>
                <a:cs typeface="Red Hat Text Medium"/>
                <a:sym typeface="Red Hat Text Medium"/>
              </a:defRPr>
            </a:lvl7pPr>
            <a:lvl8pPr lvl="7" algn="ctr" rtl="0">
              <a:buNone/>
              <a:defRPr sz="600">
                <a:latin typeface="Red Hat Text Medium"/>
                <a:ea typeface="Red Hat Text Medium"/>
                <a:cs typeface="Red Hat Text Medium"/>
                <a:sym typeface="Red Hat Text Medium"/>
              </a:defRPr>
            </a:lvl8pPr>
            <a:lvl9pPr lvl="8" algn="ctr" rtl="0">
              <a:buNone/>
              <a:defRPr sz="6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pic>
        <p:nvPicPr>
          <p:cNvPr id="1308" name="Google Shape;1308;p154"/>
          <p:cNvPicPr preferRelativeResize="0"/>
          <p:nvPr/>
        </p:nvPicPr>
        <p:blipFill rotWithShape="1">
          <a:blip r:embed="rId2">
            <a:alphaModFix/>
          </a:blip>
          <a:srcRect t="327" b="317"/>
          <a:stretch/>
        </p:blipFill>
        <p:spPr>
          <a:xfrm>
            <a:off x="8033460" y="4734938"/>
            <a:ext cx="731888" cy="171091"/>
          </a:xfrm>
          <a:prstGeom prst="rect">
            <a:avLst/>
          </a:prstGeom>
          <a:noFill/>
          <a:ln>
            <a:noFill/>
          </a:ln>
        </p:spPr>
      </p:pic>
      <p:sp>
        <p:nvSpPr>
          <p:cNvPr id="1309" name="Google Shape;1309;p154"/>
          <p:cNvSpPr txBox="1">
            <a:spLocks noGrp="1"/>
          </p:cNvSpPr>
          <p:nvPr>
            <p:ph type="subTitle" idx="2"/>
          </p:nvPr>
        </p:nvSpPr>
        <p:spPr>
          <a:xfrm>
            <a:off x="663844" y="1068713"/>
            <a:ext cx="7816500" cy="529200"/>
          </a:xfrm>
          <a:prstGeom prst="rect">
            <a:avLst/>
          </a:prstGeom>
        </p:spPr>
        <p:txBody>
          <a:bodyPr spcFirstLastPara="1" wrap="square" lIns="0" tIns="0" rIns="0" bIns="0" anchor="t" anchorCtr="0">
            <a:noAutofit/>
          </a:bodyPr>
          <a:lstStyle>
            <a:lvl1pPr lvl="0" algn="ctr" rtl="0">
              <a:spcBef>
                <a:spcPts val="0"/>
              </a:spcBef>
              <a:spcAft>
                <a:spcPts val="0"/>
              </a:spcAft>
              <a:buNone/>
              <a:defRPr sz="1400">
                <a:solidFill>
                  <a:schemeClr val="accent1"/>
                </a:solidFill>
              </a:defRPr>
            </a:lvl1pPr>
            <a:lvl2pPr lvl="1" algn="ctr" rtl="0">
              <a:spcBef>
                <a:spcPts val="400"/>
              </a:spcBef>
              <a:spcAft>
                <a:spcPts val="0"/>
              </a:spcAft>
              <a:buNone/>
              <a:defRPr sz="1400">
                <a:solidFill>
                  <a:schemeClr val="accent1"/>
                </a:solidFill>
              </a:defRPr>
            </a:lvl2pPr>
            <a:lvl3pPr lvl="2" algn="ctr" rtl="0">
              <a:spcBef>
                <a:spcPts val="400"/>
              </a:spcBef>
              <a:spcAft>
                <a:spcPts val="0"/>
              </a:spcAft>
              <a:buNone/>
              <a:defRPr sz="1400">
                <a:solidFill>
                  <a:schemeClr val="accent1"/>
                </a:solidFill>
              </a:defRPr>
            </a:lvl3pPr>
            <a:lvl4pPr lvl="3" algn="ctr" rtl="0">
              <a:spcBef>
                <a:spcPts val="400"/>
              </a:spcBef>
              <a:spcAft>
                <a:spcPts val="0"/>
              </a:spcAft>
              <a:buNone/>
              <a:defRPr sz="1400">
                <a:solidFill>
                  <a:schemeClr val="accent1"/>
                </a:solidFill>
              </a:defRPr>
            </a:lvl4pPr>
            <a:lvl5pPr lvl="4" algn="ctr" rtl="0">
              <a:spcBef>
                <a:spcPts val="400"/>
              </a:spcBef>
              <a:spcAft>
                <a:spcPts val="0"/>
              </a:spcAft>
              <a:buNone/>
              <a:defRPr sz="1400">
                <a:solidFill>
                  <a:schemeClr val="accent1"/>
                </a:solidFill>
              </a:defRPr>
            </a:lvl5pPr>
            <a:lvl6pPr lvl="5" algn="ctr" rtl="0">
              <a:spcBef>
                <a:spcPts val="400"/>
              </a:spcBef>
              <a:spcAft>
                <a:spcPts val="0"/>
              </a:spcAft>
              <a:buNone/>
              <a:defRPr sz="1400">
                <a:solidFill>
                  <a:schemeClr val="accent1"/>
                </a:solidFill>
              </a:defRPr>
            </a:lvl6pPr>
            <a:lvl7pPr lvl="6" algn="ctr" rtl="0">
              <a:spcBef>
                <a:spcPts val="400"/>
              </a:spcBef>
              <a:spcAft>
                <a:spcPts val="0"/>
              </a:spcAft>
              <a:buNone/>
              <a:defRPr sz="1400">
                <a:solidFill>
                  <a:schemeClr val="accent1"/>
                </a:solidFill>
              </a:defRPr>
            </a:lvl7pPr>
            <a:lvl8pPr lvl="7" algn="ctr" rtl="0">
              <a:spcBef>
                <a:spcPts val="400"/>
              </a:spcBef>
              <a:spcAft>
                <a:spcPts val="0"/>
              </a:spcAft>
              <a:buNone/>
              <a:defRPr sz="1400">
                <a:solidFill>
                  <a:schemeClr val="accent1"/>
                </a:solidFill>
              </a:defRPr>
            </a:lvl8pPr>
            <a:lvl9pPr lvl="8" algn="ctr" rtl="0">
              <a:spcBef>
                <a:spcPts val="400"/>
              </a:spcBef>
              <a:spcAft>
                <a:spcPts val="400"/>
              </a:spcAft>
              <a:buNone/>
              <a:defRPr sz="1400">
                <a:solidFill>
                  <a:schemeClr val="accent1"/>
                </a:solidFill>
              </a:defRPr>
            </a:lvl9pPr>
          </a:lstStyle>
          <a:p>
            <a:endParaRPr/>
          </a:p>
        </p:txBody>
      </p:sp>
      <p:sp>
        <p:nvSpPr>
          <p:cNvPr id="1310" name="Google Shape;1310;p154"/>
          <p:cNvSpPr txBox="1">
            <a:spLocks noGrp="1"/>
          </p:cNvSpPr>
          <p:nvPr>
            <p:ph type="subTitle" idx="3"/>
          </p:nvPr>
        </p:nvSpPr>
        <p:spPr>
          <a:xfrm>
            <a:off x="663788" y="4627163"/>
            <a:ext cx="6001800" cy="420000"/>
          </a:xfrm>
          <a:prstGeom prst="rect">
            <a:avLst/>
          </a:prstGeom>
        </p:spPr>
        <p:txBody>
          <a:bodyPr spcFirstLastPara="1" wrap="square" lIns="0" tIns="0" rIns="0" bIns="0" anchor="b" anchorCtr="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a:endParaRPr/>
          </a:p>
        </p:txBody>
      </p:sp>
      <p:cxnSp>
        <p:nvCxnSpPr>
          <p:cNvPr id="1311" name="Google Shape;1311;p154"/>
          <p:cNvCxnSpPr/>
          <p:nvPr/>
        </p:nvCxnSpPr>
        <p:spPr>
          <a:xfrm>
            <a:off x="4574182" y="2097150"/>
            <a:ext cx="0" cy="2192700"/>
          </a:xfrm>
          <a:prstGeom prst="straightConnector1">
            <a:avLst/>
          </a:prstGeom>
          <a:noFill/>
          <a:ln w="9525" cap="flat" cmpd="sng">
            <a:solidFill>
              <a:schemeClr val="dk2"/>
            </a:solidFill>
            <a:prstDash val="dot"/>
            <a:round/>
            <a:headEnd type="none" w="med" len="med"/>
            <a:tailEnd type="none" w="med" len="med"/>
          </a:ln>
        </p:spPr>
      </p:cxnSp>
      <p:sp>
        <p:nvSpPr>
          <p:cNvPr id="1312" name="Google Shape;1312;p154"/>
          <p:cNvSpPr txBox="1">
            <a:spLocks noGrp="1"/>
          </p:cNvSpPr>
          <p:nvPr>
            <p:ph type="subTitle" idx="4"/>
          </p:nvPr>
        </p:nvSpPr>
        <p:spPr>
          <a:xfrm>
            <a:off x="1007344" y="3777544"/>
            <a:ext cx="3298500" cy="319500"/>
          </a:xfrm>
          <a:prstGeom prst="rect">
            <a:avLst/>
          </a:prstGeom>
        </p:spPr>
        <p:txBody>
          <a:bodyPr spcFirstLastPara="1" wrap="square" lIns="0" tIns="0" rIns="0" bIns="0" anchor="t" anchorCtr="0">
            <a:noAutofit/>
          </a:bodyPr>
          <a:lstStyle>
            <a:lvl1pPr lvl="0" rtl="0">
              <a:lnSpc>
                <a:spcPct val="115000"/>
              </a:lnSpc>
              <a:spcBef>
                <a:spcPts val="0"/>
              </a:spcBef>
              <a:spcAft>
                <a:spcPts val="0"/>
              </a:spcAft>
              <a:buNone/>
              <a:defRPr sz="900"/>
            </a:lvl1pPr>
            <a:lvl2pPr lvl="1" rtl="0">
              <a:lnSpc>
                <a:spcPct val="115000"/>
              </a:lnSpc>
              <a:spcBef>
                <a:spcPts val="0"/>
              </a:spcBef>
              <a:spcAft>
                <a:spcPts val="0"/>
              </a:spcAft>
              <a:buNone/>
              <a:defRPr sz="900"/>
            </a:lvl2pPr>
            <a:lvl3pPr lvl="2" rtl="0">
              <a:lnSpc>
                <a:spcPct val="115000"/>
              </a:lnSpc>
              <a:spcBef>
                <a:spcPts val="0"/>
              </a:spcBef>
              <a:spcAft>
                <a:spcPts val="0"/>
              </a:spcAft>
              <a:buNone/>
              <a:defRPr sz="900"/>
            </a:lvl3pPr>
            <a:lvl4pPr lvl="3" rtl="0">
              <a:lnSpc>
                <a:spcPct val="115000"/>
              </a:lnSpc>
              <a:spcBef>
                <a:spcPts val="0"/>
              </a:spcBef>
              <a:spcAft>
                <a:spcPts val="0"/>
              </a:spcAft>
              <a:buNone/>
              <a:defRPr sz="900"/>
            </a:lvl4pPr>
            <a:lvl5pPr lvl="4" rtl="0">
              <a:lnSpc>
                <a:spcPct val="115000"/>
              </a:lnSpc>
              <a:spcBef>
                <a:spcPts val="0"/>
              </a:spcBef>
              <a:spcAft>
                <a:spcPts val="0"/>
              </a:spcAft>
              <a:buNone/>
              <a:defRPr sz="900"/>
            </a:lvl5pPr>
            <a:lvl6pPr lvl="5" rtl="0">
              <a:lnSpc>
                <a:spcPct val="115000"/>
              </a:lnSpc>
              <a:spcBef>
                <a:spcPts val="0"/>
              </a:spcBef>
              <a:spcAft>
                <a:spcPts val="0"/>
              </a:spcAft>
              <a:buNone/>
              <a:defRPr sz="900"/>
            </a:lvl6pPr>
            <a:lvl7pPr lvl="6" rtl="0">
              <a:lnSpc>
                <a:spcPct val="115000"/>
              </a:lnSpc>
              <a:spcBef>
                <a:spcPts val="0"/>
              </a:spcBef>
              <a:spcAft>
                <a:spcPts val="0"/>
              </a:spcAft>
              <a:buNone/>
              <a:defRPr sz="900"/>
            </a:lvl7pPr>
            <a:lvl8pPr lvl="7" rtl="0">
              <a:lnSpc>
                <a:spcPct val="115000"/>
              </a:lnSpc>
              <a:spcBef>
                <a:spcPts val="0"/>
              </a:spcBef>
              <a:spcAft>
                <a:spcPts val="0"/>
              </a:spcAft>
              <a:buNone/>
              <a:defRPr sz="900"/>
            </a:lvl8pPr>
            <a:lvl9pPr lvl="8" rtl="0">
              <a:lnSpc>
                <a:spcPct val="115000"/>
              </a:lnSpc>
              <a:spcBef>
                <a:spcPts val="0"/>
              </a:spcBef>
              <a:spcAft>
                <a:spcPts val="0"/>
              </a:spcAft>
              <a:buNone/>
              <a:defRPr sz="900"/>
            </a:lvl9pPr>
          </a:lstStyle>
          <a:p>
            <a:endParaRPr/>
          </a:p>
        </p:txBody>
      </p:sp>
      <p:sp>
        <p:nvSpPr>
          <p:cNvPr id="1313" name="Google Shape;1313;p154"/>
          <p:cNvSpPr txBox="1">
            <a:spLocks noGrp="1"/>
          </p:cNvSpPr>
          <p:nvPr>
            <p:ph type="subTitle" idx="5"/>
          </p:nvPr>
        </p:nvSpPr>
        <p:spPr>
          <a:xfrm>
            <a:off x="1007344" y="2136075"/>
            <a:ext cx="3298500" cy="1396200"/>
          </a:xfrm>
          <a:prstGeom prst="rect">
            <a:avLst/>
          </a:prstGeom>
        </p:spPr>
        <p:txBody>
          <a:bodyPr spcFirstLastPara="1" wrap="square" lIns="0" tIns="0" rIns="0" bIns="0" anchor="t" anchorCtr="0">
            <a:noAutofit/>
          </a:bodyPr>
          <a:lstStyle>
            <a:lvl1pPr lvl="0" rtl="0">
              <a:lnSpc>
                <a:spcPct val="150000"/>
              </a:lnSpc>
              <a:spcBef>
                <a:spcPts val="0"/>
              </a:spcBef>
              <a:spcAft>
                <a:spcPts val="0"/>
              </a:spcAft>
              <a:buNone/>
              <a:defRPr/>
            </a:lvl1pPr>
            <a:lvl2pPr lvl="1" rtl="0">
              <a:lnSpc>
                <a:spcPct val="150000"/>
              </a:lnSpc>
              <a:spcBef>
                <a:spcPts val="0"/>
              </a:spcBef>
              <a:spcAft>
                <a:spcPts val="0"/>
              </a:spcAft>
              <a:buNone/>
              <a:defRPr/>
            </a:lvl2pPr>
            <a:lvl3pPr lvl="2" rtl="0">
              <a:lnSpc>
                <a:spcPct val="150000"/>
              </a:lnSpc>
              <a:spcBef>
                <a:spcPts val="0"/>
              </a:spcBef>
              <a:spcAft>
                <a:spcPts val="0"/>
              </a:spcAft>
              <a:buNone/>
              <a:defRPr/>
            </a:lvl3pPr>
            <a:lvl4pPr lvl="3" rtl="0">
              <a:lnSpc>
                <a:spcPct val="150000"/>
              </a:lnSpc>
              <a:spcBef>
                <a:spcPts val="0"/>
              </a:spcBef>
              <a:spcAft>
                <a:spcPts val="0"/>
              </a:spcAft>
              <a:buNone/>
              <a:defRPr/>
            </a:lvl4pPr>
            <a:lvl5pPr lvl="4" rtl="0">
              <a:lnSpc>
                <a:spcPct val="150000"/>
              </a:lnSpc>
              <a:spcBef>
                <a:spcPts val="0"/>
              </a:spcBef>
              <a:spcAft>
                <a:spcPts val="0"/>
              </a:spcAft>
              <a:buNone/>
              <a:defRPr/>
            </a:lvl5pPr>
            <a:lvl6pPr lvl="5" rtl="0">
              <a:lnSpc>
                <a:spcPct val="150000"/>
              </a:lnSpc>
              <a:spcBef>
                <a:spcPts val="0"/>
              </a:spcBef>
              <a:spcAft>
                <a:spcPts val="0"/>
              </a:spcAft>
              <a:buNone/>
              <a:defRPr/>
            </a:lvl6pPr>
            <a:lvl7pPr lvl="6" rtl="0">
              <a:lnSpc>
                <a:spcPct val="150000"/>
              </a:lnSpc>
              <a:spcBef>
                <a:spcPts val="0"/>
              </a:spcBef>
              <a:spcAft>
                <a:spcPts val="0"/>
              </a:spcAft>
              <a:buNone/>
              <a:defRPr/>
            </a:lvl7pPr>
            <a:lvl8pPr lvl="7" rtl="0">
              <a:lnSpc>
                <a:spcPct val="150000"/>
              </a:lnSpc>
              <a:spcBef>
                <a:spcPts val="0"/>
              </a:spcBef>
              <a:spcAft>
                <a:spcPts val="0"/>
              </a:spcAft>
              <a:buNone/>
              <a:defRPr/>
            </a:lvl8pPr>
            <a:lvl9pPr lvl="8" rtl="0">
              <a:lnSpc>
                <a:spcPct val="150000"/>
              </a:lnSpc>
              <a:spcBef>
                <a:spcPts val="0"/>
              </a:spcBef>
              <a:spcAft>
                <a:spcPts val="0"/>
              </a:spcAft>
              <a:buNone/>
              <a:defRPr/>
            </a:lvl9pPr>
          </a:lstStyle>
          <a:p>
            <a:endParaRPr/>
          </a:p>
        </p:txBody>
      </p:sp>
      <p:sp>
        <p:nvSpPr>
          <p:cNvPr id="1314" name="Google Shape;1314;p154"/>
          <p:cNvSpPr txBox="1">
            <a:spLocks noGrp="1"/>
          </p:cNvSpPr>
          <p:nvPr>
            <p:ph type="subTitle" idx="6"/>
          </p:nvPr>
        </p:nvSpPr>
        <p:spPr>
          <a:xfrm>
            <a:off x="4896994" y="3777544"/>
            <a:ext cx="3298500" cy="319500"/>
          </a:xfrm>
          <a:prstGeom prst="rect">
            <a:avLst/>
          </a:prstGeom>
        </p:spPr>
        <p:txBody>
          <a:bodyPr spcFirstLastPara="1" wrap="square" lIns="0" tIns="0" rIns="0" bIns="0" anchor="t" anchorCtr="0">
            <a:noAutofit/>
          </a:bodyPr>
          <a:lstStyle>
            <a:lvl1pPr lvl="0" rtl="0">
              <a:lnSpc>
                <a:spcPct val="115000"/>
              </a:lnSpc>
              <a:spcBef>
                <a:spcPts val="0"/>
              </a:spcBef>
              <a:spcAft>
                <a:spcPts val="0"/>
              </a:spcAft>
              <a:buNone/>
              <a:defRPr sz="900"/>
            </a:lvl1pPr>
            <a:lvl2pPr lvl="1" rtl="0">
              <a:lnSpc>
                <a:spcPct val="115000"/>
              </a:lnSpc>
              <a:spcBef>
                <a:spcPts val="0"/>
              </a:spcBef>
              <a:spcAft>
                <a:spcPts val="0"/>
              </a:spcAft>
              <a:buNone/>
              <a:defRPr sz="900"/>
            </a:lvl2pPr>
            <a:lvl3pPr lvl="2" rtl="0">
              <a:lnSpc>
                <a:spcPct val="115000"/>
              </a:lnSpc>
              <a:spcBef>
                <a:spcPts val="0"/>
              </a:spcBef>
              <a:spcAft>
                <a:spcPts val="0"/>
              </a:spcAft>
              <a:buNone/>
              <a:defRPr sz="900"/>
            </a:lvl3pPr>
            <a:lvl4pPr lvl="3" rtl="0">
              <a:lnSpc>
                <a:spcPct val="115000"/>
              </a:lnSpc>
              <a:spcBef>
                <a:spcPts val="0"/>
              </a:spcBef>
              <a:spcAft>
                <a:spcPts val="0"/>
              </a:spcAft>
              <a:buNone/>
              <a:defRPr sz="900"/>
            </a:lvl4pPr>
            <a:lvl5pPr lvl="4" rtl="0">
              <a:lnSpc>
                <a:spcPct val="115000"/>
              </a:lnSpc>
              <a:spcBef>
                <a:spcPts val="0"/>
              </a:spcBef>
              <a:spcAft>
                <a:spcPts val="0"/>
              </a:spcAft>
              <a:buNone/>
              <a:defRPr sz="900"/>
            </a:lvl5pPr>
            <a:lvl6pPr lvl="5" rtl="0">
              <a:lnSpc>
                <a:spcPct val="115000"/>
              </a:lnSpc>
              <a:spcBef>
                <a:spcPts val="0"/>
              </a:spcBef>
              <a:spcAft>
                <a:spcPts val="0"/>
              </a:spcAft>
              <a:buNone/>
              <a:defRPr sz="900"/>
            </a:lvl6pPr>
            <a:lvl7pPr lvl="6" rtl="0">
              <a:lnSpc>
                <a:spcPct val="115000"/>
              </a:lnSpc>
              <a:spcBef>
                <a:spcPts val="0"/>
              </a:spcBef>
              <a:spcAft>
                <a:spcPts val="0"/>
              </a:spcAft>
              <a:buNone/>
              <a:defRPr sz="900"/>
            </a:lvl7pPr>
            <a:lvl8pPr lvl="7" rtl="0">
              <a:lnSpc>
                <a:spcPct val="115000"/>
              </a:lnSpc>
              <a:spcBef>
                <a:spcPts val="0"/>
              </a:spcBef>
              <a:spcAft>
                <a:spcPts val="0"/>
              </a:spcAft>
              <a:buNone/>
              <a:defRPr sz="900"/>
            </a:lvl8pPr>
            <a:lvl9pPr lvl="8" rtl="0">
              <a:lnSpc>
                <a:spcPct val="115000"/>
              </a:lnSpc>
              <a:spcBef>
                <a:spcPts val="0"/>
              </a:spcBef>
              <a:spcAft>
                <a:spcPts val="0"/>
              </a:spcAft>
              <a:buNone/>
              <a:defRPr sz="900"/>
            </a:lvl9pPr>
          </a:lstStyle>
          <a:p>
            <a:endParaRPr/>
          </a:p>
        </p:txBody>
      </p:sp>
      <p:sp>
        <p:nvSpPr>
          <p:cNvPr id="1315" name="Google Shape;1315;p154"/>
          <p:cNvSpPr txBox="1">
            <a:spLocks noGrp="1"/>
          </p:cNvSpPr>
          <p:nvPr>
            <p:ph type="subTitle" idx="7"/>
          </p:nvPr>
        </p:nvSpPr>
        <p:spPr>
          <a:xfrm>
            <a:off x="4896994" y="2136075"/>
            <a:ext cx="3298500" cy="1396200"/>
          </a:xfrm>
          <a:prstGeom prst="rect">
            <a:avLst/>
          </a:prstGeom>
        </p:spPr>
        <p:txBody>
          <a:bodyPr spcFirstLastPara="1" wrap="square" lIns="0" tIns="0" rIns="0" bIns="0" anchor="t" anchorCtr="0">
            <a:noAutofit/>
          </a:bodyPr>
          <a:lstStyle>
            <a:lvl1pPr lvl="0" rtl="0">
              <a:lnSpc>
                <a:spcPct val="150000"/>
              </a:lnSpc>
              <a:spcBef>
                <a:spcPts val="0"/>
              </a:spcBef>
              <a:spcAft>
                <a:spcPts val="0"/>
              </a:spcAft>
              <a:buNone/>
              <a:defRPr/>
            </a:lvl1pPr>
            <a:lvl2pPr lvl="1" rtl="0">
              <a:lnSpc>
                <a:spcPct val="150000"/>
              </a:lnSpc>
              <a:spcBef>
                <a:spcPts val="0"/>
              </a:spcBef>
              <a:spcAft>
                <a:spcPts val="0"/>
              </a:spcAft>
              <a:buNone/>
              <a:defRPr/>
            </a:lvl2pPr>
            <a:lvl3pPr lvl="2" rtl="0">
              <a:lnSpc>
                <a:spcPct val="150000"/>
              </a:lnSpc>
              <a:spcBef>
                <a:spcPts val="0"/>
              </a:spcBef>
              <a:spcAft>
                <a:spcPts val="0"/>
              </a:spcAft>
              <a:buNone/>
              <a:defRPr/>
            </a:lvl3pPr>
            <a:lvl4pPr lvl="3" rtl="0">
              <a:lnSpc>
                <a:spcPct val="150000"/>
              </a:lnSpc>
              <a:spcBef>
                <a:spcPts val="0"/>
              </a:spcBef>
              <a:spcAft>
                <a:spcPts val="0"/>
              </a:spcAft>
              <a:buNone/>
              <a:defRPr/>
            </a:lvl4pPr>
            <a:lvl5pPr lvl="4" rtl="0">
              <a:lnSpc>
                <a:spcPct val="150000"/>
              </a:lnSpc>
              <a:spcBef>
                <a:spcPts val="0"/>
              </a:spcBef>
              <a:spcAft>
                <a:spcPts val="0"/>
              </a:spcAft>
              <a:buNone/>
              <a:defRPr/>
            </a:lvl5pPr>
            <a:lvl6pPr lvl="5" rtl="0">
              <a:lnSpc>
                <a:spcPct val="150000"/>
              </a:lnSpc>
              <a:spcBef>
                <a:spcPts val="0"/>
              </a:spcBef>
              <a:spcAft>
                <a:spcPts val="0"/>
              </a:spcAft>
              <a:buNone/>
              <a:defRPr/>
            </a:lvl6pPr>
            <a:lvl7pPr lvl="6" rtl="0">
              <a:lnSpc>
                <a:spcPct val="150000"/>
              </a:lnSpc>
              <a:spcBef>
                <a:spcPts val="0"/>
              </a:spcBef>
              <a:spcAft>
                <a:spcPts val="0"/>
              </a:spcAft>
              <a:buNone/>
              <a:defRPr/>
            </a:lvl7pPr>
            <a:lvl8pPr lvl="7" rtl="0">
              <a:lnSpc>
                <a:spcPct val="150000"/>
              </a:lnSpc>
              <a:spcBef>
                <a:spcPts val="0"/>
              </a:spcBef>
              <a:spcAft>
                <a:spcPts val="0"/>
              </a:spcAft>
              <a:buNone/>
              <a:defRPr/>
            </a:lvl8pPr>
            <a:lvl9pPr lvl="8" rtl="0">
              <a:lnSpc>
                <a:spcPct val="150000"/>
              </a:lnSpc>
              <a:spcBef>
                <a:spcPts val="0"/>
              </a:spcBef>
              <a:spcAft>
                <a:spcPts val="0"/>
              </a:spcAft>
              <a:buNone/>
              <a:defRPr/>
            </a:lvl9pPr>
          </a:lstStyle>
          <a:p>
            <a:endParaRPr/>
          </a:p>
        </p:txBody>
      </p:sp>
      <p:pic>
        <p:nvPicPr>
          <p:cNvPr id="1316" name="Google Shape;1316;p154"/>
          <p:cNvPicPr preferRelativeResize="0"/>
          <p:nvPr/>
        </p:nvPicPr>
        <p:blipFill>
          <a:blip r:embed="rId3">
            <a:alphaModFix/>
          </a:blip>
          <a:stretch>
            <a:fillRect/>
          </a:stretch>
        </p:blipFill>
        <p:spPr>
          <a:xfrm>
            <a:off x="920311" y="1533667"/>
            <a:ext cx="548775" cy="548762"/>
          </a:xfrm>
          <a:prstGeom prst="rect">
            <a:avLst/>
          </a:prstGeom>
          <a:noFill/>
          <a:ln>
            <a:noFill/>
          </a:ln>
        </p:spPr>
      </p:pic>
      <p:pic>
        <p:nvPicPr>
          <p:cNvPr id="1317" name="Google Shape;1317;p154"/>
          <p:cNvPicPr preferRelativeResize="0"/>
          <p:nvPr/>
        </p:nvPicPr>
        <p:blipFill>
          <a:blip r:embed="rId3">
            <a:alphaModFix/>
          </a:blip>
          <a:stretch>
            <a:fillRect/>
          </a:stretch>
        </p:blipFill>
        <p:spPr>
          <a:xfrm>
            <a:off x="4809961" y="1533667"/>
            <a:ext cx="548775" cy="548762"/>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Interior quote large">
  <p:cSld name="CUSTOM_4_7">
    <p:spTree>
      <p:nvGrpSpPr>
        <p:cNvPr id="1" name="Shape 1318"/>
        <p:cNvGrpSpPr/>
        <p:nvPr/>
      </p:nvGrpSpPr>
      <p:grpSpPr>
        <a:xfrm>
          <a:off x="0" y="0"/>
          <a:ext cx="0" cy="0"/>
          <a:chOff x="0" y="0"/>
          <a:chExt cx="0" cy="0"/>
        </a:xfrm>
      </p:grpSpPr>
      <p:sp>
        <p:nvSpPr>
          <p:cNvPr id="1319" name="Google Shape;1319;p155"/>
          <p:cNvSpPr txBox="1">
            <a:spLocks noGrp="1"/>
          </p:cNvSpPr>
          <p:nvPr>
            <p:ph type="subTitle" idx="1"/>
          </p:nvPr>
        </p:nvSpPr>
        <p:spPr>
          <a:xfrm>
            <a:off x="335831" y="41580"/>
            <a:ext cx="3861600" cy="612300"/>
          </a:xfrm>
          <a:prstGeom prst="rect">
            <a:avLst/>
          </a:prstGeom>
        </p:spPr>
        <p:txBody>
          <a:bodyPr spcFirstLastPara="1" wrap="square" lIns="329175" tIns="68575" rIns="68575" bIns="68575" anchor="ctr" anchorCtr="0">
            <a:noAutofit/>
          </a:bodyPr>
          <a:lstStyle>
            <a:lvl1pPr lvl="0"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a:endParaRPr/>
          </a:p>
        </p:txBody>
      </p:sp>
      <p:cxnSp>
        <p:nvCxnSpPr>
          <p:cNvPr id="1320" name="Google Shape;1320;p155"/>
          <p:cNvCxnSpPr/>
          <p:nvPr/>
        </p:nvCxnSpPr>
        <p:spPr>
          <a:xfrm rot="10800000">
            <a:off x="335831" y="150"/>
            <a:ext cx="0" cy="664800"/>
          </a:xfrm>
          <a:prstGeom prst="straightConnector1">
            <a:avLst/>
          </a:prstGeom>
          <a:noFill/>
          <a:ln w="9525" cap="flat" cmpd="sng">
            <a:solidFill>
              <a:schemeClr val="accent1"/>
            </a:solidFill>
            <a:prstDash val="solid"/>
            <a:round/>
            <a:headEnd type="none" w="med" len="med"/>
            <a:tailEnd type="none" w="med" len="med"/>
          </a:ln>
        </p:spPr>
      </p:cxnSp>
      <p:cxnSp>
        <p:nvCxnSpPr>
          <p:cNvPr id="1321" name="Google Shape;1321;p155"/>
          <p:cNvCxnSpPr/>
          <p:nvPr/>
        </p:nvCxnSpPr>
        <p:spPr>
          <a:xfrm rot="10800000">
            <a:off x="335825" y="4801200"/>
            <a:ext cx="0" cy="342300"/>
          </a:xfrm>
          <a:prstGeom prst="straightConnector1">
            <a:avLst/>
          </a:prstGeom>
          <a:noFill/>
          <a:ln w="9525" cap="flat" cmpd="sng">
            <a:solidFill>
              <a:schemeClr val="accent1"/>
            </a:solidFill>
            <a:prstDash val="solid"/>
            <a:round/>
            <a:headEnd type="none" w="med" len="med"/>
            <a:tailEnd type="none" w="med" len="med"/>
          </a:ln>
        </p:spPr>
      </p:cxnSp>
      <p:sp>
        <p:nvSpPr>
          <p:cNvPr id="1322" name="Google Shape;1322;p155"/>
          <p:cNvSpPr txBox="1">
            <a:spLocks noGrp="1"/>
          </p:cNvSpPr>
          <p:nvPr>
            <p:ph type="sldNum" idx="12"/>
          </p:nvPr>
        </p:nvSpPr>
        <p:spPr>
          <a:xfrm>
            <a:off x="61481" y="4627167"/>
            <a:ext cx="548700" cy="107700"/>
          </a:xfrm>
          <a:prstGeom prst="rect">
            <a:avLst/>
          </a:prstGeom>
          <a:noFill/>
          <a:ln>
            <a:noFill/>
          </a:ln>
        </p:spPr>
        <p:txBody>
          <a:bodyPr spcFirstLastPara="1" wrap="square" lIns="0" tIns="0" rIns="0" bIns="0" anchor="b" anchorCtr="0">
            <a:noAutofit/>
          </a:bodyPr>
          <a:lstStyle>
            <a:lvl1pPr lvl="0" algn="ctr" rtl="0">
              <a:buNone/>
              <a:defRPr sz="600">
                <a:latin typeface="Red Hat Text Medium"/>
                <a:ea typeface="Red Hat Text Medium"/>
                <a:cs typeface="Red Hat Text Medium"/>
                <a:sym typeface="Red Hat Text Medium"/>
              </a:defRPr>
            </a:lvl1pPr>
            <a:lvl2pPr lvl="1" algn="ctr" rtl="0">
              <a:buNone/>
              <a:defRPr sz="600">
                <a:latin typeface="Red Hat Text Medium"/>
                <a:ea typeface="Red Hat Text Medium"/>
                <a:cs typeface="Red Hat Text Medium"/>
                <a:sym typeface="Red Hat Text Medium"/>
              </a:defRPr>
            </a:lvl2pPr>
            <a:lvl3pPr lvl="2" algn="ctr" rtl="0">
              <a:buNone/>
              <a:defRPr sz="600">
                <a:latin typeface="Red Hat Text Medium"/>
                <a:ea typeface="Red Hat Text Medium"/>
                <a:cs typeface="Red Hat Text Medium"/>
                <a:sym typeface="Red Hat Text Medium"/>
              </a:defRPr>
            </a:lvl3pPr>
            <a:lvl4pPr lvl="3" algn="ctr" rtl="0">
              <a:buNone/>
              <a:defRPr sz="600">
                <a:latin typeface="Red Hat Text Medium"/>
                <a:ea typeface="Red Hat Text Medium"/>
                <a:cs typeface="Red Hat Text Medium"/>
                <a:sym typeface="Red Hat Text Medium"/>
              </a:defRPr>
            </a:lvl4pPr>
            <a:lvl5pPr lvl="4" algn="ctr" rtl="0">
              <a:buNone/>
              <a:defRPr sz="600">
                <a:latin typeface="Red Hat Text Medium"/>
                <a:ea typeface="Red Hat Text Medium"/>
                <a:cs typeface="Red Hat Text Medium"/>
                <a:sym typeface="Red Hat Text Medium"/>
              </a:defRPr>
            </a:lvl5pPr>
            <a:lvl6pPr lvl="5" algn="ctr" rtl="0">
              <a:buNone/>
              <a:defRPr sz="600">
                <a:latin typeface="Red Hat Text Medium"/>
                <a:ea typeface="Red Hat Text Medium"/>
                <a:cs typeface="Red Hat Text Medium"/>
                <a:sym typeface="Red Hat Text Medium"/>
              </a:defRPr>
            </a:lvl6pPr>
            <a:lvl7pPr lvl="6" algn="ctr" rtl="0">
              <a:buNone/>
              <a:defRPr sz="600">
                <a:latin typeface="Red Hat Text Medium"/>
                <a:ea typeface="Red Hat Text Medium"/>
                <a:cs typeface="Red Hat Text Medium"/>
                <a:sym typeface="Red Hat Text Medium"/>
              </a:defRPr>
            </a:lvl7pPr>
            <a:lvl8pPr lvl="7" algn="ctr" rtl="0">
              <a:buNone/>
              <a:defRPr sz="600">
                <a:latin typeface="Red Hat Text Medium"/>
                <a:ea typeface="Red Hat Text Medium"/>
                <a:cs typeface="Red Hat Text Medium"/>
                <a:sym typeface="Red Hat Text Medium"/>
              </a:defRPr>
            </a:lvl8pPr>
            <a:lvl9pPr lvl="8" algn="ctr" rtl="0">
              <a:buNone/>
              <a:defRPr sz="6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pic>
        <p:nvPicPr>
          <p:cNvPr id="1323" name="Google Shape;1323;p155"/>
          <p:cNvPicPr preferRelativeResize="0"/>
          <p:nvPr/>
        </p:nvPicPr>
        <p:blipFill rotWithShape="1">
          <a:blip r:embed="rId2">
            <a:alphaModFix/>
          </a:blip>
          <a:srcRect t="327" b="317"/>
          <a:stretch/>
        </p:blipFill>
        <p:spPr>
          <a:xfrm>
            <a:off x="8033460" y="4734938"/>
            <a:ext cx="731888" cy="171091"/>
          </a:xfrm>
          <a:prstGeom prst="rect">
            <a:avLst/>
          </a:prstGeom>
          <a:noFill/>
          <a:ln>
            <a:noFill/>
          </a:ln>
        </p:spPr>
      </p:pic>
      <p:sp>
        <p:nvSpPr>
          <p:cNvPr id="1324" name="Google Shape;1324;p155"/>
          <p:cNvSpPr txBox="1">
            <a:spLocks noGrp="1"/>
          </p:cNvSpPr>
          <p:nvPr>
            <p:ph type="subTitle" idx="2"/>
          </p:nvPr>
        </p:nvSpPr>
        <p:spPr>
          <a:xfrm>
            <a:off x="663788" y="4627163"/>
            <a:ext cx="6001800" cy="420000"/>
          </a:xfrm>
          <a:prstGeom prst="rect">
            <a:avLst/>
          </a:prstGeom>
        </p:spPr>
        <p:txBody>
          <a:bodyPr spcFirstLastPara="1" wrap="square" lIns="0" tIns="0" rIns="0" bIns="0" anchor="b" anchorCtr="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a:endParaRPr/>
          </a:p>
        </p:txBody>
      </p:sp>
      <p:sp>
        <p:nvSpPr>
          <p:cNvPr id="1325" name="Google Shape;1325;p155"/>
          <p:cNvSpPr txBox="1">
            <a:spLocks noGrp="1"/>
          </p:cNvSpPr>
          <p:nvPr>
            <p:ph type="title"/>
          </p:nvPr>
        </p:nvSpPr>
        <p:spPr>
          <a:xfrm>
            <a:off x="3349163" y="1091531"/>
            <a:ext cx="5043600" cy="2400300"/>
          </a:xfrm>
          <a:prstGeom prst="rect">
            <a:avLst/>
          </a:prstGeom>
        </p:spPr>
        <p:txBody>
          <a:bodyPr spcFirstLastPara="1" wrap="square" lIns="0" tIns="0" rIns="0" bIns="0" anchor="t" anchorCtr="0">
            <a:noAutofit/>
          </a:bodyPr>
          <a:lstStyle>
            <a:lvl1pPr lvl="0" rtl="0">
              <a:lnSpc>
                <a:spcPct val="115000"/>
              </a:lnSpc>
              <a:spcBef>
                <a:spcPts val="0"/>
              </a:spcBef>
              <a:spcAft>
                <a:spcPts val="0"/>
              </a:spcAft>
              <a:buNone/>
              <a:defRPr sz="2000"/>
            </a:lvl1pPr>
            <a:lvl2pPr lvl="1" rtl="0">
              <a:lnSpc>
                <a:spcPct val="115000"/>
              </a:lnSpc>
              <a:spcBef>
                <a:spcPts val="0"/>
              </a:spcBef>
              <a:spcAft>
                <a:spcPts val="0"/>
              </a:spcAft>
              <a:buNone/>
              <a:defRPr sz="2000"/>
            </a:lvl2pPr>
            <a:lvl3pPr lvl="2" rtl="0">
              <a:lnSpc>
                <a:spcPct val="115000"/>
              </a:lnSpc>
              <a:spcBef>
                <a:spcPts val="0"/>
              </a:spcBef>
              <a:spcAft>
                <a:spcPts val="0"/>
              </a:spcAft>
              <a:buNone/>
              <a:defRPr sz="2000"/>
            </a:lvl3pPr>
            <a:lvl4pPr lvl="3" rtl="0">
              <a:lnSpc>
                <a:spcPct val="115000"/>
              </a:lnSpc>
              <a:spcBef>
                <a:spcPts val="0"/>
              </a:spcBef>
              <a:spcAft>
                <a:spcPts val="0"/>
              </a:spcAft>
              <a:buNone/>
              <a:defRPr sz="2000"/>
            </a:lvl4pPr>
            <a:lvl5pPr lvl="4" rtl="0">
              <a:lnSpc>
                <a:spcPct val="115000"/>
              </a:lnSpc>
              <a:spcBef>
                <a:spcPts val="0"/>
              </a:spcBef>
              <a:spcAft>
                <a:spcPts val="0"/>
              </a:spcAft>
              <a:buNone/>
              <a:defRPr sz="2000"/>
            </a:lvl5pPr>
            <a:lvl6pPr lvl="5" rtl="0">
              <a:lnSpc>
                <a:spcPct val="115000"/>
              </a:lnSpc>
              <a:spcBef>
                <a:spcPts val="0"/>
              </a:spcBef>
              <a:spcAft>
                <a:spcPts val="0"/>
              </a:spcAft>
              <a:buNone/>
              <a:defRPr sz="2000"/>
            </a:lvl6pPr>
            <a:lvl7pPr lvl="6" rtl="0">
              <a:lnSpc>
                <a:spcPct val="115000"/>
              </a:lnSpc>
              <a:spcBef>
                <a:spcPts val="0"/>
              </a:spcBef>
              <a:spcAft>
                <a:spcPts val="0"/>
              </a:spcAft>
              <a:buNone/>
              <a:defRPr sz="2000"/>
            </a:lvl7pPr>
            <a:lvl8pPr lvl="7" rtl="0">
              <a:lnSpc>
                <a:spcPct val="115000"/>
              </a:lnSpc>
              <a:spcBef>
                <a:spcPts val="0"/>
              </a:spcBef>
              <a:spcAft>
                <a:spcPts val="0"/>
              </a:spcAft>
              <a:buNone/>
              <a:defRPr sz="2000"/>
            </a:lvl8pPr>
            <a:lvl9pPr lvl="8" rtl="0">
              <a:lnSpc>
                <a:spcPct val="115000"/>
              </a:lnSpc>
              <a:spcBef>
                <a:spcPts val="0"/>
              </a:spcBef>
              <a:spcAft>
                <a:spcPts val="0"/>
              </a:spcAft>
              <a:buNone/>
              <a:defRPr sz="2000"/>
            </a:lvl9pPr>
          </a:lstStyle>
          <a:p>
            <a:endParaRPr/>
          </a:p>
        </p:txBody>
      </p:sp>
      <p:sp>
        <p:nvSpPr>
          <p:cNvPr id="1326" name="Google Shape;1326;p155"/>
          <p:cNvSpPr txBox="1">
            <a:spLocks noGrp="1"/>
          </p:cNvSpPr>
          <p:nvPr>
            <p:ph type="subTitle" idx="3"/>
          </p:nvPr>
        </p:nvSpPr>
        <p:spPr>
          <a:xfrm>
            <a:off x="3349200" y="3777544"/>
            <a:ext cx="3073200" cy="319500"/>
          </a:xfrm>
          <a:prstGeom prst="rect">
            <a:avLst/>
          </a:prstGeom>
        </p:spPr>
        <p:txBody>
          <a:bodyPr spcFirstLastPara="1" wrap="square" lIns="0" tIns="0" rIns="0" bIns="0" anchor="t" anchorCtr="0">
            <a:noAutofit/>
          </a:bodyPr>
          <a:lstStyle>
            <a:lvl1pPr lvl="0" rtl="0">
              <a:lnSpc>
                <a:spcPct val="114000"/>
              </a:lnSpc>
              <a:spcBef>
                <a:spcPts val="0"/>
              </a:spcBef>
              <a:spcAft>
                <a:spcPts val="0"/>
              </a:spcAft>
              <a:buNone/>
              <a:defRPr sz="1100"/>
            </a:lvl1pPr>
            <a:lvl2pPr lvl="1" rtl="0">
              <a:lnSpc>
                <a:spcPct val="114000"/>
              </a:lnSpc>
              <a:spcBef>
                <a:spcPts val="0"/>
              </a:spcBef>
              <a:spcAft>
                <a:spcPts val="0"/>
              </a:spcAft>
              <a:buNone/>
              <a:defRPr sz="1100"/>
            </a:lvl2pPr>
            <a:lvl3pPr lvl="2" rtl="0">
              <a:lnSpc>
                <a:spcPct val="114000"/>
              </a:lnSpc>
              <a:spcBef>
                <a:spcPts val="0"/>
              </a:spcBef>
              <a:spcAft>
                <a:spcPts val="0"/>
              </a:spcAft>
              <a:buNone/>
              <a:defRPr sz="1100"/>
            </a:lvl3pPr>
            <a:lvl4pPr lvl="3" rtl="0">
              <a:lnSpc>
                <a:spcPct val="114000"/>
              </a:lnSpc>
              <a:spcBef>
                <a:spcPts val="0"/>
              </a:spcBef>
              <a:spcAft>
                <a:spcPts val="0"/>
              </a:spcAft>
              <a:buNone/>
              <a:defRPr sz="1100"/>
            </a:lvl4pPr>
            <a:lvl5pPr lvl="4" rtl="0">
              <a:lnSpc>
                <a:spcPct val="114000"/>
              </a:lnSpc>
              <a:spcBef>
                <a:spcPts val="0"/>
              </a:spcBef>
              <a:spcAft>
                <a:spcPts val="0"/>
              </a:spcAft>
              <a:buNone/>
              <a:defRPr sz="1100"/>
            </a:lvl5pPr>
            <a:lvl6pPr lvl="5" rtl="0">
              <a:lnSpc>
                <a:spcPct val="114000"/>
              </a:lnSpc>
              <a:spcBef>
                <a:spcPts val="0"/>
              </a:spcBef>
              <a:spcAft>
                <a:spcPts val="0"/>
              </a:spcAft>
              <a:buNone/>
              <a:defRPr sz="1100"/>
            </a:lvl6pPr>
            <a:lvl7pPr lvl="6" rtl="0">
              <a:lnSpc>
                <a:spcPct val="114000"/>
              </a:lnSpc>
              <a:spcBef>
                <a:spcPts val="0"/>
              </a:spcBef>
              <a:spcAft>
                <a:spcPts val="0"/>
              </a:spcAft>
              <a:buNone/>
              <a:defRPr sz="1100"/>
            </a:lvl7pPr>
            <a:lvl8pPr lvl="7" rtl="0">
              <a:lnSpc>
                <a:spcPct val="114000"/>
              </a:lnSpc>
              <a:spcBef>
                <a:spcPts val="0"/>
              </a:spcBef>
              <a:spcAft>
                <a:spcPts val="0"/>
              </a:spcAft>
              <a:buNone/>
              <a:defRPr sz="1100"/>
            </a:lvl8pPr>
            <a:lvl9pPr lvl="8" rtl="0">
              <a:lnSpc>
                <a:spcPct val="114000"/>
              </a:lnSpc>
              <a:spcBef>
                <a:spcPts val="0"/>
              </a:spcBef>
              <a:spcAft>
                <a:spcPts val="0"/>
              </a:spcAft>
              <a:buNone/>
              <a:defRPr sz="1100"/>
            </a:lvl9pPr>
          </a:lstStyle>
          <a:p>
            <a:endParaRPr/>
          </a:p>
        </p:txBody>
      </p:sp>
      <p:pic>
        <p:nvPicPr>
          <p:cNvPr id="1327" name="Google Shape;1327;p155"/>
          <p:cNvPicPr preferRelativeResize="0"/>
          <p:nvPr/>
        </p:nvPicPr>
        <p:blipFill>
          <a:blip r:embed="rId3">
            <a:alphaModFix/>
          </a:blip>
          <a:stretch>
            <a:fillRect/>
          </a:stretch>
        </p:blipFill>
        <p:spPr>
          <a:xfrm>
            <a:off x="2564587" y="973839"/>
            <a:ext cx="548775" cy="548762"/>
          </a:xfrm>
          <a:prstGeom prst="rect">
            <a:avLst/>
          </a:prstGeom>
          <a:noFill/>
          <a:ln>
            <a:noFill/>
          </a:ln>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Interior two by two">
  <p:cSld name="CUSTOM_4_6">
    <p:spTree>
      <p:nvGrpSpPr>
        <p:cNvPr id="1" name="Shape 1328"/>
        <p:cNvGrpSpPr/>
        <p:nvPr/>
      </p:nvGrpSpPr>
      <p:grpSpPr>
        <a:xfrm>
          <a:off x="0" y="0"/>
          <a:ext cx="0" cy="0"/>
          <a:chOff x="0" y="0"/>
          <a:chExt cx="0" cy="0"/>
        </a:xfrm>
      </p:grpSpPr>
      <p:sp>
        <p:nvSpPr>
          <p:cNvPr id="1329" name="Google Shape;1329;p156"/>
          <p:cNvSpPr txBox="1">
            <a:spLocks noGrp="1"/>
          </p:cNvSpPr>
          <p:nvPr>
            <p:ph type="subTitle" idx="1"/>
          </p:nvPr>
        </p:nvSpPr>
        <p:spPr>
          <a:xfrm>
            <a:off x="335831" y="41580"/>
            <a:ext cx="3861600" cy="612300"/>
          </a:xfrm>
          <a:prstGeom prst="rect">
            <a:avLst/>
          </a:prstGeom>
        </p:spPr>
        <p:txBody>
          <a:bodyPr spcFirstLastPara="1" wrap="square" lIns="329175" tIns="68575" rIns="68575" bIns="68575" anchor="ctr" anchorCtr="0">
            <a:noAutofit/>
          </a:bodyPr>
          <a:lstStyle>
            <a:lvl1pPr lvl="0"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a:endParaRPr/>
          </a:p>
        </p:txBody>
      </p:sp>
      <p:sp>
        <p:nvSpPr>
          <p:cNvPr id="1330" name="Google Shape;1330;p156"/>
          <p:cNvSpPr txBox="1">
            <a:spLocks noGrp="1"/>
          </p:cNvSpPr>
          <p:nvPr>
            <p:ph type="title"/>
          </p:nvPr>
        </p:nvSpPr>
        <p:spPr>
          <a:xfrm>
            <a:off x="663788" y="653813"/>
            <a:ext cx="7816500" cy="414900"/>
          </a:xfrm>
          <a:prstGeom prst="rect">
            <a:avLst/>
          </a:prstGeom>
        </p:spPr>
        <p:txBody>
          <a:bodyPr spcFirstLastPara="1" wrap="square" lIns="0" tIns="0" rIns="0" bIns="0" anchor="t" anchorCtr="0">
            <a:noAutofit/>
          </a:bodyPr>
          <a:lstStyle>
            <a:lvl1pPr lvl="0" algn="ctr" rtl="0">
              <a:lnSpc>
                <a:spcPct val="130000"/>
              </a:lnSpc>
              <a:spcBef>
                <a:spcPts val="0"/>
              </a:spcBef>
              <a:spcAft>
                <a:spcPts val="0"/>
              </a:spcAft>
              <a:buNone/>
              <a:defRPr sz="2000"/>
            </a:lvl1pPr>
            <a:lvl2pPr lvl="1" algn="ctr" rtl="0">
              <a:lnSpc>
                <a:spcPct val="130000"/>
              </a:lnSpc>
              <a:spcBef>
                <a:spcPts val="0"/>
              </a:spcBef>
              <a:spcAft>
                <a:spcPts val="0"/>
              </a:spcAft>
              <a:buNone/>
              <a:defRPr sz="2000"/>
            </a:lvl2pPr>
            <a:lvl3pPr lvl="2" algn="ctr" rtl="0">
              <a:lnSpc>
                <a:spcPct val="130000"/>
              </a:lnSpc>
              <a:spcBef>
                <a:spcPts val="0"/>
              </a:spcBef>
              <a:spcAft>
                <a:spcPts val="0"/>
              </a:spcAft>
              <a:buNone/>
              <a:defRPr sz="2000"/>
            </a:lvl3pPr>
            <a:lvl4pPr lvl="3" algn="ctr" rtl="0">
              <a:lnSpc>
                <a:spcPct val="130000"/>
              </a:lnSpc>
              <a:spcBef>
                <a:spcPts val="0"/>
              </a:spcBef>
              <a:spcAft>
                <a:spcPts val="0"/>
              </a:spcAft>
              <a:buNone/>
              <a:defRPr sz="2000"/>
            </a:lvl4pPr>
            <a:lvl5pPr lvl="4" algn="ctr" rtl="0">
              <a:lnSpc>
                <a:spcPct val="130000"/>
              </a:lnSpc>
              <a:spcBef>
                <a:spcPts val="0"/>
              </a:spcBef>
              <a:spcAft>
                <a:spcPts val="0"/>
              </a:spcAft>
              <a:buNone/>
              <a:defRPr sz="2000"/>
            </a:lvl5pPr>
            <a:lvl6pPr lvl="5" algn="ctr" rtl="0">
              <a:lnSpc>
                <a:spcPct val="130000"/>
              </a:lnSpc>
              <a:spcBef>
                <a:spcPts val="0"/>
              </a:spcBef>
              <a:spcAft>
                <a:spcPts val="0"/>
              </a:spcAft>
              <a:buNone/>
              <a:defRPr sz="2000"/>
            </a:lvl6pPr>
            <a:lvl7pPr lvl="6" algn="ctr" rtl="0">
              <a:lnSpc>
                <a:spcPct val="130000"/>
              </a:lnSpc>
              <a:spcBef>
                <a:spcPts val="0"/>
              </a:spcBef>
              <a:spcAft>
                <a:spcPts val="0"/>
              </a:spcAft>
              <a:buNone/>
              <a:defRPr sz="2000"/>
            </a:lvl7pPr>
            <a:lvl8pPr lvl="7" algn="ctr" rtl="0">
              <a:lnSpc>
                <a:spcPct val="130000"/>
              </a:lnSpc>
              <a:spcBef>
                <a:spcPts val="0"/>
              </a:spcBef>
              <a:spcAft>
                <a:spcPts val="0"/>
              </a:spcAft>
              <a:buNone/>
              <a:defRPr sz="2000"/>
            </a:lvl8pPr>
            <a:lvl9pPr lvl="8" algn="ctr" rtl="0">
              <a:lnSpc>
                <a:spcPct val="130000"/>
              </a:lnSpc>
              <a:spcBef>
                <a:spcPts val="0"/>
              </a:spcBef>
              <a:spcAft>
                <a:spcPts val="0"/>
              </a:spcAft>
              <a:buNone/>
              <a:defRPr sz="2000"/>
            </a:lvl9pPr>
          </a:lstStyle>
          <a:p>
            <a:endParaRPr/>
          </a:p>
        </p:txBody>
      </p:sp>
      <p:cxnSp>
        <p:nvCxnSpPr>
          <p:cNvPr id="1331" name="Google Shape;1331;p156"/>
          <p:cNvCxnSpPr/>
          <p:nvPr/>
        </p:nvCxnSpPr>
        <p:spPr>
          <a:xfrm rot="10800000">
            <a:off x="335831" y="150"/>
            <a:ext cx="0" cy="664800"/>
          </a:xfrm>
          <a:prstGeom prst="straightConnector1">
            <a:avLst/>
          </a:prstGeom>
          <a:noFill/>
          <a:ln w="9525" cap="flat" cmpd="sng">
            <a:solidFill>
              <a:schemeClr val="accent1"/>
            </a:solidFill>
            <a:prstDash val="solid"/>
            <a:round/>
            <a:headEnd type="none" w="med" len="med"/>
            <a:tailEnd type="none" w="med" len="med"/>
          </a:ln>
        </p:spPr>
      </p:cxnSp>
      <p:cxnSp>
        <p:nvCxnSpPr>
          <p:cNvPr id="1332" name="Google Shape;1332;p156"/>
          <p:cNvCxnSpPr/>
          <p:nvPr/>
        </p:nvCxnSpPr>
        <p:spPr>
          <a:xfrm rot="10800000">
            <a:off x="335825" y="4801200"/>
            <a:ext cx="0" cy="342300"/>
          </a:xfrm>
          <a:prstGeom prst="straightConnector1">
            <a:avLst/>
          </a:prstGeom>
          <a:noFill/>
          <a:ln w="9525" cap="flat" cmpd="sng">
            <a:solidFill>
              <a:schemeClr val="accent1"/>
            </a:solidFill>
            <a:prstDash val="solid"/>
            <a:round/>
            <a:headEnd type="none" w="med" len="med"/>
            <a:tailEnd type="none" w="med" len="med"/>
          </a:ln>
        </p:spPr>
      </p:cxnSp>
      <p:sp>
        <p:nvSpPr>
          <p:cNvPr id="1333" name="Google Shape;1333;p156"/>
          <p:cNvSpPr txBox="1">
            <a:spLocks noGrp="1"/>
          </p:cNvSpPr>
          <p:nvPr>
            <p:ph type="sldNum" idx="12"/>
          </p:nvPr>
        </p:nvSpPr>
        <p:spPr>
          <a:xfrm>
            <a:off x="61481" y="4627167"/>
            <a:ext cx="548700" cy="107700"/>
          </a:xfrm>
          <a:prstGeom prst="rect">
            <a:avLst/>
          </a:prstGeom>
          <a:noFill/>
          <a:ln>
            <a:noFill/>
          </a:ln>
        </p:spPr>
        <p:txBody>
          <a:bodyPr spcFirstLastPara="1" wrap="square" lIns="0" tIns="0" rIns="0" bIns="0" anchor="b" anchorCtr="0">
            <a:noAutofit/>
          </a:bodyPr>
          <a:lstStyle>
            <a:lvl1pPr lvl="0" algn="ctr" rtl="0">
              <a:buNone/>
              <a:defRPr sz="600">
                <a:latin typeface="Red Hat Text Medium"/>
                <a:ea typeface="Red Hat Text Medium"/>
                <a:cs typeface="Red Hat Text Medium"/>
                <a:sym typeface="Red Hat Text Medium"/>
              </a:defRPr>
            </a:lvl1pPr>
            <a:lvl2pPr lvl="1" algn="ctr" rtl="0">
              <a:buNone/>
              <a:defRPr sz="600">
                <a:latin typeface="Red Hat Text Medium"/>
                <a:ea typeface="Red Hat Text Medium"/>
                <a:cs typeface="Red Hat Text Medium"/>
                <a:sym typeface="Red Hat Text Medium"/>
              </a:defRPr>
            </a:lvl2pPr>
            <a:lvl3pPr lvl="2" algn="ctr" rtl="0">
              <a:buNone/>
              <a:defRPr sz="600">
                <a:latin typeface="Red Hat Text Medium"/>
                <a:ea typeface="Red Hat Text Medium"/>
                <a:cs typeface="Red Hat Text Medium"/>
                <a:sym typeface="Red Hat Text Medium"/>
              </a:defRPr>
            </a:lvl3pPr>
            <a:lvl4pPr lvl="3" algn="ctr" rtl="0">
              <a:buNone/>
              <a:defRPr sz="600">
                <a:latin typeface="Red Hat Text Medium"/>
                <a:ea typeface="Red Hat Text Medium"/>
                <a:cs typeface="Red Hat Text Medium"/>
                <a:sym typeface="Red Hat Text Medium"/>
              </a:defRPr>
            </a:lvl4pPr>
            <a:lvl5pPr lvl="4" algn="ctr" rtl="0">
              <a:buNone/>
              <a:defRPr sz="600">
                <a:latin typeface="Red Hat Text Medium"/>
                <a:ea typeface="Red Hat Text Medium"/>
                <a:cs typeface="Red Hat Text Medium"/>
                <a:sym typeface="Red Hat Text Medium"/>
              </a:defRPr>
            </a:lvl5pPr>
            <a:lvl6pPr lvl="5" algn="ctr" rtl="0">
              <a:buNone/>
              <a:defRPr sz="600">
                <a:latin typeface="Red Hat Text Medium"/>
                <a:ea typeface="Red Hat Text Medium"/>
                <a:cs typeface="Red Hat Text Medium"/>
                <a:sym typeface="Red Hat Text Medium"/>
              </a:defRPr>
            </a:lvl6pPr>
            <a:lvl7pPr lvl="6" algn="ctr" rtl="0">
              <a:buNone/>
              <a:defRPr sz="600">
                <a:latin typeface="Red Hat Text Medium"/>
                <a:ea typeface="Red Hat Text Medium"/>
                <a:cs typeface="Red Hat Text Medium"/>
                <a:sym typeface="Red Hat Text Medium"/>
              </a:defRPr>
            </a:lvl7pPr>
            <a:lvl8pPr lvl="7" algn="ctr" rtl="0">
              <a:buNone/>
              <a:defRPr sz="600">
                <a:latin typeface="Red Hat Text Medium"/>
                <a:ea typeface="Red Hat Text Medium"/>
                <a:cs typeface="Red Hat Text Medium"/>
                <a:sym typeface="Red Hat Text Medium"/>
              </a:defRPr>
            </a:lvl8pPr>
            <a:lvl9pPr lvl="8" algn="ctr" rtl="0">
              <a:buNone/>
              <a:defRPr sz="6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pic>
        <p:nvPicPr>
          <p:cNvPr id="1334" name="Google Shape;1334;p156"/>
          <p:cNvPicPr preferRelativeResize="0"/>
          <p:nvPr/>
        </p:nvPicPr>
        <p:blipFill rotWithShape="1">
          <a:blip r:embed="rId2">
            <a:alphaModFix/>
          </a:blip>
          <a:srcRect t="327" b="317"/>
          <a:stretch/>
        </p:blipFill>
        <p:spPr>
          <a:xfrm>
            <a:off x="8033460" y="4734938"/>
            <a:ext cx="731888" cy="171091"/>
          </a:xfrm>
          <a:prstGeom prst="rect">
            <a:avLst/>
          </a:prstGeom>
          <a:noFill/>
          <a:ln>
            <a:noFill/>
          </a:ln>
        </p:spPr>
      </p:pic>
      <p:sp>
        <p:nvSpPr>
          <p:cNvPr id="1335" name="Google Shape;1335;p156"/>
          <p:cNvSpPr txBox="1">
            <a:spLocks noGrp="1"/>
          </p:cNvSpPr>
          <p:nvPr>
            <p:ph type="subTitle" idx="2"/>
          </p:nvPr>
        </p:nvSpPr>
        <p:spPr>
          <a:xfrm>
            <a:off x="663844" y="1068713"/>
            <a:ext cx="7816500" cy="529200"/>
          </a:xfrm>
          <a:prstGeom prst="rect">
            <a:avLst/>
          </a:prstGeom>
        </p:spPr>
        <p:txBody>
          <a:bodyPr spcFirstLastPara="1" wrap="square" lIns="0" tIns="0" rIns="0" bIns="0" anchor="t" anchorCtr="0">
            <a:noAutofit/>
          </a:bodyPr>
          <a:lstStyle>
            <a:lvl1pPr lvl="0" algn="ctr" rtl="0">
              <a:spcBef>
                <a:spcPts val="0"/>
              </a:spcBef>
              <a:spcAft>
                <a:spcPts val="0"/>
              </a:spcAft>
              <a:buNone/>
              <a:defRPr sz="1400">
                <a:solidFill>
                  <a:schemeClr val="accent1"/>
                </a:solidFill>
              </a:defRPr>
            </a:lvl1pPr>
            <a:lvl2pPr lvl="1" algn="ctr" rtl="0">
              <a:spcBef>
                <a:spcPts val="400"/>
              </a:spcBef>
              <a:spcAft>
                <a:spcPts val="0"/>
              </a:spcAft>
              <a:buNone/>
              <a:defRPr sz="1400">
                <a:solidFill>
                  <a:schemeClr val="accent1"/>
                </a:solidFill>
              </a:defRPr>
            </a:lvl2pPr>
            <a:lvl3pPr lvl="2" algn="ctr" rtl="0">
              <a:spcBef>
                <a:spcPts val="400"/>
              </a:spcBef>
              <a:spcAft>
                <a:spcPts val="0"/>
              </a:spcAft>
              <a:buNone/>
              <a:defRPr sz="1400">
                <a:solidFill>
                  <a:schemeClr val="accent1"/>
                </a:solidFill>
              </a:defRPr>
            </a:lvl3pPr>
            <a:lvl4pPr lvl="3" algn="ctr" rtl="0">
              <a:spcBef>
                <a:spcPts val="400"/>
              </a:spcBef>
              <a:spcAft>
                <a:spcPts val="0"/>
              </a:spcAft>
              <a:buNone/>
              <a:defRPr sz="1400">
                <a:solidFill>
                  <a:schemeClr val="accent1"/>
                </a:solidFill>
              </a:defRPr>
            </a:lvl4pPr>
            <a:lvl5pPr lvl="4" algn="ctr" rtl="0">
              <a:spcBef>
                <a:spcPts val="400"/>
              </a:spcBef>
              <a:spcAft>
                <a:spcPts val="0"/>
              </a:spcAft>
              <a:buNone/>
              <a:defRPr sz="1400">
                <a:solidFill>
                  <a:schemeClr val="accent1"/>
                </a:solidFill>
              </a:defRPr>
            </a:lvl5pPr>
            <a:lvl6pPr lvl="5" algn="ctr" rtl="0">
              <a:spcBef>
                <a:spcPts val="400"/>
              </a:spcBef>
              <a:spcAft>
                <a:spcPts val="0"/>
              </a:spcAft>
              <a:buNone/>
              <a:defRPr sz="1400">
                <a:solidFill>
                  <a:schemeClr val="accent1"/>
                </a:solidFill>
              </a:defRPr>
            </a:lvl6pPr>
            <a:lvl7pPr lvl="6" algn="ctr" rtl="0">
              <a:spcBef>
                <a:spcPts val="400"/>
              </a:spcBef>
              <a:spcAft>
                <a:spcPts val="0"/>
              </a:spcAft>
              <a:buNone/>
              <a:defRPr sz="1400">
                <a:solidFill>
                  <a:schemeClr val="accent1"/>
                </a:solidFill>
              </a:defRPr>
            </a:lvl7pPr>
            <a:lvl8pPr lvl="7" algn="ctr" rtl="0">
              <a:spcBef>
                <a:spcPts val="400"/>
              </a:spcBef>
              <a:spcAft>
                <a:spcPts val="0"/>
              </a:spcAft>
              <a:buNone/>
              <a:defRPr sz="1400">
                <a:solidFill>
                  <a:schemeClr val="accent1"/>
                </a:solidFill>
              </a:defRPr>
            </a:lvl8pPr>
            <a:lvl9pPr lvl="8" algn="ctr" rtl="0">
              <a:spcBef>
                <a:spcPts val="400"/>
              </a:spcBef>
              <a:spcAft>
                <a:spcPts val="400"/>
              </a:spcAft>
              <a:buNone/>
              <a:defRPr sz="1400">
                <a:solidFill>
                  <a:schemeClr val="accent1"/>
                </a:solidFill>
              </a:defRPr>
            </a:lvl9pPr>
          </a:lstStyle>
          <a:p>
            <a:endParaRPr/>
          </a:p>
        </p:txBody>
      </p:sp>
      <p:sp>
        <p:nvSpPr>
          <p:cNvPr id="1336" name="Google Shape;1336;p156"/>
          <p:cNvSpPr txBox="1">
            <a:spLocks noGrp="1"/>
          </p:cNvSpPr>
          <p:nvPr>
            <p:ph type="subTitle" idx="3"/>
          </p:nvPr>
        </p:nvSpPr>
        <p:spPr>
          <a:xfrm>
            <a:off x="663788" y="4627163"/>
            <a:ext cx="6001800" cy="420000"/>
          </a:xfrm>
          <a:prstGeom prst="rect">
            <a:avLst/>
          </a:prstGeom>
        </p:spPr>
        <p:txBody>
          <a:bodyPr spcFirstLastPara="1" wrap="square" lIns="0" tIns="0" rIns="0" bIns="0" anchor="b" anchorCtr="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a:endParaRPr/>
          </a:p>
        </p:txBody>
      </p:sp>
      <p:sp>
        <p:nvSpPr>
          <p:cNvPr id="1337" name="Google Shape;1337;p156"/>
          <p:cNvSpPr txBox="1">
            <a:spLocks noGrp="1"/>
          </p:cNvSpPr>
          <p:nvPr>
            <p:ph type="subTitle" idx="4"/>
          </p:nvPr>
        </p:nvSpPr>
        <p:spPr>
          <a:xfrm>
            <a:off x="5141316" y="2091075"/>
            <a:ext cx="2634000" cy="795600"/>
          </a:xfrm>
          <a:prstGeom prst="rect">
            <a:avLst/>
          </a:prstGeom>
        </p:spPr>
        <p:txBody>
          <a:bodyPr spcFirstLastPara="1" wrap="square" lIns="0" tIns="0" rIns="0" bIns="0" anchor="t" anchorCtr="0">
            <a:noAutofit/>
          </a:bodyPr>
          <a:lstStyle>
            <a:lvl1pPr lvl="0" rtl="0">
              <a:spcBef>
                <a:spcPts val="0"/>
              </a:spcBef>
              <a:spcAft>
                <a:spcPts val="0"/>
              </a:spcAft>
              <a:buNone/>
              <a:defRPr sz="1100"/>
            </a:lvl1pPr>
            <a:lvl2pPr lvl="1" rtl="0">
              <a:spcBef>
                <a:spcPts val="400"/>
              </a:spcBef>
              <a:spcAft>
                <a:spcPts val="0"/>
              </a:spcAft>
              <a:buNone/>
              <a:defRPr sz="1100"/>
            </a:lvl2pPr>
            <a:lvl3pPr lvl="2" rtl="0">
              <a:spcBef>
                <a:spcPts val="400"/>
              </a:spcBef>
              <a:spcAft>
                <a:spcPts val="0"/>
              </a:spcAft>
              <a:buNone/>
              <a:defRPr sz="1100"/>
            </a:lvl3pPr>
            <a:lvl4pPr lvl="3" rtl="0">
              <a:spcBef>
                <a:spcPts val="400"/>
              </a:spcBef>
              <a:spcAft>
                <a:spcPts val="0"/>
              </a:spcAft>
              <a:buNone/>
              <a:defRPr sz="1100"/>
            </a:lvl4pPr>
            <a:lvl5pPr lvl="4" rtl="0">
              <a:spcBef>
                <a:spcPts val="400"/>
              </a:spcBef>
              <a:spcAft>
                <a:spcPts val="0"/>
              </a:spcAft>
              <a:buNone/>
              <a:defRPr sz="1100"/>
            </a:lvl5pPr>
            <a:lvl6pPr lvl="5" rtl="0">
              <a:spcBef>
                <a:spcPts val="400"/>
              </a:spcBef>
              <a:spcAft>
                <a:spcPts val="0"/>
              </a:spcAft>
              <a:buNone/>
              <a:defRPr sz="1100"/>
            </a:lvl6pPr>
            <a:lvl7pPr lvl="6" rtl="0">
              <a:spcBef>
                <a:spcPts val="400"/>
              </a:spcBef>
              <a:spcAft>
                <a:spcPts val="0"/>
              </a:spcAft>
              <a:buNone/>
              <a:defRPr sz="1100"/>
            </a:lvl7pPr>
            <a:lvl8pPr lvl="7" rtl="0">
              <a:spcBef>
                <a:spcPts val="400"/>
              </a:spcBef>
              <a:spcAft>
                <a:spcPts val="0"/>
              </a:spcAft>
              <a:buNone/>
              <a:defRPr sz="1100"/>
            </a:lvl8pPr>
            <a:lvl9pPr lvl="8" rtl="0">
              <a:spcBef>
                <a:spcPts val="400"/>
              </a:spcBef>
              <a:spcAft>
                <a:spcPts val="400"/>
              </a:spcAft>
              <a:buNone/>
              <a:defRPr sz="1100"/>
            </a:lvl9pPr>
          </a:lstStyle>
          <a:p>
            <a:endParaRPr/>
          </a:p>
        </p:txBody>
      </p:sp>
      <p:sp>
        <p:nvSpPr>
          <p:cNvPr id="1338" name="Google Shape;1338;p156"/>
          <p:cNvSpPr txBox="1">
            <a:spLocks noGrp="1"/>
          </p:cNvSpPr>
          <p:nvPr>
            <p:ph type="subTitle" idx="5"/>
          </p:nvPr>
        </p:nvSpPr>
        <p:spPr>
          <a:xfrm>
            <a:off x="5141311" y="1764713"/>
            <a:ext cx="2634000" cy="284400"/>
          </a:xfrm>
          <a:prstGeom prst="rect">
            <a:avLst/>
          </a:prstGeom>
        </p:spPr>
        <p:txBody>
          <a:bodyPr spcFirstLastPara="1" wrap="square" lIns="0" tIns="0" rIns="0" bIns="0" anchor="b" anchorCtr="0">
            <a:noAutofit/>
          </a:bodyPr>
          <a:lstStyle>
            <a:lvl1pPr lvl="0"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1pPr>
            <a:lvl2pPr lvl="1"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2pPr>
            <a:lvl3pPr lvl="2"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3pPr>
            <a:lvl4pPr lvl="3"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4pPr>
            <a:lvl5pPr lvl="4"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5pPr>
            <a:lvl6pPr lvl="5"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6pPr>
            <a:lvl7pPr lvl="6"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7pPr>
            <a:lvl8pPr lvl="7"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8pPr>
            <a:lvl9pPr lvl="8"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9pPr>
          </a:lstStyle>
          <a:p>
            <a:endParaRPr/>
          </a:p>
        </p:txBody>
      </p:sp>
      <p:sp>
        <p:nvSpPr>
          <p:cNvPr id="1339" name="Google Shape;1339;p156"/>
          <p:cNvSpPr txBox="1">
            <a:spLocks noGrp="1"/>
          </p:cNvSpPr>
          <p:nvPr>
            <p:ph type="subTitle" idx="6"/>
          </p:nvPr>
        </p:nvSpPr>
        <p:spPr>
          <a:xfrm>
            <a:off x="5141316" y="3325781"/>
            <a:ext cx="2634000" cy="795600"/>
          </a:xfrm>
          <a:prstGeom prst="rect">
            <a:avLst/>
          </a:prstGeom>
        </p:spPr>
        <p:txBody>
          <a:bodyPr spcFirstLastPara="1" wrap="square" lIns="0" tIns="0" rIns="0" bIns="0" anchor="t" anchorCtr="0">
            <a:noAutofit/>
          </a:bodyPr>
          <a:lstStyle>
            <a:lvl1pPr lvl="0" rtl="0">
              <a:spcBef>
                <a:spcPts val="0"/>
              </a:spcBef>
              <a:spcAft>
                <a:spcPts val="0"/>
              </a:spcAft>
              <a:buNone/>
              <a:defRPr sz="1100"/>
            </a:lvl1pPr>
            <a:lvl2pPr lvl="1" rtl="0">
              <a:spcBef>
                <a:spcPts val="400"/>
              </a:spcBef>
              <a:spcAft>
                <a:spcPts val="0"/>
              </a:spcAft>
              <a:buNone/>
              <a:defRPr sz="1100"/>
            </a:lvl2pPr>
            <a:lvl3pPr lvl="2" rtl="0">
              <a:spcBef>
                <a:spcPts val="400"/>
              </a:spcBef>
              <a:spcAft>
                <a:spcPts val="0"/>
              </a:spcAft>
              <a:buNone/>
              <a:defRPr sz="1100"/>
            </a:lvl3pPr>
            <a:lvl4pPr lvl="3" rtl="0">
              <a:spcBef>
                <a:spcPts val="400"/>
              </a:spcBef>
              <a:spcAft>
                <a:spcPts val="0"/>
              </a:spcAft>
              <a:buNone/>
              <a:defRPr sz="1100"/>
            </a:lvl4pPr>
            <a:lvl5pPr lvl="4" rtl="0">
              <a:spcBef>
                <a:spcPts val="400"/>
              </a:spcBef>
              <a:spcAft>
                <a:spcPts val="0"/>
              </a:spcAft>
              <a:buNone/>
              <a:defRPr sz="1100"/>
            </a:lvl5pPr>
            <a:lvl6pPr lvl="5" rtl="0">
              <a:spcBef>
                <a:spcPts val="400"/>
              </a:spcBef>
              <a:spcAft>
                <a:spcPts val="0"/>
              </a:spcAft>
              <a:buNone/>
              <a:defRPr sz="1100"/>
            </a:lvl6pPr>
            <a:lvl7pPr lvl="6" rtl="0">
              <a:spcBef>
                <a:spcPts val="400"/>
              </a:spcBef>
              <a:spcAft>
                <a:spcPts val="0"/>
              </a:spcAft>
              <a:buNone/>
              <a:defRPr sz="1100"/>
            </a:lvl7pPr>
            <a:lvl8pPr lvl="7" rtl="0">
              <a:spcBef>
                <a:spcPts val="400"/>
              </a:spcBef>
              <a:spcAft>
                <a:spcPts val="0"/>
              </a:spcAft>
              <a:buNone/>
              <a:defRPr sz="1100"/>
            </a:lvl8pPr>
            <a:lvl9pPr lvl="8" rtl="0">
              <a:spcBef>
                <a:spcPts val="400"/>
              </a:spcBef>
              <a:spcAft>
                <a:spcPts val="400"/>
              </a:spcAft>
              <a:buNone/>
              <a:defRPr sz="1100"/>
            </a:lvl9pPr>
          </a:lstStyle>
          <a:p>
            <a:endParaRPr/>
          </a:p>
        </p:txBody>
      </p:sp>
      <p:sp>
        <p:nvSpPr>
          <p:cNvPr id="1340" name="Google Shape;1340;p156"/>
          <p:cNvSpPr txBox="1">
            <a:spLocks noGrp="1"/>
          </p:cNvSpPr>
          <p:nvPr>
            <p:ph type="subTitle" idx="7"/>
          </p:nvPr>
        </p:nvSpPr>
        <p:spPr>
          <a:xfrm>
            <a:off x="5141311" y="2999419"/>
            <a:ext cx="2634000" cy="284400"/>
          </a:xfrm>
          <a:prstGeom prst="rect">
            <a:avLst/>
          </a:prstGeom>
        </p:spPr>
        <p:txBody>
          <a:bodyPr spcFirstLastPara="1" wrap="square" lIns="0" tIns="0" rIns="0" bIns="0" anchor="b" anchorCtr="0">
            <a:noAutofit/>
          </a:bodyPr>
          <a:lstStyle>
            <a:lvl1pPr lvl="0"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1pPr>
            <a:lvl2pPr lvl="1"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2pPr>
            <a:lvl3pPr lvl="2"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3pPr>
            <a:lvl4pPr lvl="3"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4pPr>
            <a:lvl5pPr lvl="4"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5pPr>
            <a:lvl6pPr lvl="5"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6pPr>
            <a:lvl7pPr lvl="6"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7pPr>
            <a:lvl8pPr lvl="7"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8pPr>
            <a:lvl9pPr lvl="8"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9pPr>
          </a:lstStyle>
          <a:p>
            <a:endParaRPr/>
          </a:p>
        </p:txBody>
      </p:sp>
      <p:sp>
        <p:nvSpPr>
          <p:cNvPr id="1341" name="Google Shape;1341;p156"/>
          <p:cNvSpPr txBox="1">
            <a:spLocks noGrp="1"/>
          </p:cNvSpPr>
          <p:nvPr>
            <p:ph type="subTitle" idx="8"/>
          </p:nvPr>
        </p:nvSpPr>
        <p:spPr>
          <a:xfrm>
            <a:off x="1563469" y="2091075"/>
            <a:ext cx="2634000" cy="795600"/>
          </a:xfrm>
          <a:prstGeom prst="rect">
            <a:avLst/>
          </a:prstGeom>
        </p:spPr>
        <p:txBody>
          <a:bodyPr spcFirstLastPara="1" wrap="square" lIns="0" tIns="0" rIns="0" bIns="0" anchor="t" anchorCtr="0">
            <a:noAutofit/>
          </a:bodyPr>
          <a:lstStyle>
            <a:lvl1pPr lvl="0" rtl="0">
              <a:spcBef>
                <a:spcPts val="0"/>
              </a:spcBef>
              <a:spcAft>
                <a:spcPts val="0"/>
              </a:spcAft>
              <a:buNone/>
              <a:defRPr sz="1100"/>
            </a:lvl1pPr>
            <a:lvl2pPr lvl="1" rtl="0">
              <a:spcBef>
                <a:spcPts val="400"/>
              </a:spcBef>
              <a:spcAft>
                <a:spcPts val="0"/>
              </a:spcAft>
              <a:buNone/>
              <a:defRPr sz="1100"/>
            </a:lvl2pPr>
            <a:lvl3pPr lvl="2" rtl="0">
              <a:spcBef>
                <a:spcPts val="400"/>
              </a:spcBef>
              <a:spcAft>
                <a:spcPts val="0"/>
              </a:spcAft>
              <a:buNone/>
              <a:defRPr sz="1100"/>
            </a:lvl3pPr>
            <a:lvl4pPr lvl="3" rtl="0">
              <a:spcBef>
                <a:spcPts val="400"/>
              </a:spcBef>
              <a:spcAft>
                <a:spcPts val="0"/>
              </a:spcAft>
              <a:buNone/>
              <a:defRPr sz="1100"/>
            </a:lvl4pPr>
            <a:lvl5pPr lvl="4" rtl="0">
              <a:spcBef>
                <a:spcPts val="400"/>
              </a:spcBef>
              <a:spcAft>
                <a:spcPts val="0"/>
              </a:spcAft>
              <a:buNone/>
              <a:defRPr sz="1100"/>
            </a:lvl5pPr>
            <a:lvl6pPr lvl="5" rtl="0">
              <a:spcBef>
                <a:spcPts val="400"/>
              </a:spcBef>
              <a:spcAft>
                <a:spcPts val="0"/>
              </a:spcAft>
              <a:buNone/>
              <a:defRPr sz="1100"/>
            </a:lvl6pPr>
            <a:lvl7pPr lvl="6" rtl="0">
              <a:spcBef>
                <a:spcPts val="400"/>
              </a:spcBef>
              <a:spcAft>
                <a:spcPts val="0"/>
              </a:spcAft>
              <a:buNone/>
              <a:defRPr sz="1100"/>
            </a:lvl7pPr>
            <a:lvl8pPr lvl="7" rtl="0">
              <a:spcBef>
                <a:spcPts val="400"/>
              </a:spcBef>
              <a:spcAft>
                <a:spcPts val="0"/>
              </a:spcAft>
              <a:buNone/>
              <a:defRPr sz="1100"/>
            </a:lvl8pPr>
            <a:lvl9pPr lvl="8" rtl="0">
              <a:spcBef>
                <a:spcPts val="400"/>
              </a:spcBef>
              <a:spcAft>
                <a:spcPts val="400"/>
              </a:spcAft>
              <a:buNone/>
              <a:defRPr sz="1100"/>
            </a:lvl9pPr>
          </a:lstStyle>
          <a:p>
            <a:endParaRPr/>
          </a:p>
        </p:txBody>
      </p:sp>
      <p:sp>
        <p:nvSpPr>
          <p:cNvPr id="1342" name="Google Shape;1342;p156"/>
          <p:cNvSpPr txBox="1">
            <a:spLocks noGrp="1"/>
          </p:cNvSpPr>
          <p:nvPr>
            <p:ph type="subTitle" idx="9"/>
          </p:nvPr>
        </p:nvSpPr>
        <p:spPr>
          <a:xfrm>
            <a:off x="1563450" y="1764713"/>
            <a:ext cx="2634000" cy="284400"/>
          </a:xfrm>
          <a:prstGeom prst="rect">
            <a:avLst/>
          </a:prstGeom>
        </p:spPr>
        <p:txBody>
          <a:bodyPr spcFirstLastPara="1" wrap="square" lIns="0" tIns="0" rIns="0" bIns="0" anchor="b" anchorCtr="0">
            <a:noAutofit/>
          </a:bodyPr>
          <a:lstStyle>
            <a:lvl1pPr lvl="0"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1pPr>
            <a:lvl2pPr lvl="1"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2pPr>
            <a:lvl3pPr lvl="2"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3pPr>
            <a:lvl4pPr lvl="3"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4pPr>
            <a:lvl5pPr lvl="4"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5pPr>
            <a:lvl6pPr lvl="5"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6pPr>
            <a:lvl7pPr lvl="6"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7pPr>
            <a:lvl8pPr lvl="7"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8pPr>
            <a:lvl9pPr lvl="8"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9pPr>
          </a:lstStyle>
          <a:p>
            <a:endParaRPr/>
          </a:p>
        </p:txBody>
      </p:sp>
      <p:sp>
        <p:nvSpPr>
          <p:cNvPr id="1343" name="Google Shape;1343;p156"/>
          <p:cNvSpPr txBox="1">
            <a:spLocks noGrp="1"/>
          </p:cNvSpPr>
          <p:nvPr>
            <p:ph type="subTitle" idx="13"/>
          </p:nvPr>
        </p:nvSpPr>
        <p:spPr>
          <a:xfrm>
            <a:off x="1563469" y="3325781"/>
            <a:ext cx="2634000" cy="795600"/>
          </a:xfrm>
          <a:prstGeom prst="rect">
            <a:avLst/>
          </a:prstGeom>
        </p:spPr>
        <p:txBody>
          <a:bodyPr spcFirstLastPara="1" wrap="square" lIns="0" tIns="0" rIns="0" bIns="0" anchor="t" anchorCtr="0">
            <a:noAutofit/>
          </a:bodyPr>
          <a:lstStyle>
            <a:lvl1pPr lvl="0" rtl="0">
              <a:spcBef>
                <a:spcPts val="0"/>
              </a:spcBef>
              <a:spcAft>
                <a:spcPts val="0"/>
              </a:spcAft>
              <a:buNone/>
              <a:defRPr sz="1100"/>
            </a:lvl1pPr>
            <a:lvl2pPr lvl="1" rtl="0">
              <a:spcBef>
                <a:spcPts val="400"/>
              </a:spcBef>
              <a:spcAft>
                <a:spcPts val="0"/>
              </a:spcAft>
              <a:buNone/>
              <a:defRPr sz="1100"/>
            </a:lvl2pPr>
            <a:lvl3pPr lvl="2" rtl="0">
              <a:spcBef>
                <a:spcPts val="400"/>
              </a:spcBef>
              <a:spcAft>
                <a:spcPts val="0"/>
              </a:spcAft>
              <a:buNone/>
              <a:defRPr sz="1100"/>
            </a:lvl3pPr>
            <a:lvl4pPr lvl="3" rtl="0">
              <a:spcBef>
                <a:spcPts val="400"/>
              </a:spcBef>
              <a:spcAft>
                <a:spcPts val="0"/>
              </a:spcAft>
              <a:buNone/>
              <a:defRPr sz="1100"/>
            </a:lvl4pPr>
            <a:lvl5pPr lvl="4" rtl="0">
              <a:spcBef>
                <a:spcPts val="400"/>
              </a:spcBef>
              <a:spcAft>
                <a:spcPts val="0"/>
              </a:spcAft>
              <a:buNone/>
              <a:defRPr sz="1100"/>
            </a:lvl5pPr>
            <a:lvl6pPr lvl="5" rtl="0">
              <a:spcBef>
                <a:spcPts val="400"/>
              </a:spcBef>
              <a:spcAft>
                <a:spcPts val="0"/>
              </a:spcAft>
              <a:buNone/>
              <a:defRPr sz="1100"/>
            </a:lvl6pPr>
            <a:lvl7pPr lvl="6" rtl="0">
              <a:spcBef>
                <a:spcPts val="400"/>
              </a:spcBef>
              <a:spcAft>
                <a:spcPts val="0"/>
              </a:spcAft>
              <a:buNone/>
              <a:defRPr sz="1100"/>
            </a:lvl7pPr>
            <a:lvl8pPr lvl="7" rtl="0">
              <a:spcBef>
                <a:spcPts val="400"/>
              </a:spcBef>
              <a:spcAft>
                <a:spcPts val="0"/>
              </a:spcAft>
              <a:buNone/>
              <a:defRPr sz="1100"/>
            </a:lvl8pPr>
            <a:lvl9pPr lvl="8" rtl="0">
              <a:spcBef>
                <a:spcPts val="400"/>
              </a:spcBef>
              <a:spcAft>
                <a:spcPts val="400"/>
              </a:spcAft>
              <a:buNone/>
              <a:defRPr sz="1100"/>
            </a:lvl9pPr>
          </a:lstStyle>
          <a:p>
            <a:endParaRPr/>
          </a:p>
        </p:txBody>
      </p:sp>
      <p:sp>
        <p:nvSpPr>
          <p:cNvPr id="1344" name="Google Shape;1344;p156"/>
          <p:cNvSpPr txBox="1">
            <a:spLocks noGrp="1"/>
          </p:cNvSpPr>
          <p:nvPr>
            <p:ph type="subTitle" idx="14"/>
          </p:nvPr>
        </p:nvSpPr>
        <p:spPr>
          <a:xfrm>
            <a:off x="1563450" y="2999419"/>
            <a:ext cx="2634000" cy="284400"/>
          </a:xfrm>
          <a:prstGeom prst="rect">
            <a:avLst/>
          </a:prstGeom>
        </p:spPr>
        <p:txBody>
          <a:bodyPr spcFirstLastPara="1" wrap="square" lIns="0" tIns="0" rIns="0" bIns="0" anchor="b" anchorCtr="0">
            <a:noAutofit/>
          </a:bodyPr>
          <a:lstStyle>
            <a:lvl1pPr lvl="0"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1pPr>
            <a:lvl2pPr lvl="1"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2pPr>
            <a:lvl3pPr lvl="2"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3pPr>
            <a:lvl4pPr lvl="3"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4pPr>
            <a:lvl5pPr lvl="4"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5pPr>
            <a:lvl6pPr lvl="5"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6pPr>
            <a:lvl7pPr lvl="6"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7pPr>
            <a:lvl8pPr lvl="7"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8pPr>
            <a:lvl9pPr lvl="8"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9pPr>
          </a:lstStyle>
          <a:p>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Interior four column">
  <p:cSld name="CUSTOM_4_5">
    <p:spTree>
      <p:nvGrpSpPr>
        <p:cNvPr id="1" name="Shape 1345"/>
        <p:cNvGrpSpPr/>
        <p:nvPr/>
      </p:nvGrpSpPr>
      <p:grpSpPr>
        <a:xfrm>
          <a:off x="0" y="0"/>
          <a:ext cx="0" cy="0"/>
          <a:chOff x="0" y="0"/>
          <a:chExt cx="0" cy="0"/>
        </a:xfrm>
      </p:grpSpPr>
      <p:sp>
        <p:nvSpPr>
          <p:cNvPr id="1346" name="Google Shape;1346;p157"/>
          <p:cNvSpPr txBox="1">
            <a:spLocks noGrp="1"/>
          </p:cNvSpPr>
          <p:nvPr>
            <p:ph type="subTitle" idx="1"/>
          </p:nvPr>
        </p:nvSpPr>
        <p:spPr>
          <a:xfrm>
            <a:off x="335831" y="41580"/>
            <a:ext cx="3861600" cy="612300"/>
          </a:xfrm>
          <a:prstGeom prst="rect">
            <a:avLst/>
          </a:prstGeom>
        </p:spPr>
        <p:txBody>
          <a:bodyPr spcFirstLastPara="1" wrap="square" lIns="329175" tIns="68575" rIns="68575" bIns="68575" anchor="ctr" anchorCtr="0">
            <a:noAutofit/>
          </a:bodyPr>
          <a:lstStyle>
            <a:lvl1pPr lvl="0"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a:endParaRPr/>
          </a:p>
        </p:txBody>
      </p:sp>
      <p:sp>
        <p:nvSpPr>
          <p:cNvPr id="1347" name="Google Shape;1347;p157"/>
          <p:cNvSpPr txBox="1">
            <a:spLocks noGrp="1"/>
          </p:cNvSpPr>
          <p:nvPr>
            <p:ph type="title"/>
          </p:nvPr>
        </p:nvSpPr>
        <p:spPr>
          <a:xfrm>
            <a:off x="663788" y="653813"/>
            <a:ext cx="7816500" cy="414900"/>
          </a:xfrm>
          <a:prstGeom prst="rect">
            <a:avLst/>
          </a:prstGeom>
        </p:spPr>
        <p:txBody>
          <a:bodyPr spcFirstLastPara="1" wrap="square" lIns="0" tIns="0" rIns="0" bIns="0" anchor="t" anchorCtr="0">
            <a:noAutofit/>
          </a:bodyPr>
          <a:lstStyle>
            <a:lvl1pPr lvl="0" algn="ctr" rtl="0">
              <a:lnSpc>
                <a:spcPct val="130000"/>
              </a:lnSpc>
              <a:spcBef>
                <a:spcPts val="0"/>
              </a:spcBef>
              <a:spcAft>
                <a:spcPts val="0"/>
              </a:spcAft>
              <a:buNone/>
              <a:defRPr sz="2000"/>
            </a:lvl1pPr>
            <a:lvl2pPr lvl="1" algn="ctr" rtl="0">
              <a:lnSpc>
                <a:spcPct val="130000"/>
              </a:lnSpc>
              <a:spcBef>
                <a:spcPts val="0"/>
              </a:spcBef>
              <a:spcAft>
                <a:spcPts val="0"/>
              </a:spcAft>
              <a:buNone/>
              <a:defRPr sz="2000"/>
            </a:lvl2pPr>
            <a:lvl3pPr lvl="2" algn="ctr" rtl="0">
              <a:lnSpc>
                <a:spcPct val="130000"/>
              </a:lnSpc>
              <a:spcBef>
                <a:spcPts val="0"/>
              </a:spcBef>
              <a:spcAft>
                <a:spcPts val="0"/>
              </a:spcAft>
              <a:buNone/>
              <a:defRPr sz="2000"/>
            </a:lvl3pPr>
            <a:lvl4pPr lvl="3" algn="ctr" rtl="0">
              <a:lnSpc>
                <a:spcPct val="130000"/>
              </a:lnSpc>
              <a:spcBef>
                <a:spcPts val="0"/>
              </a:spcBef>
              <a:spcAft>
                <a:spcPts val="0"/>
              </a:spcAft>
              <a:buNone/>
              <a:defRPr sz="2000"/>
            </a:lvl4pPr>
            <a:lvl5pPr lvl="4" algn="ctr" rtl="0">
              <a:lnSpc>
                <a:spcPct val="130000"/>
              </a:lnSpc>
              <a:spcBef>
                <a:spcPts val="0"/>
              </a:spcBef>
              <a:spcAft>
                <a:spcPts val="0"/>
              </a:spcAft>
              <a:buNone/>
              <a:defRPr sz="2000"/>
            </a:lvl5pPr>
            <a:lvl6pPr lvl="5" algn="ctr" rtl="0">
              <a:lnSpc>
                <a:spcPct val="130000"/>
              </a:lnSpc>
              <a:spcBef>
                <a:spcPts val="0"/>
              </a:spcBef>
              <a:spcAft>
                <a:spcPts val="0"/>
              </a:spcAft>
              <a:buNone/>
              <a:defRPr sz="2000"/>
            </a:lvl6pPr>
            <a:lvl7pPr lvl="6" algn="ctr" rtl="0">
              <a:lnSpc>
                <a:spcPct val="130000"/>
              </a:lnSpc>
              <a:spcBef>
                <a:spcPts val="0"/>
              </a:spcBef>
              <a:spcAft>
                <a:spcPts val="0"/>
              </a:spcAft>
              <a:buNone/>
              <a:defRPr sz="2000"/>
            </a:lvl7pPr>
            <a:lvl8pPr lvl="7" algn="ctr" rtl="0">
              <a:lnSpc>
                <a:spcPct val="130000"/>
              </a:lnSpc>
              <a:spcBef>
                <a:spcPts val="0"/>
              </a:spcBef>
              <a:spcAft>
                <a:spcPts val="0"/>
              </a:spcAft>
              <a:buNone/>
              <a:defRPr sz="2000"/>
            </a:lvl8pPr>
            <a:lvl9pPr lvl="8" algn="ctr" rtl="0">
              <a:lnSpc>
                <a:spcPct val="130000"/>
              </a:lnSpc>
              <a:spcBef>
                <a:spcPts val="0"/>
              </a:spcBef>
              <a:spcAft>
                <a:spcPts val="0"/>
              </a:spcAft>
              <a:buNone/>
              <a:defRPr sz="2000"/>
            </a:lvl9pPr>
          </a:lstStyle>
          <a:p>
            <a:endParaRPr/>
          </a:p>
        </p:txBody>
      </p:sp>
      <p:cxnSp>
        <p:nvCxnSpPr>
          <p:cNvPr id="1348" name="Google Shape;1348;p157"/>
          <p:cNvCxnSpPr/>
          <p:nvPr/>
        </p:nvCxnSpPr>
        <p:spPr>
          <a:xfrm rot="10800000">
            <a:off x="335831" y="150"/>
            <a:ext cx="0" cy="664800"/>
          </a:xfrm>
          <a:prstGeom prst="straightConnector1">
            <a:avLst/>
          </a:prstGeom>
          <a:noFill/>
          <a:ln w="9525" cap="flat" cmpd="sng">
            <a:solidFill>
              <a:schemeClr val="accent1"/>
            </a:solidFill>
            <a:prstDash val="solid"/>
            <a:round/>
            <a:headEnd type="none" w="med" len="med"/>
            <a:tailEnd type="none" w="med" len="med"/>
          </a:ln>
        </p:spPr>
      </p:cxnSp>
      <p:cxnSp>
        <p:nvCxnSpPr>
          <p:cNvPr id="1349" name="Google Shape;1349;p157"/>
          <p:cNvCxnSpPr/>
          <p:nvPr/>
        </p:nvCxnSpPr>
        <p:spPr>
          <a:xfrm rot="10800000">
            <a:off x="335825" y="4801200"/>
            <a:ext cx="0" cy="342300"/>
          </a:xfrm>
          <a:prstGeom prst="straightConnector1">
            <a:avLst/>
          </a:prstGeom>
          <a:noFill/>
          <a:ln w="9525" cap="flat" cmpd="sng">
            <a:solidFill>
              <a:schemeClr val="accent1"/>
            </a:solidFill>
            <a:prstDash val="solid"/>
            <a:round/>
            <a:headEnd type="none" w="med" len="med"/>
            <a:tailEnd type="none" w="med" len="med"/>
          </a:ln>
        </p:spPr>
      </p:cxnSp>
      <p:sp>
        <p:nvSpPr>
          <p:cNvPr id="1350" name="Google Shape;1350;p157"/>
          <p:cNvSpPr txBox="1">
            <a:spLocks noGrp="1"/>
          </p:cNvSpPr>
          <p:nvPr>
            <p:ph type="sldNum" idx="12"/>
          </p:nvPr>
        </p:nvSpPr>
        <p:spPr>
          <a:xfrm>
            <a:off x="61481" y="4627167"/>
            <a:ext cx="548700" cy="107700"/>
          </a:xfrm>
          <a:prstGeom prst="rect">
            <a:avLst/>
          </a:prstGeom>
          <a:noFill/>
          <a:ln>
            <a:noFill/>
          </a:ln>
        </p:spPr>
        <p:txBody>
          <a:bodyPr spcFirstLastPara="1" wrap="square" lIns="0" tIns="0" rIns="0" bIns="0" anchor="b" anchorCtr="0">
            <a:noAutofit/>
          </a:bodyPr>
          <a:lstStyle>
            <a:lvl1pPr lvl="0" algn="ctr" rtl="0">
              <a:buNone/>
              <a:defRPr sz="600">
                <a:latin typeface="Red Hat Text Medium"/>
                <a:ea typeface="Red Hat Text Medium"/>
                <a:cs typeface="Red Hat Text Medium"/>
                <a:sym typeface="Red Hat Text Medium"/>
              </a:defRPr>
            </a:lvl1pPr>
            <a:lvl2pPr lvl="1" algn="ctr" rtl="0">
              <a:buNone/>
              <a:defRPr sz="600">
                <a:latin typeface="Red Hat Text Medium"/>
                <a:ea typeface="Red Hat Text Medium"/>
                <a:cs typeface="Red Hat Text Medium"/>
                <a:sym typeface="Red Hat Text Medium"/>
              </a:defRPr>
            </a:lvl2pPr>
            <a:lvl3pPr lvl="2" algn="ctr" rtl="0">
              <a:buNone/>
              <a:defRPr sz="600">
                <a:latin typeface="Red Hat Text Medium"/>
                <a:ea typeface="Red Hat Text Medium"/>
                <a:cs typeface="Red Hat Text Medium"/>
                <a:sym typeface="Red Hat Text Medium"/>
              </a:defRPr>
            </a:lvl3pPr>
            <a:lvl4pPr lvl="3" algn="ctr" rtl="0">
              <a:buNone/>
              <a:defRPr sz="600">
                <a:latin typeface="Red Hat Text Medium"/>
                <a:ea typeface="Red Hat Text Medium"/>
                <a:cs typeface="Red Hat Text Medium"/>
                <a:sym typeface="Red Hat Text Medium"/>
              </a:defRPr>
            </a:lvl4pPr>
            <a:lvl5pPr lvl="4" algn="ctr" rtl="0">
              <a:buNone/>
              <a:defRPr sz="600">
                <a:latin typeface="Red Hat Text Medium"/>
                <a:ea typeface="Red Hat Text Medium"/>
                <a:cs typeface="Red Hat Text Medium"/>
                <a:sym typeface="Red Hat Text Medium"/>
              </a:defRPr>
            </a:lvl5pPr>
            <a:lvl6pPr lvl="5" algn="ctr" rtl="0">
              <a:buNone/>
              <a:defRPr sz="600">
                <a:latin typeface="Red Hat Text Medium"/>
                <a:ea typeface="Red Hat Text Medium"/>
                <a:cs typeface="Red Hat Text Medium"/>
                <a:sym typeface="Red Hat Text Medium"/>
              </a:defRPr>
            </a:lvl6pPr>
            <a:lvl7pPr lvl="6" algn="ctr" rtl="0">
              <a:buNone/>
              <a:defRPr sz="600">
                <a:latin typeface="Red Hat Text Medium"/>
                <a:ea typeface="Red Hat Text Medium"/>
                <a:cs typeface="Red Hat Text Medium"/>
                <a:sym typeface="Red Hat Text Medium"/>
              </a:defRPr>
            </a:lvl7pPr>
            <a:lvl8pPr lvl="7" algn="ctr" rtl="0">
              <a:buNone/>
              <a:defRPr sz="600">
                <a:latin typeface="Red Hat Text Medium"/>
                <a:ea typeface="Red Hat Text Medium"/>
                <a:cs typeface="Red Hat Text Medium"/>
                <a:sym typeface="Red Hat Text Medium"/>
              </a:defRPr>
            </a:lvl8pPr>
            <a:lvl9pPr lvl="8" algn="ctr" rtl="0">
              <a:buNone/>
              <a:defRPr sz="6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pic>
        <p:nvPicPr>
          <p:cNvPr id="1351" name="Google Shape;1351;p157"/>
          <p:cNvPicPr preferRelativeResize="0"/>
          <p:nvPr/>
        </p:nvPicPr>
        <p:blipFill rotWithShape="1">
          <a:blip r:embed="rId2">
            <a:alphaModFix/>
          </a:blip>
          <a:srcRect t="327" b="317"/>
          <a:stretch/>
        </p:blipFill>
        <p:spPr>
          <a:xfrm>
            <a:off x="8033460" y="4734938"/>
            <a:ext cx="731888" cy="171091"/>
          </a:xfrm>
          <a:prstGeom prst="rect">
            <a:avLst/>
          </a:prstGeom>
          <a:noFill/>
          <a:ln>
            <a:noFill/>
          </a:ln>
        </p:spPr>
      </p:pic>
      <p:sp>
        <p:nvSpPr>
          <p:cNvPr id="1352" name="Google Shape;1352;p157"/>
          <p:cNvSpPr txBox="1">
            <a:spLocks noGrp="1"/>
          </p:cNvSpPr>
          <p:nvPr>
            <p:ph type="subTitle" idx="2"/>
          </p:nvPr>
        </p:nvSpPr>
        <p:spPr>
          <a:xfrm>
            <a:off x="663844" y="1068713"/>
            <a:ext cx="7816500" cy="529200"/>
          </a:xfrm>
          <a:prstGeom prst="rect">
            <a:avLst/>
          </a:prstGeom>
        </p:spPr>
        <p:txBody>
          <a:bodyPr spcFirstLastPara="1" wrap="square" lIns="0" tIns="0" rIns="0" bIns="0" anchor="t" anchorCtr="0">
            <a:noAutofit/>
          </a:bodyPr>
          <a:lstStyle>
            <a:lvl1pPr lvl="0" algn="ctr" rtl="0">
              <a:spcBef>
                <a:spcPts val="0"/>
              </a:spcBef>
              <a:spcAft>
                <a:spcPts val="0"/>
              </a:spcAft>
              <a:buNone/>
              <a:defRPr sz="1400">
                <a:solidFill>
                  <a:schemeClr val="accent1"/>
                </a:solidFill>
              </a:defRPr>
            </a:lvl1pPr>
            <a:lvl2pPr lvl="1" algn="ctr" rtl="0">
              <a:spcBef>
                <a:spcPts val="400"/>
              </a:spcBef>
              <a:spcAft>
                <a:spcPts val="0"/>
              </a:spcAft>
              <a:buNone/>
              <a:defRPr sz="1400">
                <a:solidFill>
                  <a:schemeClr val="accent1"/>
                </a:solidFill>
              </a:defRPr>
            </a:lvl2pPr>
            <a:lvl3pPr lvl="2" algn="ctr" rtl="0">
              <a:spcBef>
                <a:spcPts val="400"/>
              </a:spcBef>
              <a:spcAft>
                <a:spcPts val="0"/>
              </a:spcAft>
              <a:buNone/>
              <a:defRPr sz="1400">
                <a:solidFill>
                  <a:schemeClr val="accent1"/>
                </a:solidFill>
              </a:defRPr>
            </a:lvl3pPr>
            <a:lvl4pPr lvl="3" algn="ctr" rtl="0">
              <a:spcBef>
                <a:spcPts val="400"/>
              </a:spcBef>
              <a:spcAft>
                <a:spcPts val="0"/>
              </a:spcAft>
              <a:buNone/>
              <a:defRPr sz="1400">
                <a:solidFill>
                  <a:schemeClr val="accent1"/>
                </a:solidFill>
              </a:defRPr>
            </a:lvl4pPr>
            <a:lvl5pPr lvl="4" algn="ctr" rtl="0">
              <a:spcBef>
                <a:spcPts val="400"/>
              </a:spcBef>
              <a:spcAft>
                <a:spcPts val="0"/>
              </a:spcAft>
              <a:buNone/>
              <a:defRPr sz="1400">
                <a:solidFill>
                  <a:schemeClr val="accent1"/>
                </a:solidFill>
              </a:defRPr>
            </a:lvl5pPr>
            <a:lvl6pPr lvl="5" algn="ctr" rtl="0">
              <a:spcBef>
                <a:spcPts val="400"/>
              </a:spcBef>
              <a:spcAft>
                <a:spcPts val="0"/>
              </a:spcAft>
              <a:buNone/>
              <a:defRPr sz="1400">
                <a:solidFill>
                  <a:schemeClr val="accent1"/>
                </a:solidFill>
              </a:defRPr>
            </a:lvl6pPr>
            <a:lvl7pPr lvl="6" algn="ctr" rtl="0">
              <a:spcBef>
                <a:spcPts val="400"/>
              </a:spcBef>
              <a:spcAft>
                <a:spcPts val="0"/>
              </a:spcAft>
              <a:buNone/>
              <a:defRPr sz="1400">
                <a:solidFill>
                  <a:schemeClr val="accent1"/>
                </a:solidFill>
              </a:defRPr>
            </a:lvl7pPr>
            <a:lvl8pPr lvl="7" algn="ctr" rtl="0">
              <a:spcBef>
                <a:spcPts val="400"/>
              </a:spcBef>
              <a:spcAft>
                <a:spcPts val="0"/>
              </a:spcAft>
              <a:buNone/>
              <a:defRPr sz="1400">
                <a:solidFill>
                  <a:schemeClr val="accent1"/>
                </a:solidFill>
              </a:defRPr>
            </a:lvl8pPr>
            <a:lvl9pPr lvl="8" algn="ctr" rtl="0">
              <a:spcBef>
                <a:spcPts val="400"/>
              </a:spcBef>
              <a:spcAft>
                <a:spcPts val="400"/>
              </a:spcAft>
              <a:buNone/>
              <a:defRPr sz="1400">
                <a:solidFill>
                  <a:schemeClr val="accent1"/>
                </a:solidFill>
              </a:defRPr>
            </a:lvl9pPr>
          </a:lstStyle>
          <a:p>
            <a:endParaRPr/>
          </a:p>
        </p:txBody>
      </p:sp>
      <p:sp>
        <p:nvSpPr>
          <p:cNvPr id="1353" name="Google Shape;1353;p157"/>
          <p:cNvSpPr txBox="1">
            <a:spLocks noGrp="1"/>
          </p:cNvSpPr>
          <p:nvPr>
            <p:ph type="subTitle" idx="3"/>
          </p:nvPr>
        </p:nvSpPr>
        <p:spPr>
          <a:xfrm>
            <a:off x="663788" y="4627163"/>
            <a:ext cx="6001800" cy="420000"/>
          </a:xfrm>
          <a:prstGeom prst="rect">
            <a:avLst/>
          </a:prstGeom>
        </p:spPr>
        <p:txBody>
          <a:bodyPr spcFirstLastPara="1" wrap="square" lIns="0" tIns="0" rIns="0" bIns="0" anchor="b" anchorCtr="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a:endParaRPr/>
          </a:p>
        </p:txBody>
      </p:sp>
      <p:cxnSp>
        <p:nvCxnSpPr>
          <p:cNvPr id="1354" name="Google Shape;1354;p157"/>
          <p:cNvCxnSpPr/>
          <p:nvPr/>
        </p:nvCxnSpPr>
        <p:spPr>
          <a:xfrm>
            <a:off x="2562438" y="2758500"/>
            <a:ext cx="0" cy="1145700"/>
          </a:xfrm>
          <a:prstGeom prst="straightConnector1">
            <a:avLst/>
          </a:prstGeom>
          <a:noFill/>
          <a:ln w="9525" cap="flat" cmpd="sng">
            <a:solidFill>
              <a:schemeClr val="dk2"/>
            </a:solidFill>
            <a:prstDash val="dot"/>
            <a:round/>
            <a:headEnd type="none" w="med" len="med"/>
            <a:tailEnd type="none" w="med" len="med"/>
          </a:ln>
        </p:spPr>
      </p:cxnSp>
      <p:cxnSp>
        <p:nvCxnSpPr>
          <p:cNvPr id="1355" name="Google Shape;1355;p157"/>
          <p:cNvCxnSpPr/>
          <p:nvPr/>
        </p:nvCxnSpPr>
        <p:spPr>
          <a:xfrm>
            <a:off x="4572075" y="2758500"/>
            <a:ext cx="0" cy="1145700"/>
          </a:xfrm>
          <a:prstGeom prst="straightConnector1">
            <a:avLst/>
          </a:prstGeom>
          <a:noFill/>
          <a:ln w="9525" cap="flat" cmpd="sng">
            <a:solidFill>
              <a:schemeClr val="dk2"/>
            </a:solidFill>
            <a:prstDash val="dot"/>
            <a:round/>
            <a:headEnd type="none" w="med" len="med"/>
            <a:tailEnd type="none" w="med" len="med"/>
          </a:ln>
        </p:spPr>
      </p:cxnSp>
      <p:cxnSp>
        <p:nvCxnSpPr>
          <p:cNvPr id="1356" name="Google Shape;1356;p157"/>
          <p:cNvCxnSpPr/>
          <p:nvPr/>
        </p:nvCxnSpPr>
        <p:spPr>
          <a:xfrm>
            <a:off x="6581713" y="2758500"/>
            <a:ext cx="0" cy="1145700"/>
          </a:xfrm>
          <a:prstGeom prst="straightConnector1">
            <a:avLst/>
          </a:prstGeom>
          <a:noFill/>
          <a:ln w="9525" cap="flat" cmpd="sng">
            <a:solidFill>
              <a:schemeClr val="dk2"/>
            </a:solidFill>
            <a:prstDash val="dot"/>
            <a:round/>
            <a:headEnd type="none" w="med" len="med"/>
            <a:tailEnd type="none" w="med" len="med"/>
          </a:ln>
        </p:spPr>
      </p:cxnSp>
      <p:sp>
        <p:nvSpPr>
          <p:cNvPr id="1357" name="Google Shape;1357;p157"/>
          <p:cNvSpPr txBox="1">
            <a:spLocks noGrp="1"/>
          </p:cNvSpPr>
          <p:nvPr>
            <p:ph type="subTitle" idx="4"/>
          </p:nvPr>
        </p:nvSpPr>
        <p:spPr>
          <a:xfrm>
            <a:off x="663806" y="3044625"/>
            <a:ext cx="1787700" cy="795600"/>
          </a:xfrm>
          <a:prstGeom prst="rect">
            <a:avLst/>
          </a:prstGeom>
        </p:spPr>
        <p:txBody>
          <a:bodyPr spcFirstLastPara="1" wrap="square" lIns="0" tIns="0" rIns="0" bIns="0" anchor="t" anchorCtr="0">
            <a:noAutofit/>
          </a:bodyPr>
          <a:lstStyle>
            <a:lvl1pPr lvl="0" algn="ctr" rtl="0">
              <a:spcBef>
                <a:spcPts val="0"/>
              </a:spcBef>
              <a:spcAft>
                <a:spcPts val="0"/>
              </a:spcAft>
              <a:buNone/>
              <a:defRPr sz="1100"/>
            </a:lvl1pPr>
            <a:lvl2pPr lvl="1" algn="ctr" rtl="0">
              <a:spcBef>
                <a:spcPts val="400"/>
              </a:spcBef>
              <a:spcAft>
                <a:spcPts val="0"/>
              </a:spcAft>
              <a:buNone/>
              <a:defRPr sz="1100"/>
            </a:lvl2pPr>
            <a:lvl3pPr lvl="2" algn="ctr" rtl="0">
              <a:spcBef>
                <a:spcPts val="400"/>
              </a:spcBef>
              <a:spcAft>
                <a:spcPts val="0"/>
              </a:spcAft>
              <a:buNone/>
              <a:defRPr sz="1100"/>
            </a:lvl3pPr>
            <a:lvl4pPr lvl="3" algn="ctr" rtl="0">
              <a:spcBef>
                <a:spcPts val="400"/>
              </a:spcBef>
              <a:spcAft>
                <a:spcPts val="0"/>
              </a:spcAft>
              <a:buNone/>
              <a:defRPr sz="1100"/>
            </a:lvl4pPr>
            <a:lvl5pPr lvl="4" algn="ctr" rtl="0">
              <a:spcBef>
                <a:spcPts val="400"/>
              </a:spcBef>
              <a:spcAft>
                <a:spcPts val="0"/>
              </a:spcAft>
              <a:buNone/>
              <a:defRPr sz="1100"/>
            </a:lvl5pPr>
            <a:lvl6pPr lvl="5" algn="ctr" rtl="0">
              <a:spcBef>
                <a:spcPts val="400"/>
              </a:spcBef>
              <a:spcAft>
                <a:spcPts val="0"/>
              </a:spcAft>
              <a:buNone/>
              <a:defRPr sz="1100"/>
            </a:lvl6pPr>
            <a:lvl7pPr lvl="6" algn="ctr" rtl="0">
              <a:spcBef>
                <a:spcPts val="400"/>
              </a:spcBef>
              <a:spcAft>
                <a:spcPts val="0"/>
              </a:spcAft>
              <a:buNone/>
              <a:defRPr sz="1100"/>
            </a:lvl7pPr>
            <a:lvl8pPr lvl="7" algn="ctr" rtl="0">
              <a:spcBef>
                <a:spcPts val="400"/>
              </a:spcBef>
              <a:spcAft>
                <a:spcPts val="0"/>
              </a:spcAft>
              <a:buNone/>
              <a:defRPr sz="1100"/>
            </a:lvl8pPr>
            <a:lvl9pPr lvl="8" algn="ctr" rtl="0">
              <a:spcBef>
                <a:spcPts val="400"/>
              </a:spcBef>
              <a:spcAft>
                <a:spcPts val="400"/>
              </a:spcAft>
              <a:buNone/>
              <a:defRPr sz="1100"/>
            </a:lvl9pPr>
          </a:lstStyle>
          <a:p>
            <a:endParaRPr/>
          </a:p>
        </p:txBody>
      </p:sp>
      <p:sp>
        <p:nvSpPr>
          <p:cNvPr id="1358" name="Google Shape;1358;p157"/>
          <p:cNvSpPr txBox="1">
            <a:spLocks noGrp="1"/>
          </p:cNvSpPr>
          <p:nvPr>
            <p:ph type="subTitle" idx="5"/>
          </p:nvPr>
        </p:nvSpPr>
        <p:spPr>
          <a:xfrm>
            <a:off x="663788" y="2718263"/>
            <a:ext cx="1787700" cy="284400"/>
          </a:xfrm>
          <a:prstGeom prst="rect">
            <a:avLst/>
          </a:prstGeom>
        </p:spPr>
        <p:txBody>
          <a:bodyPr spcFirstLastPara="1" wrap="square" lIns="0" tIns="0" rIns="0" bIns="0" anchor="b" anchorCtr="0">
            <a:noAutofit/>
          </a:bodyPr>
          <a:lstStyle>
            <a:lvl1pPr lvl="0" algn="ctr"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1pPr>
            <a:lvl2pPr lvl="1" algn="ctr"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2pPr>
            <a:lvl3pPr lvl="2" algn="ctr"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3pPr>
            <a:lvl4pPr lvl="3" algn="ctr"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4pPr>
            <a:lvl5pPr lvl="4" algn="ctr"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5pPr>
            <a:lvl6pPr lvl="5" algn="ctr"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6pPr>
            <a:lvl7pPr lvl="6" algn="ctr"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7pPr>
            <a:lvl8pPr lvl="7" algn="ctr"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8pPr>
            <a:lvl9pPr lvl="8" algn="ctr"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9pPr>
          </a:lstStyle>
          <a:p>
            <a:endParaRPr/>
          </a:p>
        </p:txBody>
      </p:sp>
      <p:sp>
        <p:nvSpPr>
          <p:cNvPr id="1359" name="Google Shape;1359;p157"/>
          <p:cNvSpPr txBox="1">
            <a:spLocks noGrp="1"/>
          </p:cNvSpPr>
          <p:nvPr>
            <p:ph type="subTitle" idx="6"/>
          </p:nvPr>
        </p:nvSpPr>
        <p:spPr>
          <a:xfrm>
            <a:off x="6692719" y="3044625"/>
            <a:ext cx="1787700" cy="795600"/>
          </a:xfrm>
          <a:prstGeom prst="rect">
            <a:avLst/>
          </a:prstGeom>
        </p:spPr>
        <p:txBody>
          <a:bodyPr spcFirstLastPara="1" wrap="square" lIns="0" tIns="0" rIns="0" bIns="0" anchor="t" anchorCtr="0">
            <a:noAutofit/>
          </a:bodyPr>
          <a:lstStyle>
            <a:lvl1pPr lvl="0" algn="ctr" rtl="0">
              <a:spcBef>
                <a:spcPts val="0"/>
              </a:spcBef>
              <a:spcAft>
                <a:spcPts val="0"/>
              </a:spcAft>
              <a:buNone/>
              <a:defRPr sz="1100"/>
            </a:lvl1pPr>
            <a:lvl2pPr lvl="1" algn="ctr" rtl="0">
              <a:spcBef>
                <a:spcPts val="400"/>
              </a:spcBef>
              <a:spcAft>
                <a:spcPts val="0"/>
              </a:spcAft>
              <a:buNone/>
              <a:defRPr sz="1100"/>
            </a:lvl2pPr>
            <a:lvl3pPr lvl="2" algn="ctr" rtl="0">
              <a:spcBef>
                <a:spcPts val="400"/>
              </a:spcBef>
              <a:spcAft>
                <a:spcPts val="0"/>
              </a:spcAft>
              <a:buNone/>
              <a:defRPr sz="1100"/>
            </a:lvl3pPr>
            <a:lvl4pPr lvl="3" algn="ctr" rtl="0">
              <a:spcBef>
                <a:spcPts val="400"/>
              </a:spcBef>
              <a:spcAft>
                <a:spcPts val="0"/>
              </a:spcAft>
              <a:buNone/>
              <a:defRPr sz="1100"/>
            </a:lvl4pPr>
            <a:lvl5pPr lvl="4" algn="ctr" rtl="0">
              <a:spcBef>
                <a:spcPts val="400"/>
              </a:spcBef>
              <a:spcAft>
                <a:spcPts val="0"/>
              </a:spcAft>
              <a:buNone/>
              <a:defRPr sz="1100"/>
            </a:lvl5pPr>
            <a:lvl6pPr lvl="5" algn="ctr" rtl="0">
              <a:spcBef>
                <a:spcPts val="400"/>
              </a:spcBef>
              <a:spcAft>
                <a:spcPts val="0"/>
              </a:spcAft>
              <a:buNone/>
              <a:defRPr sz="1100"/>
            </a:lvl6pPr>
            <a:lvl7pPr lvl="6" algn="ctr" rtl="0">
              <a:spcBef>
                <a:spcPts val="400"/>
              </a:spcBef>
              <a:spcAft>
                <a:spcPts val="0"/>
              </a:spcAft>
              <a:buNone/>
              <a:defRPr sz="1100"/>
            </a:lvl7pPr>
            <a:lvl8pPr lvl="7" algn="ctr" rtl="0">
              <a:spcBef>
                <a:spcPts val="400"/>
              </a:spcBef>
              <a:spcAft>
                <a:spcPts val="0"/>
              </a:spcAft>
              <a:buNone/>
              <a:defRPr sz="1100"/>
            </a:lvl8pPr>
            <a:lvl9pPr lvl="8" algn="ctr" rtl="0">
              <a:spcBef>
                <a:spcPts val="400"/>
              </a:spcBef>
              <a:spcAft>
                <a:spcPts val="400"/>
              </a:spcAft>
              <a:buNone/>
              <a:defRPr sz="1100"/>
            </a:lvl9pPr>
          </a:lstStyle>
          <a:p>
            <a:endParaRPr/>
          </a:p>
        </p:txBody>
      </p:sp>
      <p:sp>
        <p:nvSpPr>
          <p:cNvPr id="1360" name="Google Shape;1360;p157"/>
          <p:cNvSpPr txBox="1">
            <a:spLocks noGrp="1"/>
          </p:cNvSpPr>
          <p:nvPr>
            <p:ph type="subTitle" idx="7"/>
          </p:nvPr>
        </p:nvSpPr>
        <p:spPr>
          <a:xfrm>
            <a:off x="6692700" y="2718263"/>
            <a:ext cx="1787700" cy="284400"/>
          </a:xfrm>
          <a:prstGeom prst="rect">
            <a:avLst/>
          </a:prstGeom>
        </p:spPr>
        <p:txBody>
          <a:bodyPr spcFirstLastPara="1" wrap="square" lIns="0" tIns="0" rIns="0" bIns="0" anchor="b" anchorCtr="0">
            <a:noAutofit/>
          </a:bodyPr>
          <a:lstStyle>
            <a:lvl1pPr lvl="0" algn="ctr"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1pPr>
            <a:lvl2pPr lvl="1" algn="ctr"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2pPr>
            <a:lvl3pPr lvl="2" algn="ctr"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3pPr>
            <a:lvl4pPr lvl="3" algn="ctr"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4pPr>
            <a:lvl5pPr lvl="4" algn="ctr"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5pPr>
            <a:lvl6pPr lvl="5" algn="ctr"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6pPr>
            <a:lvl7pPr lvl="6" algn="ctr"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7pPr>
            <a:lvl8pPr lvl="7" algn="ctr"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8pPr>
            <a:lvl9pPr lvl="8" algn="ctr"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9pPr>
          </a:lstStyle>
          <a:p>
            <a:endParaRPr/>
          </a:p>
        </p:txBody>
      </p:sp>
      <p:sp>
        <p:nvSpPr>
          <p:cNvPr id="1361" name="Google Shape;1361;p157"/>
          <p:cNvSpPr txBox="1">
            <a:spLocks noGrp="1"/>
          </p:cNvSpPr>
          <p:nvPr>
            <p:ph type="subTitle" idx="8"/>
          </p:nvPr>
        </p:nvSpPr>
        <p:spPr>
          <a:xfrm>
            <a:off x="4683081" y="3044625"/>
            <a:ext cx="1787700" cy="795600"/>
          </a:xfrm>
          <a:prstGeom prst="rect">
            <a:avLst/>
          </a:prstGeom>
        </p:spPr>
        <p:txBody>
          <a:bodyPr spcFirstLastPara="1" wrap="square" lIns="0" tIns="0" rIns="0" bIns="0" anchor="t" anchorCtr="0">
            <a:noAutofit/>
          </a:bodyPr>
          <a:lstStyle>
            <a:lvl1pPr lvl="0" algn="ctr" rtl="0">
              <a:spcBef>
                <a:spcPts val="0"/>
              </a:spcBef>
              <a:spcAft>
                <a:spcPts val="0"/>
              </a:spcAft>
              <a:buNone/>
              <a:defRPr sz="1100"/>
            </a:lvl1pPr>
            <a:lvl2pPr lvl="1" algn="ctr" rtl="0">
              <a:spcBef>
                <a:spcPts val="400"/>
              </a:spcBef>
              <a:spcAft>
                <a:spcPts val="0"/>
              </a:spcAft>
              <a:buNone/>
              <a:defRPr sz="1100"/>
            </a:lvl2pPr>
            <a:lvl3pPr lvl="2" algn="ctr" rtl="0">
              <a:spcBef>
                <a:spcPts val="400"/>
              </a:spcBef>
              <a:spcAft>
                <a:spcPts val="0"/>
              </a:spcAft>
              <a:buNone/>
              <a:defRPr sz="1100"/>
            </a:lvl3pPr>
            <a:lvl4pPr lvl="3" algn="ctr" rtl="0">
              <a:spcBef>
                <a:spcPts val="400"/>
              </a:spcBef>
              <a:spcAft>
                <a:spcPts val="0"/>
              </a:spcAft>
              <a:buNone/>
              <a:defRPr sz="1100"/>
            </a:lvl4pPr>
            <a:lvl5pPr lvl="4" algn="ctr" rtl="0">
              <a:spcBef>
                <a:spcPts val="400"/>
              </a:spcBef>
              <a:spcAft>
                <a:spcPts val="0"/>
              </a:spcAft>
              <a:buNone/>
              <a:defRPr sz="1100"/>
            </a:lvl5pPr>
            <a:lvl6pPr lvl="5" algn="ctr" rtl="0">
              <a:spcBef>
                <a:spcPts val="400"/>
              </a:spcBef>
              <a:spcAft>
                <a:spcPts val="0"/>
              </a:spcAft>
              <a:buNone/>
              <a:defRPr sz="1100"/>
            </a:lvl6pPr>
            <a:lvl7pPr lvl="6" algn="ctr" rtl="0">
              <a:spcBef>
                <a:spcPts val="400"/>
              </a:spcBef>
              <a:spcAft>
                <a:spcPts val="0"/>
              </a:spcAft>
              <a:buNone/>
              <a:defRPr sz="1100"/>
            </a:lvl7pPr>
            <a:lvl8pPr lvl="7" algn="ctr" rtl="0">
              <a:spcBef>
                <a:spcPts val="400"/>
              </a:spcBef>
              <a:spcAft>
                <a:spcPts val="0"/>
              </a:spcAft>
              <a:buNone/>
              <a:defRPr sz="1100"/>
            </a:lvl8pPr>
            <a:lvl9pPr lvl="8" algn="ctr" rtl="0">
              <a:spcBef>
                <a:spcPts val="400"/>
              </a:spcBef>
              <a:spcAft>
                <a:spcPts val="400"/>
              </a:spcAft>
              <a:buNone/>
              <a:defRPr sz="1100"/>
            </a:lvl9pPr>
          </a:lstStyle>
          <a:p>
            <a:endParaRPr/>
          </a:p>
        </p:txBody>
      </p:sp>
      <p:sp>
        <p:nvSpPr>
          <p:cNvPr id="1362" name="Google Shape;1362;p157"/>
          <p:cNvSpPr txBox="1">
            <a:spLocks noGrp="1"/>
          </p:cNvSpPr>
          <p:nvPr>
            <p:ph type="subTitle" idx="9"/>
          </p:nvPr>
        </p:nvSpPr>
        <p:spPr>
          <a:xfrm>
            <a:off x="4683063" y="2718263"/>
            <a:ext cx="1787700" cy="284400"/>
          </a:xfrm>
          <a:prstGeom prst="rect">
            <a:avLst/>
          </a:prstGeom>
        </p:spPr>
        <p:txBody>
          <a:bodyPr spcFirstLastPara="1" wrap="square" lIns="0" tIns="0" rIns="0" bIns="0" anchor="b" anchorCtr="0">
            <a:noAutofit/>
          </a:bodyPr>
          <a:lstStyle>
            <a:lvl1pPr lvl="0" algn="ctr"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1pPr>
            <a:lvl2pPr lvl="1" algn="ctr"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2pPr>
            <a:lvl3pPr lvl="2" algn="ctr"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3pPr>
            <a:lvl4pPr lvl="3" algn="ctr"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4pPr>
            <a:lvl5pPr lvl="4" algn="ctr"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5pPr>
            <a:lvl6pPr lvl="5" algn="ctr"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6pPr>
            <a:lvl7pPr lvl="6" algn="ctr"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7pPr>
            <a:lvl8pPr lvl="7" algn="ctr"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8pPr>
            <a:lvl9pPr lvl="8" algn="ctr"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9pPr>
          </a:lstStyle>
          <a:p>
            <a:endParaRPr/>
          </a:p>
        </p:txBody>
      </p:sp>
      <p:sp>
        <p:nvSpPr>
          <p:cNvPr id="1363" name="Google Shape;1363;p157"/>
          <p:cNvSpPr txBox="1">
            <a:spLocks noGrp="1"/>
          </p:cNvSpPr>
          <p:nvPr>
            <p:ph type="subTitle" idx="13"/>
          </p:nvPr>
        </p:nvSpPr>
        <p:spPr>
          <a:xfrm>
            <a:off x="2673444" y="3044625"/>
            <a:ext cx="1787700" cy="795600"/>
          </a:xfrm>
          <a:prstGeom prst="rect">
            <a:avLst/>
          </a:prstGeom>
        </p:spPr>
        <p:txBody>
          <a:bodyPr spcFirstLastPara="1" wrap="square" lIns="0" tIns="0" rIns="0" bIns="0" anchor="t" anchorCtr="0">
            <a:noAutofit/>
          </a:bodyPr>
          <a:lstStyle>
            <a:lvl1pPr lvl="0" algn="ctr" rtl="0">
              <a:spcBef>
                <a:spcPts val="0"/>
              </a:spcBef>
              <a:spcAft>
                <a:spcPts val="0"/>
              </a:spcAft>
              <a:buNone/>
              <a:defRPr sz="1100"/>
            </a:lvl1pPr>
            <a:lvl2pPr lvl="1" algn="ctr" rtl="0">
              <a:spcBef>
                <a:spcPts val="400"/>
              </a:spcBef>
              <a:spcAft>
                <a:spcPts val="0"/>
              </a:spcAft>
              <a:buNone/>
              <a:defRPr sz="1100"/>
            </a:lvl2pPr>
            <a:lvl3pPr lvl="2" algn="ctr" rtl="0">
              <a:spcBef>
                <a:spcPts val="400"/>
              </a:spcBef>
              <a:spcAft>
                <a:spcPts val="0"/>
              </a:spcAft>
              <a:buNone/>
              <a:defRPr sz="1100"/>
            </a:lvl3pPr>
            <a:lvl4pPr lvl="3" algn="ctr" rtl="0">
              <a:spcBef>
                <a:spcPts val="400"/>
              </a:spcBef>
              <a:spcAft>
                <a:spcPts val="0"/>
              </a:spcAft>
              <a:buNone/>
              <a:defRPr sz="1100"/>
            </a:lvl4pPr>
            <a:lvl5pPr lvl="4" algn="ctr" rtl="0">
              <a:spcBef>
                <a:spcPts val="400"/>
              </a:spcBef>
              <a:spcAft>
                <a:spcPts val="0"/>
              </a:spcAft>
              <a:buNone/>
              <a:defRPr sz="1100"/>
            </a:lvl5pPr>
            <a:lvl6pPr lvl="5" algn="ctr" rtl="0">
              <a:spcBef>
                <a:spcPts val="400"/>
              </a:spcBef>
              <a:spcAft>
                <a:spcPts val="0"/>
              </a:spcAft>
              <a:buNone/>
              <a:defRPr sz="1100"/>
            </a:lvl6pPr>
            <a:lvl7pPr lvl="6" algn="ctr" rtl="0">
              <a:spcBef>
                <a:spcPts val="400"/>
              </a:spcBef>
              <a:spcAft>
                <a:spcPts val="0"/>
              </a:spcAft>
              <a:buNone/>
              <a:defRPr sz="1100"/>
            </a:lvl7pPr>
            <a:lvl8pPr lvl="7" algn="ctr" rtl="0">
              <a:spcBef>
                <a:spcPts val="400"/>
              </a:spcBef>
              <a:spcAft>
                <a:spcPts val="0"/>
              </a:spcAft>
              <a:buNone/>
              <a:defRPr sz="1100"/>
            </a:lvl8pPr>
            <a:lvl9pPr lvl="8" algn="ctr" rtl="0">
              <a:spcBef>
                <a:spcPts val="400"/>
              </a:spcBef>
              <a:spcAft>
                <a:spcPts val="400"/>
              </a:spcAft>
              <a:buNone/>
              <a:defRPr sz="1100"/>
            </a:lvl9pPr>
          </a:lstStyle>
          <a:p>
            <a:endParaRPr/>
          </a:p>
        </p:txBody>
      </p:sp>
      <p:sp>
        <p:nvSpPr>
          <p:cNvPr id="1364" name="Google Shape;1364;p157"/>
          <p:cNvSpPr txBox="1">
            <a:spLocks noGrp="1"/>
          </p:cNvSpPr>
          <p:nvPr>
            <p:ph type="subTitle" idx="14"/>
          </p:nvPr>
        </p:nvSpPr>
        <p:spPr>
          <a:xfrm>
            <a:off x="2673425" y="2718263"/>
            <a:ext cx="1787700" cy="284400"/>
          </a:xfrm>
          <a:prstGeom prst="rect">
            <a:avLst/>
          </a:prstGeom>
        </p:spPr>
        <p:txBody>
          <a:bodyPr spcFirstLastPara="1" wrap="square" lIns="0" tIns="0" rIns="0" bIns="0" anchor="b" anchorCtr="0">
            <a:noAutofit/>
          </a:bodyPr>
          <a:lstStyle>
            <a:lvl1pPr lvl="0" algn="ctr"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1pPr>
            <a:lvl2pPr lvl="1" algn="ctr"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2pPr>
            <a:lvl3pPr lvl="2" algn="ctr"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3pPr>
            <a:lvl4pPr lvl="3" algn="ctr"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4pPr>
            <a:lvl5pPr lvl="4" algn="ctr"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5pPr>
            <a:lvl6pPr lvl="5" algn="ctr"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6pPr>
            <a:lvl7pPr lvl="6" algn="ctr"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7pPr>
            <a:lvl8pPr lvl="7" algn="ctr"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8pPr>
            <a:lvl9pPr lvl="8" algn="ctr"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9pPr>
          </a:lstStyle>
          <a:p>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Interior title left">
  <p:cSld name="CUSTOM_4_4">
    <p:spTree>
      <p:nvGrpSpPr>
        <p:cNvPr id="1" name="Shape 1365"/>
        <p:cNvGrpSpPr/>
        <p:nvPr/>
      </p:nvGrpSpPr>
      <p:grpSpPr>
        <a:xfrm>
          <a:off x="0" y="0"/>
          <a:ext cx="0" cy="0"/>
          <a:chOff x="0" y="0"/>
          <a:chExt cx="0" cy="0"/>
        </a:xfrm>
      </p:grpSpPr>
      <p:sp>
        <p:nvSpPr>
          <p:cNvPr id="1366" name="Google Shape;1366;p158"/>
          <p:cNvSpPr txBox="1">
            <a:spLocks noGrp="1"/>
          </p:cNvSpPr>
          <p:nvPr>
            <p:ph type="subTitle" idx="1"/>
          </p:nvPr>
        </p:nvSpPr>
        <p:spPr>
          <a:xfrm>
            <a:off x="663788" y="2519025"/>
            <a:ext cx="2469000" cy="1485600"/>
          </a:xfrm>
          <a:prstGeom prst="rect">
            <a:avLst/>
          </a:prstGeom>
        </p:spPr>
        <p:txBody>
          <a:bodyPr spcFirstLastPara="1" wrap="square" lIns="0" tIns="0" rIns="0" bIns="0" anchor="t" anchorCtr="0">
            <a:noAutofit/>
          </a:bodyPr>
          <a:lstStyle>
            <a:lvl1pPr lvl="0" rtl="0">
              <a:lnSpc>
                <a:spcPct val="150000"/>
              </a:lnSpc>
              <a:spcBef>
                <a:spcPts val="0"/>
              </a:spcBef>
              <a:spcAft>
                <a:spcPts val="0"/>
              </a:spcAft>
              <a:buNone/>
              <a:defRPr>
                <a:solidFill>
                  <a:schemeClr val="accent1"/>
                </a:solidFill>
              </a:defRPr>
            </a:lvl1pPr>
            <a:lvl2pPr lvl="1" rtl="0">
              <a:lnSpc>
                <a:spcPct val="150000"/>
              </a:lnSpc>
              <a:spcBef>
                <a:spcPts val="400"/>
              </a:spcBef>
              <a:spcAft>
                <a:spcPts val="0"/>
              </a:spcAft>
              <a:buNone/>
              <a:defRPr>
                <a:solidFill>
                  <a:schemeClr val="accent1"/>
                </a:solidFill>
              </a:defRPr>
            </a:lvl2pPr>
            <a:lvl3pPr lvl="2" rtl="0">
              <a:lnSpc>
                <a:spcPct val="150000"/>
              </a:lnSpc>
              <a:spcBef>
                <a:spcPts val="400"/>
              </a:spcBef>
              <a:spcAft>
                <a:spcPts val="0"/>
              </a:spcAft>
              <a:buNone/>
              <a:defRPr>
                <a:solidFill>
                  <a:schemeClr val="accent1"/>
                </a:solidFill>
              </a:defRPr>
            </a:lvl3pPr>
            <a:lvl4pPr lvl="3" rtl="0">
              <a:lnSpc>
                <a:spcPct val="150000"/>
              </a:lnSpc>
              <a:spcBef>
                <a:spcPts val="400"/>
              </a:spcBef>
              <a:spcAft>
                <a:spcPts val="0"/>
              </a:spcAft>
              <a:buNone/>
              <a:defRPr>
                <a:solidFill>
                  <a:schemeClr val="accent1"/>
                </a:solidFill>
              </a:defRPr>
            </a:lvl4pPr>
            <a:lvl5pPr lvl="4" rtl="0">
              <a:lnSpc>
                <a:spcPct val="150000"/>
              </a:lnSpc>
              <a:spcBef>
                <a:spcPts val="400"/>
              </a:spcBef>
              <a:spcAft>
                <a:spcPts val="0"/>
              </a:spcAft>
              <a:buNone/>
              <a:defRPr>
                <a:solidFill>
                  <a:schemeClr val="accent1"/>
                </a:solidFill>
              </a:defRPr>
            </a:lvl5pPr>
            <a:lvl6pPr lvl="5" rtl="0">
              <a:lnSpc>
                <a:spcPct val="150000"/>
              </a:lnSpc>
              <a:spcBef>
                <a:spcPts val="400"/>
              </a:spcBef>
              <a:spcAft>
                <a:spcPts val="0"/>
              </a:spcAft>
              <a:buNone/>
              <a:defRPr>
                <a:solidFill>
                  <a:schemeClr val="accent1"/>
                </a:solidFill>
              </a:defRPr>
            </a:lvl6pPr>
            <a:lvl7pPr lvl="6" rtl="0">
              <a:lnSpc>
                <a:spcPct val="150000"/>
              </a:lnSpc>
              <a:spcBef>
                <a:spcPts val="400"/>
              </a:spcBef>
              <a:spcAft>
                <a:spcPts val="0"/>
              </a:spcAft>
              <a:buNone/>
              <a:defRPr>
                <a:solidFill>
                  <a:schemeClr val="accent1"/>
                </a:solidFill>
              </a:defRPr>
            </a:lvl7pPr>
            <a:lvl8pPr lvl="7" rtl="0">
              <a:lnSpc>
                <a:spcPct val="150000"/>
              </a:lnSpc>
              <a:spcBef>
                <a:spcPts val="400"/>
              </a:spcBef>
              <a:spcAft>
                <a:spcPts val="0"/>
              </a:spcAft>
              <a:buNone/>
              <a:defRPr>
                <a:solidFill>
                  <a:schemeClr val="accent1"/>
                </a:solidFill>
              </a:defRPr>
            </a:lvl8pPr>
            <a:lvl9pPr lvl="8" rtl="0">
              <a:lnSpc>
                <a:spcPct val="150000"/>
              </a:lnSpc>
              <a:spcBef>
                <a:spcPts val="400"/>
              </a:spcBef>
              <a:spcAft>
                <a:spcPts val="400"/>
              </a:spcAft>
              <a:buNone/>
              <a:defRPr>
                <a:solidFill>
                  <a:schemeClr val="accent1"/>
                </a:solidFill>
              </a:defRPr>
            </a:lvl9pPr>
          </a:lstStyle>
          <a:p>
            <a:endParaRPr/>
          </a:p>
        </p:txBody>
      </p:sp>
      <p:sp>
        <p:nvSpPr>
          <p:cNvPr id="1367" name="Google Shape;1367;p158"/>
          <p:cNvSpPr txBox="1">
            <a:spLocks noGrp="1"/>
          </p:cNvSpPr>
          <p:nvPr>
            <p:ph type="title"/>
          </p:nvPr>
        </p:nvSpPr>
        <p:spPr>
          <a:xfrm>
            <a:off x="663788" y="930525"/>
            <a:ext cx="3086100" cy="1485600"/>
          </a:xfrm>
          <a:prstGeom prst="rect">
            <a:avLst/>
          </a:prstGeom>
        </p:spPr>
        <p:txBody>
          <a:bodyPr spcFirstLastPara="1" wrap="square" lIns="0" tIns="0" rIns="0" bIns="0" anchor="t" anchorCtr="0">
            <a:noAutofit/>
          </a:bodyPr>
          <a:lstStyle>
            <a:lvl1pPr lvl="0" rtl="0">
              <a:lnSpc>
                <a:spcPct val="140000"/>
              </a:lnSpc>
              <a:spcBef>
                <a:spcPts val="0"/>
              </a:spcBef>
              <a:spcAft>
                <a:spcPts val="0"/>
              </a:spcAft>
              <a:buNone/>
              <a:defRPr sz="1800"/>
            </a:lvl1pPr>
            <a:lvl2pPr lvl="1" rtl="0">
              <a:lnSpc>
                <a:spcPct val="140000"/>
              </a:lnSpc>
              <a:spcBef>
                <a:spcPts val="0"/>
              </a:spcBef>
              <a:spcAft>
                <a:spcPts val="0"/>
              </a:spcAft>
              <a:buNone/>
              <a:defRPr sz="1800"/>
            </a:lvl2pPr>
            <a:lvl3pPr lvl="2" rtl="0">
              <a:lnSpc>
                <a:spcPct val="140000"/>
              </a:lnSpc>
              <a:spcBef>
                <a:spcPts val="0"/>
              </a:spcBef>
              <a:spcAft>
                <a:spcPts val="0"/>
              </a:spcAft>
              <a:buNone/>
              <a:defRPr sz="1800"/>
            </a:lvl3pPr>
            <a:lvl4pPr lvl="3" rtl="0">
              <a:lnSpc>
                <a:spcPct val="140000"/>
              </a:lnSpc>
              <a:spcBef>
                <a:spcPts val="0"/>
              </a:spcBef>
              <a:spcAft>
                <a:spcPts val="0"/>
              </a:spcAft>
              <a:buNone/>
              <a:defRPr sz="1800"/>
            </a:lvl4pPr>
            <a:lvl5pPr lvl="4" rtl="0">
              <a:lnSpc>
                <a:spcPct val="140000"/>
              </a:lnSpc>
              <a:spcBef>
                <a:spcPts val="0"/>
              </a:spcBef>
              <a:spcAft>
                <a:spcPts val="0"/>
              </a:spcAft>
              <a:buNone/>
              <a:defRPr sz="1800"/>
            </a:lvl5pPr>
            <a:lvl6pPr lvl="5" rtl="0">
              <a:lnSpc>
                <a:spcPct val="140000"/>
              </a:lnSpc>
              <a:spcBef>
                <a:spcPts val="0"/>
              </a:spcBef>
              <a:spcAft>
                <a:spcPts val="0"/>
              </a:spcAft>
              <a:buNone/>
              <a:defRPr sz="1800"/>
            </a:lvl6pPr>
            <a:lvl7pPr lvl="6" rtl="0">
              <a:lnSpc>
                <a:spcPct val="140000"/>
              </a:lnSpc>
              <a:spcBef>
                <a:spcPts val="0"/>
              </a:spcBef>
              <a:spcAft>
                <a:spcPts val="0"/>
              </a:spcAft>
              <a:buNone/>
              <a:defRPr sz="1800"/>
            </a:lvl7pPr>
            <a:lvl8pPr lvl="7" rtl="0">
              <a:lnSpc>
                <a:spcPct val="140000"/>
              </a:lnSpc>
              <a:spcBef>
                <a:spcPts val="0"/>
              </a:spcBef>
              <a:spcAft>
                <a:spcPts val="0"/>
              </a:spcAft>
              <a:buNone/>
              <a:defRPr sz="1800"/>
            </a:lvl8pPr>
            <a:lvl9pPr lvl="8" rtl="0">
              <a:lnSpc>
                <a:spcPct val="140000"/>
              </a:lnSpc>
              <a:spcBef>
                <a:spcPts val="0"/>
              </a:spcBef>
              <a:spcAft>
                <a:spcPts val="0"/>
              </a:spcAft>
              <a:buNone/>
              <a:defRPr sz="1800"/>
            </a:lvl9pPr>
          </a:lstStyle>
          <a:p>
            <a:endParaRPr/>
          </a:p>
        </p:txBody>
      </p:sp>
      <p:sp>
        <p:nvSpPr>
          <p:cNvPr id="1368" name="Google Shape;1368;p158"/>
          <p:cNvSpPr txBox="1">
            <a:spLocks noGrp="1"/>
          </p:cNvSpPr>
          <p:nvPr>
            <p:ph type="subTitle" idx="2"/>
          </p:nvPr>
        </p:nvSpPr>
        <p:spPr>
          <a:xfrm>
            <a:off x="335831" y="41580"/>
            <a:ext cx="3861600" cy="612300"/>
          </a:xfrm>
          <a:prstGeom prst="rect">
            <a:avLst/>
          </a:prstGeom>
        </p:spPr>
        <p:txBody>
          <a:bodyPr spcFirstLastPara="1" wrap="square" lIns="329175" tIns="68575" rIns="68575" bIns="68575" anchor="ctr" anchorCtr="0">
            <a:noAutofit/>
          </a:bodyPr>
          <a:lstStyle>
            <a:lvl1pPr lvl="0"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a:endParaRPr/>
          </a:p>
        </p:txBody>
      </p:sp>
      <p:cxnSp>
        <p:nvCxnSpPr>
          <p:cNvPr id="1369" name="Google Shape;1369;p158"/>
          <p:cNvCxnSpPr/>
          <p:nvPr/>
        </p:nvCxnSpPr>
        <p:spPr>
          <a:xfrm rot="10800000">
            <a:off x="335831" y="150"/>
            <a:ext cx="0" cy="664800"/>
          </a:xfrm>
          <a:prstGeom prst="straightConnector1">
            <a:avLst/>
          </a:prstGeom>
          <a:noFill/>
          <a:ln w="9525" cap="flat" cmpd="sng">
            <a:solidFill>
              <a:schemeClr val="accent1"/>
            </a:solidFill>
            <a:prstDash val="solid"/>
            <a:round/>
            <a:headEnd type="none" w="med" len="med"/>
            <a:tailEnd type="none" w="med" len="med"/>
          </a:ln>
        </p:spPr>
      </p:cxnSp>
      <p:cxnSp>
        <p:nvCxnSpPr>
          <p:cNvPr id="1370" name="Google Shape;1370;p158"/>
          <p:cNvCxnSpPr/>
          <p:nvPr/>
        </p:nvCxnSpPr>
        <p:spPr>
          <a:xfrm rot="10800000">
            <a:off x="335825" y="4801200"/>
            <a:ext cx="0" cy="342300"/>
          </a:xfrm>
          <a:prstGeom prst="straightConnector1">
            <a:avLst/>
          </a:prstGeom>
          <a:noFill/>
          <a:ln w="9525" cap="flat" cmpd="sng">
            <a:solidFill>
              <a:schemeClr val="accent1"/>
            </a:solidFill>
            <a:prstDash val="solid"/>
            <a:round/>
            <a:headEnd type="none" w="med" len="med"/>
            <a:tailEnd type="none" w="med" len="med"/>
          </a:ln>
        </p:spPr>
      </p:cxnSp>
      <p:sp>
        <p:nvSpPr>
          <p:cNvPr id="1371" name="Google Shape;1371;p158"/>
          <p:cNvSpPr txBox="1">
            <a:spLocks noGrp="1"/>
          </p:cNvSpPr>
          <p:nvPr>
            <p:ph type="sldNum" idx="12"/>
          </p:nvPr>
        </p:nvSpPr>
        <p:spPr>
          <a:xfrm>
            <a:off x="61481" y="4627167"/>
            <a:ext cx="548700" cy="107700"/>
          </a:xfrm>
          <a:prstGeom prst="rect">
            <a:avLst/>
          </a:prstGeom>
          <a:noFill/>
          <a:ln>
            <a:noFill/>
          </a:ln>
        </p:spPr>
        <p:txBody>
          <a:bodyPr spcFirstLastPara="1" wrap="square" lIns="0" tIns="0" rIns="0" bIns="0" anchor="b" anchorCtr="0">
            <a:noAutofit/>
          </a:bodyPr>
          <a:lstStyle>
            <a:lvl1pPr lvl="0" algn="ctr" rtl="0">
              <a:buNone/>
              <a:defRPr sz="600">
                <a:latin typeface="Red Hat Text Medium"/>
                <a:ea typeface="Red Hat Text Medium"/>
                <a:cs typeface="Red Hat Text Medium"/>
                <a:sym typeface="Red Hat Text Medium"/>
              </a:defRPr>
            </a:lvl1pPr>
            <a:lvl2pPr lvl="1" algn="ctr" rtl="0">
              <a:buNone/>
              <a:defRPr sz="600">
                <a:latin typeface="Red Hat Text Medium"/>
                <a:ea typeface="Red Hat Text Medium"/>
                <a:cs typeface="Red Hat Text Medium"/>
                <a:sym typeface="Red Hat Text Medium"/>
              </a:defRPr>
            </a:lvl2pPr>
            <a:lvl3pPr lvl="2" algn="ctr" rtl="0">
              <a:buNone/>
              <a:defRPr sz="600">
                <a:latin typeface="Red Hat Text Medium"/>
                <a:ea typeface="Red Hat Text Medium"/>
                <a:cs typeface="Red Hat Text Medium"/>
                <a:sym typeface="Red Hat Text Medium"/>
              </a:defRPr>
            </a:lvl3pPr>
            <a:lvl4pPr lvl="3" algn="ctr" rtl="0">
              <a:buNone/>
              <a:defRPr sz="600">
                <a:latin typeface="Red Hat Text Medium"/>
                <a:ea typeface="Red Hat Text Medium"/>
                <a:cs typeface="Red Hat Text Medium"/>
                <a:sym typeface="Red Hat Text Medium"/>
              </a:defRPr>
            </a:lvl4pPr>
            <a:lvl5pPr lvl="4" algn="ctr" rtl="0">
              <a:buNone/>
              <a:defRPr sz="600">
                <a:latin typeface="Red Hat Text Medium"/>
                <a:ea typeface="Red Hat Text Medium"/>
                <a:cs typeface="Red Hat Text Medium"/>
                <a:sym typeface="Red Hat Text Medium"/>
              </a:defRPr>
            </a:lvl5pPr>
            <a:lvl6pPr lvl="5" algn="ctr" rtl="0">
              <a:buNone/>
              <a:defRPr sz="600">
                <a:latin typeface="Red Hat Text Medium"/>
                <a:ea typeface="Red Hat Text Medium"/>
                <a:cs typeface="Red Hat Text Medium"/>
                <a:sym typeface="Red Hat Text Medium"/>
              </a:defRPr>
            </a:lvl6pPr>
            <a:lvl7pPr lvl="6" algn="ctr" rtl="0">
              <a:buNone/>
              <a:defRPr sz="600">
                <a:latin typeface="Red Hat Text Medium"/>
                <a:ea typeface="Red Hat Text Medium"/>
                <a:cs typeface="Red Hat Text Medium"/>
                <a:sym typeface="Red Hat Text Medium"/>
              </a:defRPr>
            </a:lvl7pPr>
            <a:lvl8pPr lvl="7" algn="ctr" rtl="0">
              <a:buNone/>
              <a:defRPr sz="600">
                <a:latin typeface="Red Hat Text Medium"/>
                <a:ea typeface="Red Hat Text Medium"/>
                <a:cs typeface="Red Hat Text Medium"/>
                <a:sym typeface="Red Hat Text Medium"/>
              </a:defRPr>
            </a:lvl8pPr>
            <a:lvl9pPr lvl="8" algn="ctr" rtl="0">
              <a:buNone/>
              <a:defRPr sz="6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pic>
        <p:nvPicPr>
          <p:cNvPr id="1372" name="Google Shape;1372;p158"/>
          <p:cNvPicPr preferRelativeResize="0"/>
          <p:nvPr/>
        </p:nvPicPr>
        <p:blipFill rotWithShape="1">
          <a:blip r:embed="rId2">
            <a:alphaModFix/>
          </a:blip>
          <a:srcRect t="327" b="317"/>
          <a:stretch/>
        </p:blipFill>
        <p:spPr>
          <a:xfrm>
            <a:off x="8033460" y="4734938"/>
            <a:ext cx="731888" cy="171091"/>
          </a:xfrm>
          <a:prstGeom prst="rect">
            <a:avLst/>
          </a:prstGeom>
          <a:noFill/>
          <a:ln>
            <a:noFill/>
          </a:ln>
        </p:spPr>
      </p:pic>
      <p:sp>
        <p:nvSpPr>
          <p:cNvPr id="1373" name="Google Shape;1373;p158"/>
          <p:cNvSpPr txBox="1">
            <a:spLocks noGrp="1"/>
          </p:cNvSpPr>
          <p:nvPr>
            <p:ph type="subTitle" idx="3"/>
          </p:nvPr>
        </p:nvSpPr>
        <p:spPr>
          <a:xfrm>
            <a:off x="663788" y="4627163"/>
            <a:ext cx="6001800" cy="420000"/>
          </a:xfrm>
          <a:prstGeom prst="rect">
            <a:avLst/>
          </a:prstGeom>
        </p:spPr>
        <p:txBody>
          <a:bodyPr spcFirstLastPara="1" wrap="square" lIns="0" tIns="0" rIns="0" bIns="0" anchor="b" anchorCtr="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a:endParaRPr/>
          </a:p>
        </p:txBody>
      </p:sp>
      <p:sp>
        <p:nvSpPr>
          <p:cNvPr id="1374" name="Google Shape;1374;p158"/>
          <p:cNvSpPr txBox="1">
            <a:spLocks noGrp="1"/>
          </p:cNvSpPr>
          <p:nvPr>
            <p:ph type="subTitle" idx="4"/>
          </p:nvPr>
        </p:nvSpPr>
        <p:spPr>
          <a:xfrm>
            <a:off x="5143013" y="1233038"/>
            <a:ext cx="3495600" cy="664800"/>
          </a:xfrm>
          <a:prstGeom prst="rect">
            <a:avLst/>
          </a:prstGeom>
        </p:spPr>
        <p:txBody>
          <a:bodyPr spcFirstLastPara="1" wrap="square" lIns="0" tIns="0" rIns="0" bIns="0" anchor="t" anchorCtr="0">
            <a:noAutofit/>
          </a:bodyPr>
          <a:lstStyle>
            <a:lvl1pPr lvl="0" rtl="0">
              <a:spcBef>
                <a:spcPts val="0"/>
              </a:spcBef>
              <a:spcAft>
                <a:spcPts val="0"/>
              </a:spcAft>
              <a:buNone/>
              <a:defRPr sz="1100"/>
            </a:lvl1pPr>
            <a:lvl2pPr lvl="1" rtl="0">
              <a:spcBef>
                <a:spcPts val="400"/>
              </a:spcBef>
              <a:spcAft>
                <a:spcPts val="0"/>
              </a:spcAft>
              <a:buNone/>
              <a:defRPr sz="1100"/>
            </a:lvl2pPr>
            <a:lvl3pPr lvl="2" rtl="0">
              <a:spcBef>
                <a:spcPts val="400"/>
              </a:spcBef>
              <a:spcAft>
                <a:spcPts val="0"/>
              </a:spcAft>
              <a:buNone/>
              <a:defRPr sz="1100"/>
            </a:lvl3pPr>
            <a:lvl4pPr lvl="3" rtl="0">
              <a:spcBef>
                <a:spcPts val="400"/>
              </a:spcBef>
              <a:spcAft>
                <a:spcPts val="0"/>
              </a:spcAft>
              <a:buNone/>
              <a:defRPr sz="1100"/>
            </a:lvl4pPr>
            <a:lvl5pPr lvl="4" rtl="0">
              <a:spcBef>
                <a:spcPts val="400"/>
              </a:spcBef>
              <a:spcAft>
                <a:spcPts val="0"/>
              </a:spcAft>
              <a:buNone/>
              <a:defRPr sz="1100"/>
            </a:lvl5pPr>
            <a:lvl6pPr lvl="5" rtl="0">
              <a:spcBef>
                <a:spcPts val="400"/>
              </a:spcBef>
              <a:spcAft>
                <a:spcPts val="0"/>
              </a:spcAft>
              <a:buNone/>
              <a:defRPr sz="1100"/>
            </a:lvl6pPr>
            <a:lvl7pPr lvl="6" rtl="0">
              <a:spcBef>
                <a:spcPts val="400"/>
              </a:spcBef>
              <a:spcAft>
                <a:spcPts val="0"/>
              </a:spcAft>
              <a:buNone/>
              <a:defRPr sz="1100"/>
            </a:lvl7pPr>
            <a:lvl8pPr lvl="7" rtl="0">
              <a:spcBef>
                <a:spcPts val="400"/>
              </a:spcBef>
              <a:spcAft>
                <a:spcPts val="0"/>
              </a:spcAft>
              <a:buNone/>
              <a:defRPr sz="1100"/>
            </a:lvl8pPr>
            <a:lvl9pPr lvl="8" rtl="0">
              <a:spcBef>
                <a:spcPts val="400"/>
              </a:spcBef>
              <a:spcAft>
                <a:spcPts val="400"/>
              </a:spcAft>
              <a:buNone/>
              <a:defRPr sz="1100"/>
            </a:lvl9pPr>
          </a:lstStyle>
          <a:p>
            <a:endParaRPr/>
          </a:p>
        </p:txBody>
      </p:sp>
      <p:sp>
        <p:nvSpPr>
          <p:cNvPr id="1375" name="Google Shape;1375;p158"/>
          <p:cNvSpPr txBox="1">
            <a:spLocks noGrp="1"/>
          </p:cNvSpPr>
          <p:nvPr>
            <p:ph type="subTitle" idx="5"/>
          </p:nvPr>
        </p:nvSpPr>
        <p:spPr>
          <a:xfrm>
            <a:off x="5143013" y="930525"/>
            <a:ext cx="3495600" cy="260700"/>
          </a:xfrm>
          <a:prstGeom prst="rect">
            <a:avLst/>
          </a:prstGeom>
        </p:spPr>
        <p:txBody>
          <a:bodyPr spcFirstLastPara="1" wrap="square" lIns="0" tIns="0" rIns="0" bIns="0" anchor="b" anchorCtr="0">
            <a:noAutofit/>
          </a:bodyPr>
          <a:lstStyle>
            <a:lvl1pPr lvl="0"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1pPr>
            <a:lvl2pPr lvl="1"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2pPr>
            <a:lvl3pPr lvl="2"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3pPr>
            <a:lvl4pPr lvl="3"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4pPr>
            <a:lvl5pPr lvl="4"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5pPr>
            <a:lvl6pPr lvl="5"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6pPr>
            <a:lvl7pPr lvl="6"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7pPr>
            <a:lvl8pPr lvl="7"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8pPr>
            <a:lvl9pPr lvl="8"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9pPr>
          </a:lstStyle>
          <a:p>
            <a:endParaRPr/>
          </a:p>
        </p:txBody>
      </p:sp>
      <p:sp>
        <p:nvSpPr>
          <p:cNvPr id="1376" name="Google Shape;1376;p158"/>
          <p:cNvSpPr txBox="1">
            <a:spLocks noGrp="1"/>
          </p:cNvSpPr>
          <p:nvPr>
            <p:ph type="subTitle" idx="6"/>
          </p:nvPr>
        </p:nvSpPr>
        <p:spPr>
          <a:xfrm>
            <a:off x="5143013" y="2373094"/>
            <a:ext cx="3495600" cy="664800"/>
          </a:xfrm>
          <a:prstGeom prst="rect">
            <a:avLst/>
          </a:prstGeom>
        </p:spPr>
        <p:txBody>
          <a:bodyPr spcFirstLastPara="1" wrap="square" lIns="0" tIns="0" rIns="0" bIns="0" anchor="t" anchorCtr="0">
            <a:noAutofit/>
          </a:bodyPr>
          <a:lstStyle>
            <a:lvl1pPr lvl="0" rtl="0">
              <a:spcBef>
                <a:spcPts val="0"/>
              </a:spcBef>
              <a:spcAft>
                <a:spcPts val="0"/>
              </a:spcAft>
              <a:buNone/>
              <a:defRPr sz="1100"/>
            </a:lvl1pPr>
            <a:lvl2pPr lvl="1" rtl="0">
              <a:spcBef>
                <a:spcPts val="400"/>
              </a:spcBef>
              <a:spcAft>
                <a:spcPts val="0"/>
              </a:spcAft>
              <a:buNone/>
              <a:defRPr sz="1100"/>
            </a:lvl2pPr>
            <a:lvl3pPr lvl="2" rtl="0">
              <a:spcBef>
                <a:spcPts val="400"/>
              </a:spcBef>
              <a:spcAft>
                <a:spcPts val="0"/>
              </a:spcAft>
              <a:buNone/>
              <a:defRPr sz="1100"/>
            </a:lvl3pPr>
            <a:lvl4pPr lvl="3" rtl="0">
              <a:spcBef>
                <a:spcPts val="400"/>
              </a:spcBef>
              <a:spcAft>
                <a:spcPts val="0"/>
              </a:spcAft>
              <a:buNone/>
              <a:defRPr sz="1100"/>
            </a:lvl4pPr>
            <a:lvl5pPr lvl="4" rtl="0">
              <a:spcBef>
                <a:spcPts val="400"/>
              </a:spcBef>
              <a:spcAft>
                <a:spcPts val="0"/>
              </a:spcAft>
              <a:buNone/>
              <a:defRPr sz="1100"/>
            </a:lvl5pPr>
            <a:lvl6pPr lvl="5" rtl="0">
              <a:spcBef>
                <a:spcPts val="400"/>
              </a:spcBef>
              <a:spcAft>
                <a:spcPts val="0"/>
              </a:spcAft>
              <a:buNone/>
              <a:defRPr sz="1100"/>
            </a:lvl6pPr>
            <a:lvl7pPr lvl="6" rtl="0">
              <a:spcBef>
                <a:spcPts val="400"/>
              </a:spcBef>
              <a:spcAft>
                <a:spcPts val="0"/>
              </a:spcAft>
              <a:buNone/>
              <a:defRPr sz="1100"/>
            </a:lvl7pPr>
            <a:lvl8pPr lvl="7" rtl="0">
              <a:spcBef>
                <a:spcPts val="400"/>
              </a:spcBef>
              <a:spcAft>
                <a:spcPts val="0"/>
              </a:spcAft>
              <a:buNone/>
              <a:defRPr sz="1100"/>
            </a:lvl8pPr>
            <a:lvl9pPr lvl="8" rtl="0">
              <a:spcBef>
                <a:spcPts val="400"/>
              </a:spcBef>
              <a:spcAft>
                <a:spcPts val="400"/>
              </a:spcAft>
              <a:buNone/>
              <a:defRPr sz="1100"/>
            </a:lvl9pPr>
          </a:lstStyle>
          <a:p>
            <a:endParaRPr/>
          </a:p>
        </p:txBody>
      </p:sp>
      <p:sp>
        <p:nvSpPr>
          <p:cNvPr id="1377" name="Google Shape;1377;p158"/>
          <p:cNvSpPr txBox="1">
            <a:spLocks noGrp="1"/>
          </p:cNvSpPr>
          <p:nvPr>
            <p:ph type="subTitle" idx="7"/>
          </p:nvPr>
        </p:nvSpPr>
        <p:spPr>
          <a:xfrm>
            <a:off x="5143013" y="2070581"/>
            <a:ext cx="3495600" cy="260700"/>
          </a:xfrm>
          <a:prstGeom prst="rect">
            <a:avLst/>
          </a:prstGeom>
        </p:spPr>
        <p:txBody>
          <a:bodyPr spcFirstLastPara="1" wrap="square" lIns="0" tIns="0" rIns="0" bIns="0" anchor="b" anchorCtr="0">
            <a:noAutofit/>
          </a:bodyPr>
          <a:lstStyle>
            <a:lvl1pPr lvl="0"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1pPr>
            <a:lvl2pPr lvl="1"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2pPr>
            <a:lvl3pPr lvl="2"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3pPr>
            <a:lvl4pPr lvl="3"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4pPr>
            <a:lvl5pPr lvl="4"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5pPr>
            <a:lvl6pPr lvl="5"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6pPr>
            <a:lvl7pPr lvl="6"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7pPr>
            <a:lvl8pPr lvl="7"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8pPr>
            <a:lvl9pPr lvl="8"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9pPr>
          </a:lstStyle>
          <a:p>
            <a:endParaRPr/>
          </a:p>
        </p:txBody>
      </p:sp>
      <p:sp>
        <p:nvSpPr>
          <p:cNvPr id="1378" name="Google Shape;1378;p158"/>
          <p:cNvSpPr txBox="1">
            <a:spLocks noGrp="1"/>
          </p:cNvSpPr>
          <p:nvPr>
            <p:ph type="subTitle" idx="8"/>
          </p:nvPr>
        </p:nvSpPr>
        <p:spPr>
          <a:xfrm>
            <a:off x="5143013" y="3513150"/>
            <a:ext cx="3495600" cy="664800"/>
          </a:xfrm>
          <a:prstGeom prst="rect">
            <a:avLst/>
          </a:prstGeom>
        </p:spPr>
        <p:txBody>
          <a:bodyPr spcFirstLastPara="1" wrap="square" lIns="0" tIns="0" rIns="0" bIns="0" anchor="t" anchorCtr="0">
            <a:noAutofit/>
          </a:bodyPr>
          <a:lstStyle>
            <a:lvl1pPr lvl="0" rtl="0">
              <a:spcBef>
                <a:spcPts val="0"/>
              </a:spcBef>
              <a:spcAft>
                <a:spcPts val="0"/>
              </a:spcAft>
              <a:buNone/>
              <a:defRPr sz="1100"/>
            </a:lvl1pPr>
            <a:lvl2pPr lvl="1" rtl="0">
              <a:spcBef>
                <a:spcPts val="400"/>
              </a:spcBef>
              <a:spcAft>
                <a:spcPts val="0"/>
              </a:spcAft>
              <a:buNone/>
              <a:defRPr sz="1100"/>
            </a:lvl2pPr>
            <a:lvl3pPr lvl="2" rtl="0">
              <a:spcBef>
                <a:spcPts val="400"/>
              </a:spcBef>
              <a:spcAft>
                <a:spcPts val="0"/>
              </a:spcAft>
              <a:buNone/>
              <a:defRPr sz="1100"/>
            </a:lvl3pPr>
            <a:lvl4pPr lvl="3" rtl="0">
              <a:spcBef>
                <a:spcPts val="400"/>
              </a:spcBef>
              <a:spcAft>
                <a:spcPts val="0"/>
              </a:spcAft>
              <a:buNone/>
              <a:defRPr sz="1100"/>
            </a:lvl4pPr>
            <a:lvl5pPr lvl="4" rtl="0">
              <a:spcBef>
                <a:spcPts val="400"/>
              </a:spcBef>
              <a:spcAft>
                <a:spcPts val="0"/>
              </a:spcAft>
              <a:buNone/>
              <a:defRPr sz="1100"/>
            </a:lvl5pPr>
            <a:lvl6pPr lvl="5" rtl="0">
              <a:spcBef>
                <a:spcPts val="400"/>
              </a:spcBef>
              <a:spcAft>
                <a:spcPts val="0"/>
              </a:spcAft>
              <a:buNone/>
              <a:defRPr sz="1100"/>
            </a:lvl6pPr>
            <a:lvl7pPr lvl="6" rtl="0">
              <a:spcBef>
                <a:spcPts val="400"/>
              </a:spcBef>
              <a:spcAft>
                <a:spcPts val="0"/>
              </a:spcAft>
              <a:buNone/>
              <a:defRPr sz="1100"/>
            </a:lvl7pPr>
            <a:lvl8pPr lvl="7" rtl="0">
              <a:spcBef>
                <a:spcPts val="400"/>
              </a:spcBef>
              <a:spcAft>
                <a:spcPts val="0"/>
              </a:spcAft>
              <a:buNone/>
              <a:defRPr sz="1100"/>
            </a:lvl8pPr>
            <a:lvl9pPr lvl="8" rtl="0">
              <a:spcBef>
                <a:spcPts val="400"/>
              </a:spcBef>
              <a:spcAft>
                <a:spcPts val="400"/>
              </a:spcAft>
              <a:buNone/>
              <a:defRPr sz="1100"/>
            </a:lvl9pPr>
          </a:lstStyle>
          <a:p>
            <a:endParaRPr/>
          </a:p>
        </p:txBody>
      </p:sp>
      <p:sp>
        <p:nvSpPr>
          <p:cNvPr id="1379" name="Google Shape;1379;p158"/>
          <p:cNvSpPr txBox="1">
            <a:spLocks noGrp="1"/>
          </p:cNvSpPr>
          <p:nvPr>
            <p:ph type="subTitle" idx="9"/>
          </p:nvPr>
        </p:nvSpPr>
        <p:spPr>
          <a:xfrm>
            <a:off x="5143013" y="3210638"/>
            <a:ext cx="3495600" cy="260700"/>
          </a:xfrm>
          <a:prstGeom prst="rect">
            <a:avLst/>
          </a:prstGeom>
        </p:spPr>
        <p:txBody>
          <a:bodyPr spcFirstLastPara="1" wrap="square" lIns="0" tIns="0" rIns="0" bIns="0" anchor="b" anchorCtr="0">
            <a:noAutofit/>
          </a:bodyPr>
          <a:lstStyle>
            <a:lvl1pPr lvl="0"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1pPr>
            <a:lvl2pPr lvl="1"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2pPr>
            <a:lvl3pPr lvl="2"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3pPr>
            <a:lvl4pPr lvl="3"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4pPr>
            <a:lvl5pPr lvl="4"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5pPr>
            <a:lvl6pPr lvl="5"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6pPr>
            <a:lvl7pPr lvl="6"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7pPr>
            <a:lvl8pPr lvl="7"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8pPr>
            <a:lvl9pPr lvl="8"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9pPr>
          </a:lstStyle>
          <a:p>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Interior three column">
  <p:cSld name="CUSTOM_4_3">
    <p:spTree>
      <p:nvGrpSpPr>
        <p:cNvPr id="1" name="Shape 1380"/>
        <p:cNvGrpSpPr/>
        <p:nvPr/>
      </p:nvGrpSpPr>
      <p:grpSpPr>
        <a:xfrm>
          <a:off x="0" y="0"/>
          <a:ext cx="0" cy="0"/>
          <a:chOff x="0" y="0"/>
          <a:chExt cx="0" cy="0"/>
        </a:xfrm>
      </p:grpSpPr>
      <p:sp>
        <p:nvSpPr>
          <p:cNvPr id="1381" name="Google Shape;1381;p159"/>
          <p:cNvSpPr txBox="1">
            <a:spLocks noGrp="1"/>
          </p:cNvSpPr>
          <p:nvPr>
            <p:ph type="subTitle" idx="1"/>
          </p:nvPr>
        </p:nvSpPr>
        <p:spPr>
          <a:xfrm>
            <a:off x="335831" y="41580"/>
            <a:ext cx="3861600" cy="612300"/>
          </a:xfrm>
          <a:prstGeom prst="rect">
            <a:avLst/>
          </a:prstGeom>
        </p:spPr>
        <p:txBody>
          <a:bodyPr spcFirstLastPara="1" wrap="square" lIns="329175" tIns="68575" rIns="68575" bIns="68575" anchor="ctr" anchorCtr="0">
            <a:noAutofit/>
          </a:bodyPr>
          <a:lstStyle>
            <a:lvl1pPr lvl="0"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a:endParaRPr/>
          </a:p>
        </p:txBody>
      </p:sp>
      <p:sp>
        <p:nvSpPr>
          <p:cNvPr id="1382" name="Google Shape;1382;p159"/>
          <p:cNvSpPr txBox="1">
            <a:spLocks noGrp="1"/>
          </p:cNvSpPr>
          <p:nvPr>
            <p:ph type="title"/>
          </p:nvPr>
        </p:nvSpPr>
        <p:spPr>
          <a:xfrm>
            <a:off x="663788" y="653813"/>
            <a:ext cx="7816500" cy="414900"/>
          </a:xfrm>
          <a:prstGeom prst="rect">
            <a:avLst/>
          </a:prstGeom>
        </p:spPr>
        <p:txBody>
          <a:bodyPr spcFirstLastPara="1" wrap="square" lIns="0" tIns="0" rIns="0" bIns="0" anchor="t" anchorCtr="0">
            <a:noAutofit/>
          </a:bodyPr>
          <a:lstStyle>
            <a:lvl1pPr lvl="0" algn="ctr" rtl="0">
              <a:lnSpc>
                <a:spcPct val="130000"/>
              </a:lnSpc>
              <a:spcBef>
                <a:spcPts val="0"/>
              </a:spcBef>
              <a:spcAft>
                <a:spcPts val="0"/>
              </a:spcAft>
              <a:buNone/>
              <a:defRPr sz="2000"/>
            </a:lvl1pPr>
            <a:lvl2pPr lvl="1" algn="ctr" rtl="0">
              <a:lnSpc>
                <a:spcPct val="130000"/>
              </a:lnSpc>
              <a:spcBef>
                <a:spcPts val="0"/>
              </a:spcBef>
              <a:spcAft>
                <a:spcPts val="0"/>
              </a:spcAft>
              <a:buNone/>
              <a:defRPr sz="2000"/>
            </a:lvl2pPr>
            <a:lvl3pPr lvl="2" algn="ctr" rtl="0">
              <a:lnSpc>
                <a:spcPct val="130000"/>
              </a:lnSpc>
              <a:spcBef>
                <a:spcPts val="0"/>
              </a:spcBef>
              <a:spcAft>
                <a:spcPts val="0"/>
              </a:spcAft>
              <a:buNone/>
              <a:defRPr sz="2000"/>
            </a:lvl3pPr>
            <a:lvl4pPr lvl="3" algn="ctr" rtl="0">
              <a:lnSpc>
                <a:spcPct val="130000"/>
              </a:lnSpc>
              <a:spcBef>
                <a:spcPts val="0"/>
              </a:spcBef>
              <a:spcAft>
                <a:spcPts val="0"/>
              </a:spcAft>
              <a:buNone/>
              <a:defRPr sz="2000"/>
            </a:lvl4pPr>
            <a:lvl5pPr lvl="4" algn="ctr" rtl="0">
              <a:lnSpc>
                <a:spcPct val="130000"/>
              </a:lnSpc>
              <a:spcBef>
                <a:spcPts val="0"/>
              </a:spcBef>
              <a:spcAft>
                <a:spcPts val="0"/>
              </a:spcAft>
              <a:buNone/>
              <a:defRPr sz="2000"/>
            </a:lvl5pPr>
            <a:lvl6pPr lvl="5" algn="ctr" rtl="0">
              <a:lnSpc>
                <a:spcPct val="130000"/>
              </a:lnSpc>
              <a:spcBef>
                <a:spcPts val="0"/>
              </a:spcBef>
              <a:spcAft>
                <a:spcPts val="0"/>
              </a:spcAft>
              <a:buNone/>
              <a:defRPr sz="2000"/>
            </a:lvl6pPr>
            <a:lvl7pPr lvl="6" algn="ctr" rtl="0">
              <a:lnSpc>
                <a:spcPct val="130000"/>
              </a:lnSpc>
              <a:spcBef>
                <a:spcPts val="0"/>
              </a:spcBef>
              <a:spcAft>
                <a:spcPts val="0"/>
              </a:spcAft>
              <a:buNone/>
              <a:defRPr sz="2000"/>
            </a:lvl7pPr>
            <a:lvl8pPr lvl="7" algn="ctr" rtl="0">
              <a:lnSpc>
                <a:spcPct val="130000"/>
              </a:lnSpc>
              <a:spcBef>
                <a:spcPts val="0"/>
              </a:spcBef>
              <a:spcAft>
                <a:spcPts val="0"/>
              </a:spcAft>
              <a:buNone/>
              <a:defRPr sz="2000"/>
            </a:lvl8pPr>
            <a:lvl9pPr lvl="8" algn="ctr" rtl="0">
              <a:lnSpc>
                <a:spcPct val="130000"/>
              </a:lnSpc>
              <a:spcBef>
                <a:spcPts val="0"/>
              </a:spcBef>
              <a:spcAft>
                <a:spcPts val="0"/>
              </a:spcAft>
              <a:buNone/>
              <a:defRPr sz="2000"/>
            </a:lvl9pPr>
          </a:lstStyle>
          <a:p>
            <a:endParaRPr/>
          </a:p>
        </p:txBody>
      </p:sp>
      <p:cxnSp>
        <p:nvCxnSpPr>
          <p:cNvPr id="1383" name="Google Shape;1383;p159"/>
          <p:cNvCxnSpPr/>
          <p:nvPr/>
        </p:nvCxnSpPr>
        <p:spPr>
          <a:xfrm rot="10800000">
            <a:off x="335831" y="150"/>
            <a:ext cx="0" cy="664800"/>
          </a:xfrm>
          <a:prstGeom prst="straightConnector1">
            <a:avLst/>
          </a:prstGeom>
          <a:noFill/>
          <a:ln w="9525" cap="flat" cmpd="sng">
            <a:solidFill>
              <a:schemeClr val="accent1"/>
            </a:solidFill>
            <a:prstDash val="solid"/>
            <a:round/>
            <a:headEnd type="none" w="med" len="med"/>
            <a:tailEnd type="none" w="med" len="med"/>
          </a:ln>
        </p:spPr>
      </p:cxnSp>
      <p:cxnSp>
        <p:nvCxnSpPr>
          <p:cNvPr id="1384" name="Google Shape;1384;p159"/>
          <p:cNvCxnSpPr/>
          <p:nvPr/>
        </p:nvCxnSpPr>
        <p:spPr>
          <a:xfrm rot="10800000">
            <a:off x="335825" y="4801200"/>
            <a:ext cx="0" cy="342300"/>
          </a:xfrm>
          <a:prstGeom prst="straightConnector1">
            <a:avLst/>
          </a:prstGeom>
          <a:noFill/>
          <a:ln w="9525" cap="flat" cmpd="sng">
            <a:solidFill>
              <a:schemeClr val="accent1"/>
            </a:solidFill>
            <a:prstDash val="solid"/>
            <a:round/>
            <a:headEnd type="none" w="med" len="med"/>
            <a:tailEnd type="none" w="med" len="med"/>
          </a:ln>
        </p:spPr>
      </p:cxnSp>
      <p:sp>
        <p:nvSpPr>
          <p:cNvPr id="1385" name="Google Shape;1385;p159"/>
          <p:cNvSpPr txBox="1">
            <a:spLocks noGrp="1"/>
          </p:cNvSpPr>
          <p:nvPr>
            <p:ph type="sldNum" idx="12"/>
          </p:nvPr>
        </p:nvSpPr>
        <p:spPr>
          <a:xfrm>
            <a:off x="61481" y="4627167"/>
            <a:ext cx="548700" cy="107700"/>
          </a:xfrm>
          <a:prstGeom prst="rect">
            <a:avLst/>
          </a:prstGeom>
          <a:noFill/>
          <a:ln>
            <a:noFill/>
          </a:ln>
        </p:spPr>
        <p:txBody>
          <a:bodyPr spcFirstLastPara="1" wrap="square" lIns="0" tIns="0" rIns="0" bIns="0" anchor="b" anchorCtr="0">
            <a:noAutofit/>
          </a:bodyPr>
          <a:lstStyle>
            <a:lvl1pPr lvl="0" algn="ctr" rtl="0">
              <a:buNone/>
              <a:defRPr sz="600">
                <a:latin typeface="Red Hat Text Medium"/>
                <a:ea typeface="Red Hat Text Medium"/>
                <a:cs typeface="Red Hat Text Medium"/>
                <a:sym typeface="Red Hat Text Medium"/>
              </a:defRPr>
            </a:lvl1pPr>
            <a:lvl2pPr lvl="1" algn="ctr" rtl="0">
              <a:buNone/>
              <a:defRPr sz="600">
                <a:latin typeface="Red Hat Text Medium"/>
                <a:ea typeface="Red Hat Text Medium"/>
                <a:cs typeface="Red Hat Text Medium"/>
                <a:sym typeface="Red Hat Text Medium"/>
              </a:defRPr>
            </a:lvl2pPr>
            <a:lvl3pPr lvl="2" algn="ctr" rtl="0">
              <a:buNone/>
              <a:defRPr sz="600">
                <a:latin typeface="Red Hat Text Medium"/>
                <a:ea typeface="Red Hat Text Medium"/>
                <a:cs typeface="Red Hat Text Medium"/>
                <a:sym typeface="Red Hat Text Medium"/>
              </a:defRPr>
            </a:lvl3pPr>
            <a:lvl4pPr lvl="3" algn="ctr" rtl="0">
              <a:buNone/>
              <a:defRPr sz="600">
                <a:latin typeface="Red Hat Text Medium"/>
                <a:ea typeface="Red Hat Text Medium"/>
                <a:cs typeface="Red Hat Text Medium"/>
                <a:sym typeface="Red Hat Text Medium"/>
              </a:defRPr>
            </a:lvl4pPr>
            <a:lvl5pPr lvl="4" algn="ctr" rtl="0">
              <a:buNone/>
              <a:defRPr sz="600">
                <a:latin typeface="Red Hat Text Medium"/>
                <a:ea typeface="Red Hat Text Medium"/>
                <a:cs typeface="Red Hat Text Medium"/>
                <a:sym typeface="Red Hat Text Medium"/>
              </a:defRPr>
            </a:lvl5pPr>
            <a:lvl6pPr lvl="5" algn="ctr" rtl="0">
              <a:buNone/>
              <a:defRPr sz="600">
                <a:latin typeface="Red Hat Text Medium"/>
                <a:ea typeface="Red Hat Text Medium"/>
                <a:cs typeface="Red Hat Text Medium"/>
                <a:sym typeface="Red Hat Text Medium"/>
              </a:defRPr>
            </a:lvl6pPr>
            <a:lvl7pPr lvl="6" algn="ctr" rtl="0">
              <a:buNone/>
              <a:defRPr sz="600">
                <a:latin typeface="Red Hat Text Medium"/>
                <a:ea typeface="Red Hat Text Medium"/>
                <a:cs typeface="Red Hat Text Medium"/>
                <a:sym typeface="Red Hat Text Medium"/>
              </a:defRPr>
            </a:lvl7pPr>
            <a:lvl8pPr lvl="7" algn="ctr" rtl="0">
              <a:buNone/>
              <a:defRPr sz="600">
                <a:latin typeface="Red Hat Text Medium"/>
                <a:ea typeface="Red Hat Text Medium"/>
                <a:cs typeface="Red Hat Text Medium"/>
                <a:sym typeface="Red Hat Text Medium"/>
              </a:defRPr>
            </a:lvl8pPr>
            <a:lvl9pPr lvl="8" algn="ctr" rtl="0">
              <a:buNone/>
              <a:defRPr sz="6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pic>
        <p:nvPicPr>
          <p:cNvPr id="1386" name="Google Shape;1386;p159"/>
          <p:cNvPicPr preferRelativeResize="0"/>
          <p:nvPr/>
        </p:nvPicPr>
        <p:blipFill rotWithShape="1">
          <a:blip r:embed="rId2">
            <a:alphaModFix/>
          </a:blip>
          <a:srcRect t="327" b="317"/>
          <a:stretch/>
        </p:blipFill>
        <p:spPr>
          <a:xfrm>
            <a:off x="8033460" y="4734938"/>
            <a:ext cx="731888" cy="171091"/>
          </a:xfrm>
          <a:prstGeom prst="rect">
            <a:avLst/>
          </a:prstGeom>
          <a:noFill/>
          <a:ln>
            <a:noFill/>
          </a:ln>
        </p:spPr>
      </p:pic>
      <p:sp>
        <p:nvSpPr>
          <p:cNvPr id="1387" name="Google Shape;1387;p159"/>
          <p:cNvSpPr txBox="1">
            <a:spLocks noGrp="1"/>
          </p:cNvSpPr>
          <p:nvPr>
            <p:ph type="subTitle" idx="2"/>
          </p:nvPr>
        </p:nvSpPr>
        <p:spPr>
          <a:xfrm>
            <a:off x="663844" y="1068713"/>
            <a:ext cx="7816500" cy="529200"/>
          </a:xfrm>
          <a:prstGeom prst="rect">
            <a:avLst/>
          </a:prstGeom>
        </p:spPr>
        <p:txBody>
          <a:bodyPr spcFirstLastPara="1" wrap="square" lIns="0" tIns="0" rIns="0" bIns="0" anchor="t" anchorCtr="0">
            <a:noAutofit/>
          </a:bodyPr>
          <a:lstStyle>
            <a:lvl1pPr lvl="0" algn="ctr" rtl="0">
              <a:spcBef>
                <a:spcPts val="0"/>
              </a:spcBef>
              <a:spcAft>
                <a:spcPts val="0"/>
              </a:spcAft>
              <a:buNone/>
              <a:defRPr sz="1400">
                <a:solidFill>
                  <a:schemeClr val="accent1"/>
                </a:solidFill>
              </a:defRPr>
            </a:lvl1pPr>
            <a:lvl2pPr lvl="1" algn="ctr" rtl="0">
              <a:spcBef>
                <a:spcPts val="400"/>
              </a:spcBef>
              <a:spcAft>
                <a:spcPts val="0"/>
              </a:spcAft>
              <a:buNone/>
              <a:defRPr sz="1400">
                <a:solidFill>
                  <a:schemeClr val="accent1"/>
                </a:solidFill>
              </a:defRPr>
            </a:lvl2pPr>
            <a:lvl3pPr lvl="2" algn="ctr" rtl="0">
              <a:spcBef>
                <a:spcPts val="400"/>
              </a:spcBef>
              <a:spcAft>
                <a:spcPts val="0"/>
              </a:spcAft>
              <a:buNone/>
              <a:defRPr sz="1400">
                <a:solidFill>
                  <a:schemeClr val="accent1"/>
                </a:solidFill>
              </a:defRPr>
            </a:lvl3pPr>
            <a:lvl4pPr lvl="3" algn="ctr" rtl="0">
              <a:spcBef>
                <a:spcPts val="400"/>
              </a:spcBef>
              <a:spcAft>
                <a:spcPts val="0"/>
              </a:spcAft>
              <a:buNone/>
              <a:defRPr sz="1400">
                <a:solidFill>
                  <a:schemeClr val="accent1"/>
                </a:solidFill>
              </a:defRPr>
            </a:lvl4pPr>
            <a:lvl5pPr lvl="4" algn="ctr" rtl="0">
              <a:spcBef>
                <a:spcPts val="400"/>
              </a:spcBef>
              <a:spcAft>
                <a:spcPts val="0"/>
              </a:spcAft>
              <a:buNone/>
              <a:defRPr sz="1400">
                <a:solidFill>
                  <a:schemeClr val="accent1"/>
                </a:solidFill>
              </a:defRPr>
            </a:lvl5pPr>
            <a:lvl6pPr lvl="5" algn="ctr" rtl="0">
              <a:spcBef>
                <a:spcPts val="400"/>
              </a:spcBef>
              <a:spcAft>
                <a:spcPts val="0"/>
              </a:spcAft>
              <a:buNone/>
              <a:defRPr sz="1400">
                <a:solidFill>
                  <a:schemeClr val="accent1"/>
                </a:solidFill>
              </a:defRPr>
            </a:lvl6pPr>
            <a:lvl7pPr lvl="6" algn="ctr" rtl="0">
              <a:spcBef>
                <a:spcPts val="400"/>
              </a:spcBef>
              <a:spcAft>
                <a:spcPts val="0"/>
              </a:spcAft>
              <a:buNone/>
              <a:defRPr sz="1400">
                <a:solidFill>
                  <a:schemeClr val="accent1"/>
                </a:solidFill>
              </a:defRPr>
            </a:lvl7pPr>
            <a:lvl8pPr lvl="7" algn="ctr" rtl="0">
              <a:spcBef>
                <a:spcPts val="400"/>
              </a:spcBef>
              <a:spcAft>
                <a:spcPts val="0"/>
              </a:spcAft>
              <a:buNone/>
              <a:defRPr sz="1400">
                <a:solidFill>
                  <a:schemeClr val="accent1"/>
                </a:solidFill>
              </a:defRPr>
            </a:lvl8pPr>
            <a:lvl9pPr lvl="8" algn="ctr" rtl="0">
              <a:spcBef>
                <a:spcPts val="400"/>
              </a:spcBef>
              <a:spcAft>
                <a:spcPts val="400"/>
              </a:spcAft>
              <a:buNone/>
              <a:defRPr sz="1400">
                <a:solidFill>
                  <a:schemeClr val="accent1"/>
                </a:solidFill>
              </a:defRPr>
            </a:lvl9pPr>
          </a:lstStyle>
          <a:p>
            <a:endParaRPr/>
          </a:p>
        </p:txBody>
      </p:sp>
      <p:sp>
        <p:nvSpPr>
          <p:cNvPr id="1388" name="Google Shape;1388;p159"/>
          <p:cNvSpPr txBox="1">
            <a:spLocks noGrp="1"/>
          </p:cNvSpPr>
          <p:nvPr>
            <p:ph type="subTitle" idx="3"/>
          </p:nvPr>
        </p:nvSpPr>
        <p:spPr>
          <a:xfrm>
            <a:off x="663788" y="4627163"/>
            <a:ext cx="6001800" cy="420000"/>
          </a:xfrm>
          <a:prstGeom prst="rect">
            <a:avLst/>
          </a:prstGeom>
        </p:spPr>
        <p:txBody>
          <a:bodyPr spcFirstLastPara="1" wrap="square" lIns="0" tIns="0" rIns="0" bIns="0" anchor="b" anchorCtr="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a:endParaRPr/>
          </a:p>
        </p:txBody>
      </p:sp>
      <p:cxnSp>
        <p:nvCxnSpPr>
          <p:cNvPr id="1389" name="Google Shape;1389;p159"/>
          <p:cNvCxnSpPr/>
          <p:nvPr/>
        </p:nvCxnSpPr>
        <p:spPr>
          <a:xfrm>
            <a:off x="3229613" y="3172294"/>
            <a:ext cx="0" cy="1168200"/>
          </a:xfrm>
          <a:prstGeom prst="straightConnector1">
            <a:avLst/>
          </a:prstGeom>
          <a:noFill/>
          <a:ln w="9525" cap="flat" cmpd="sng">
            <a:solidFill>
              <a:schemeClr val="dk2"/>
            </a:solidFill>
            <a:prstDash val="dot"/>
            <a:round/>
            <a:headEnd type="none" w="med" len="med"/>
            <a:tailEnd type="none" w="med" len="med"/>
          </a:ln>
        </p:spPr>
      </p:cxnSp>
      <p:cxnSp>
        <p:nvCxnSpPr>
          <p:cNvPr id="1390" name="Google Shape;1390;p159"/>
          <p:cNvCxnSpPr/>
          <p:nvPr/>
        </p:nvCxnSpPr>
        <p:spPr>
          <a:xfrm>
            <a:off x="5914388" y="3172294"/>
            <a:ext cx="0" cy="1168200"/>
          </a:xfrm>
          <a:prstGeom prst="straightConnector1">
            <a:avLst/>
          </a:prstGeom>
          <a:noFill/>
          <a:ln w="9525" cap="flat" cmpd="sng">
            <a:solidFill>
              <a:schemeClr val="dk2"/>
            </a:solidFill>
            <a:prstDash val="dot"/>
            <a:round/>
            <a:headEnd type="none" w="med" len="med"/>
            <a:tailEnd type="none" w="med" len="med"/>
          </a:ln>
        </p:spPr>
      </p:cxnSp>
      <p:sp>
        <p:nvSpPr>
          <p:cNvPr id="1391" name="Google Shape;1391;p159"/>
          <p:cNvSpPr txBox="1">
            <a:spLocks noGrp="1"/>
          </p:cNvSpPr>
          <p:nvPr>
            <p:ph type="subTitle" idx="4"/>
          </p:nvPr>
        </p:nvSpPr>
        <p:spPr>
          <a:xfrm>
            <a:off x="3351225" y="3172294"/>
            <a:ext cx="2441400" cy="241500"/>
          </a:xfrm>
          <a:prstGeom prst="rect">
            <a:avLst/>
          </a:prstGeom>
        </p:spPr>
        <p:txBody>
          <a:bodyPr spcFirstLastPara="1" wrap="square" lIns="0" tIns="0" rIns="0" bIns="0" anchor="b" anchorCtr="0">
            <a:noAutofit/>
          </a:bodyPr>
          <a:lstStyle>
            <a:lvl1pPr lvl="0" algn="ctr"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1pPr>
            <a:lvl2pPr lvl="1" algn="ctr"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2pPr>
            <a:lvl3pPr lvl="2" algn="ctr"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3pPr>
            <a:lvl4pPr lvl="3" algn="ctr"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4pPr>
            <a:lvl5pPr lvl="4" algn="ctr"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5pPr>
            <a:lvl6pPr lvl="5" algn="ctr"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6pPr>
            <a:lvl7pPr lvl="6" algn="ctr"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7pPr>
            <a:lvl8pPr lvl="7" algn="ctr"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8pPr>
            <a:lvl9pPr lvl="8" algn="ctr"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9pPr>
          </a:lstStyle>
          <a:p>
            <a:endParaRPr/>
          </a:p>
        </p:txBody>
      </p:sp>
      <p:sp>
        <p:nvSpPr>
          <p:cNvPr id="1392" name="Google Shape;1392;p159"/>
          <p:cNvSpPr txBox="1">
            <a:spLocks noGrp="1"/>
          </p:cNvSpPr>
          <p:nvPr>
            <p:ph type="subTitle" idx="5"/>
          </p:nvPr>
        </p:nvSpPr>
        <p:spPr>
          <a:xfrm>
            <a:off x="3351300" y="3539213"/>
            <a:ext cx="2441400" cy="686400"/>
          </a:xfrm>
          <a:prstGeom prst="rect">
            <a:avLst/>
          </a:prstGeom>
        </p:spPr>
        <p:txBody>
          <a:bodyPr spcFirstLastPara="1" wrap="square" lIns="0" tIns="0" rIns="0" bIns="0" anchor="t" anchorCtr="0">
            <a:noAutofit/>
          </a:bodyPr>
          <a:lstStyle>
            <a:lvl1pPr lvl="0" algn="ctr" rtl="0">
              <a:spcBef>
                <a:spcPts val="0"/>
              </a:spcBef>
              <a:spcAft>
                <a:spcPts val="0"/>
              </a:spcAft>
              <a:buNone/>
              <a:defRPr sz="1100"/>
            </a:lvl1pPr>
            <a:lvl2pPr lvl="1" algn="ctr" rtl="0">
              <a:spcBef>
                <a:spcPts val="400"/>
              </a:spcBef>
              <a:spcAft>
                <a:spcPts val="0"/>
              </a:spcAft>
              <a:buNone/>
              <a:defRPr sz="1100"/>
            </a:lvl2pPr>
            <a:lvl3pPr lvl="2" algn="ctr" rtl="0">
              <a:spcBef>
                <a:spcPts val="400"/>
              </a:spcBef>
              <a:spcAft>
                <a:spcPts val="0"/>
              </a:spcAft>
              <a:buNone/>
              <a:defRPr sz="1100"/>
            </a:lvl3pPr>
            <a:lvl4pPr lvl="3" algn="ctr" rtl="0">
              <a:spcBef>
                <a:spcPts val="400"/>
              </a:spcBef>
              <a:spcAft>
                <a:spcPts val="0"/>
              </a:spcAft>
              <a:buNone/>
              <a:defRPr sz="1100"/>
            </a:lvl4pPr>
            <a:lvl5pPr lvl="4" algn="ctr" rtl="0">
              <a:spcBef>
                <a:spcPts val="400"/>
              </a:spcBef>
              <a:spcAft>
                <a:spcPts val="0"/>
              </a:spcAft>
              <a:buNone/>
              <a:defRPr sz="1100"/>
            </a:lvl5pPr>
            <a:lvl6pPr lvl="5" algn="ctr" rtl="0">
              <a:spcBef>
                <a:spcPts val="400"/>
              </a:spcBef>
              <a:spcAft>
                <a:spcPts val="0"/>
              </a:spcAft>
              <a:buNone/>
              <a:defRPr sz="1100"/>
            </a:lvl6pPr>
            <a:lvl7pPr lvl="6" algn="ctr" rtl="0">
              <a:spcBef>
                <a:spcPts val="400"/>
              </a:spcBef>
              <a:spcAft>
                <a:spcPts val="0"/>
              </a:spcAft>
              <a:buNone/>
              <a:defRPr sz="1100"/>
            </a:lvl7pPr>
            <a:lvl8pPr lvl="7" algn="ctr" rtl="0">
              <a:spcBef>
                <a:spcPts val="400"/>
              </a:spcBef>
              <a:spcAft>
                <a:spcPts val="0"/>
              </a:spcAft>
              <a:buNone/>
              <a:defRPr sz="1100"/>
            </a:lvl8pPr>
            <a:lvl9pPr lvl="8" algn="ctr" rtl="0">
              <a:spcBef>
                <a:spcPts val="400"/>
              </a:spcBef>
              <a:spcAft>
                <a:spcPts val="400"/>
              </a:spcAft>
              <a:buNone/>
              <a:defRPr sz="1100"/>
            </a:lvl9pPr>
          </a:lstStyle>
          <a:p>
            <a:endParaRPr/>
          </a:p>
        </p:txBody>
      </p:sp>
      <p:sp>
        <p:nvSpPr>
          <p:cNvPr id="1393" name="Google Shape;1393;p159"/>
          <p:cNvSpPr txBox="1">
            <a:spLocks noGrp="1"/>
          </p:cNvSpPr>
          <p:nvPr>
            <p:ph type="subTitle" idx="6"/>
          </p:nvPr>
        </p:nvSpPr>
        <p:spPr>
          <a:xfrm>
            <a:off x="6036000" y="3172294"/>
            <a:ext cx="2441400" cy="241500"/>
          </a:xfrm>
          <a:prstGeom prst="rect">
            <a:avLst/>
          </a:prstGeom>
        </p:spPr>
        <p:txBody>
          <a:bodyPr spcFirstLastPara="1" wrap="square" lIns="0" tIns="0" rIns="0" bIns="0" anchor="b" anchorCtr="0">
            <a:noAutofit/>
          </a:bodyPr>
          <a:lstStyle>
            <a:lvl1pPr lvl="0" algn="ctr"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1pPr>
            <a:lvl2pPr lvl="1" algn="ctr"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2pPr>
            <a:lvl3pPr lvl="2" algn="ctr"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3pPr>
            <a:lvl4pPr lvl="3" algn="ctr"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4pPr>
            <a:lvl5pPr lvl="4" algn="ctr"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5pPr>
            <a:lvl6pPr lvl="5" algn="ctr"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6pPr>
            <a:lvl7pPr lvl="6" algn="ctr"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7pPr>
            <a:lvl8pPr lvl="7" algn="ctr"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8pPr>
            <a:lvl9pPr lvl="8" algn="ctr"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9pPr>
          </a:lstStyle>
          <a:p>
            <a:endParaRPr/>
          </a:p>
        </p:txBody>
      </p:sp>
      <p:sp>
        <p:nvSpPr>
          <p:cNvPr id="1394" name="Google Shape;1394;p159"/>
          <p:cNvSpPr txBox="1">
            <a:spLocks noGrp="1"/>
          </p:cNvSpPr>
          <p:nvPr>
            <p:ph type="subTitle" idx="7"/>
          </p:nvPr>
        </p:nvSpPr>
        <p:spPr>
          <a:xfrm>
            <a:off x="6036075" y="3539213"/>
            <a:ext cx="2441400" cy="686400"/>
          </a:xfrm>
          <a:prstGeom prst="rect">
            <a:avLst/>
          </a:prstGeom>
        </p:spPr>
        <p:txBody>
          <a:bodyPr spcFirstLastPara="1" wrap="square" lIns="0" tIns="0" rIns="0" bIns="0" anchor="t" anchorCtr="0">
            <a:noAutofit/>
          </a:bodyPr>
          <a:lstStyle>
            <a:lvl1pPr lvl="0" algn="ctr" rtl="0">
              <a:spcBef>
                <a:spcPts val="0"/>
              </a:spcBef>
              <a:spcAft>
                <a:spcPts val="0"/>
              </a:spcAft>
              <a:buNone/>
              <a:defRPr sz="1100"/>
            </a:lvl1pPr>
            <a:lvl2pPr lvl="1" algn="ctr" rtl="0">
              <a:spcBef>
                <a:spcPts val="400"/>
              </a:spcBef>
              <a:spcAft>
                <a:spcPts val="0"/>
              </a:spcAft>
              <a:buNone/>
              <a:defRPr sz="1100"/>
            </a:lvl2pPr>
            <a:lvl3pPr lvl="2" algn="ctr" rtl="0">
              <a:spcBef>
                <a:spcPts val="400"/>
              </a:spcBef>
              <a:spcAft>
                <a:spcPts val="0"/>
              </a:spcAft>
              <a:buNone/>
              <a:defRPr sz="1100"/>
            </a:lvl3pPr>
            <a:lvl4pPr lvl="3" algn="ctr" rtl="0">
              <a:spcBef>
                <a:spcPts val="400"/>
              </a:spcBef>
              <a:spcAft>
                <a:spcPts val="0"/>
              </a:spcAft>
              <a:buNone/>
              <a:defRPr sz="1100"/>
            </a:lvl4pPr>
            <a:lvl5pPr lvl="4" algn="ctr" rtl="0">
              <a:spcBef>
                <a:spcPts val="400"/>
              </a:spcBef>
              <a:spcAft>
                <a:spcPts val="0"/>
              </a:spcAft>
              <a:buNone/>
              <a:defRPr sz="1100"/>
            </a:lvl5pPr>
            <a:lvl6pPr lvl="5" algn="ctr" rtl="0">
              <a:spcBef>
                <a:spcPts val="400"/>
              </a:spcBef>
              <a:spcAft>
                <a:spcPts val="0"/>
              </a:spcAft>
              <a:buNone/>
              <a:defRPr sz="1100"/>
            </a:lvl6pPr>
            <a:lvl7pPr lvl="6" algn="ctr" rtl="0">
              <a:spcBef>
                <a:spcPts val="400"/>
              </a:spcBef>
              <a:spcAft>
                <a:spcPts val="0"/>
              </a:spcAft>
              <a:buNone/>
              <a:defRPr sz="1100"/>
            </a:lvl7pPr>
            <a:lvl8pPr lvl="7" algn="ctr" rtl="0">
              <a:spcBef>
                <a:spcPts val="400"/>
              </a:spcBef>
              <a:spcAft>
                <a:spcPts val="0"/>
              </a:spcAft>
              <a:buNone/>
              <a:defRPr sz="1100"/>
            </a:lvl8pPr>
            <a:lvl9pPr lvl="8" algn="ctr" rtl="0">
              <a:spcBef>
                <a:spcPts val="400"/>
              </a:spcBef>
              <a:spcAft>
                <a:spcPts val="400"/>
              </a:spcAft>
              <a:buNone/>
              <a:defRPr sz="1100"/>
            </a:lvl9pPr>
          </a:lstStyle>
          <a:p>
            <a:endParaRPr/>
          </a:p>
        </p:txBody>
      </p:sp>
      <p:sp>
        <p:nvSpPr>
          <p:cNvPr id="1395" name="Google Shape;1395;p159"/>
          <p:cNvSpPr txBox="1">
            <a:spLocks noGrp="1"/>
          </p:cNvSpPr>
          <p:nvPr>
            <p:ph type="subTitle" idx="8"/>
          </p:nvPr>
        </p:nvSpPr>
        <p:spPr>
          <a:xfrm>
            <a:off x="666450" y="3172294"/>
            <a:ext cx="2441400" cy="241500"/>
          </a:xfrm>
          <a:prstGeom prst="rect">
            <a:avLst/>
          </a:prstGeom>
        </p:spPr>
        <p:txBody>
          <a:bodyPr spcFirstLastPara="1" wrap="square" lIns="0" tIns="0" rIns="0" bIns="0" anchor="b" anchorCtr="0">
            <a:noAutofit/>
          </a:bodyPr>
          <a:lstStyle>
            <a:lvl1pPr lvl="0" algn="ctr"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1pPr>
            <a:lvl2pPr lvl="1" algn="ctr"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2pPr>
            <a:lvl3pPr lvl="2" algn="ctr"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3pPr>
            <a:lvl4pPr lvl="3" algn="ctr"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4pPr>
            <a:lvl5pPr lvl="4" algn="ctr"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5pPr>
            <a:lvl6pPr lvl="5" algn="ctr"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6pPr>
            <a:lvl7pPr lvl="6" algn="ctr"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7pPr>
            <a:lvl8pPr lvl="7" algn="ctr"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8pPr>
            <a:lvl9pPr lvl="8" algn="ctr"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9pPr>
          </a:lstStyle>
          <a:p>
            <a:endParaRPr/>
          </a:p>
        </p:txBody>
      </p:sp>
      <p:sp>
        <p:nvSpPr>
          <p:cNvPr id="1396" name="Google Shape;1396;p159"/>
          <p:cNvSpPr txBox="1">
            <a:spLocks noGrp="1"/>
          </p:cNvSpPr>
          <p:nvPr>
            <p:ph type="subTitle" idx="9"/>
          </p:nvPr>
        </p:nvSpPr>
        <p:spPr>
          <a:xfrm>
            <a:off x="666525" y="3539213"/>
            <a:ext cx="2441400" cy="686400"/>
          </a:xfrm>
          <a:prstGeom prst="rect">
            <a:avLst/>
          </a:prstGeom>
        </p:spPr>
        <p:txBody>
          <a:bodyPr spcFirstLastPara="1" wrap="square" lIns="0" tIns="0" rIns="0" bIns="0" anchor="t" anchorCtr="0">
            <a:noAutofit/>
          </a:bodyPr>
          <a:lstStyle>
            <a:lvl1pPr lvl="0" algn="ctr" rtl="0">
              <a:spcBef>
                <a:spcPts val="0"/>
              </a:spcBef>
              <a:spcAft>
                <a:spcPts val="0"/>
              </a:spcAft>
              <a:buNone/>
              <a:defRPr sz="1100"/>
            </a:lvl1pPr>
            <a:lvl2pPr lvl="1" algn="ctr" rtl="0">
              <a:spcBef>
                <a:spcPts val="400"/>
              </a:spcBef>
              <a:spcAft>
                <a:spcPts val="0"/>
              </a:spcAft>
              <a:buNone/>
              <a:defRPr sz="1100"/>
            </a:lvl2pPr>
            <a:lvl3pPr lvl="2" algn="ctr" rtl="0">
              <a:spcBef>
                <a:spcPts val="400"/>
              </a:spcBef>
              <a:spcAft>
                <a:spcPts val="0"/>
              </a:spcAft>
              <a:buNone/>
              <a:defRPr sz="1100"/>
            </a:lvl3pPr>
            <a:lvl4pPr lvl="3" algn="ctr" rtl="0">
              <a:spcBef>
                <a:spcPts val="400"/>
              </a:spcBef>
              <a:spcAft>
                <a:spcPts val="0"/>
              </a:spcAft>
              <a:buNone/>
              <a:defRPr sz="1100"/>
            </a:lvl4pPr>
            <a:lvl5pPr lvl="4" algn="ctr" rtl="0">
              <a:spcBef>
                <a:spcPts val="400"/>
              </a:spcBef>
              <a:spcAft>
                <a:spcPts val="0"/>
              </a:spcAft>
              <a:buNone/>
              <a:defRPr sz="1100"/>
            </a:lvl5pPr>
            <a:lvl6pPr lvl="5" algn="ctr" rtl="0">
              <a:spcBef>
                <a:spcPts val="400"/>
              </a:spcBef>
              <a:spcAft>
                <a:spcPts val="0"/>
              </a:spcAft>
              <a:buNone/>
              <a:defRPr sz="1100"/>
            </a:lvl6pPr>
            <a:lvl7pPr lvl="6" algn="ctr" rtl="0">
              <a:spcBef>
                <a:spcPts val="400"/>
              </a:spcBef>
              <a:spcAft>
                <a:spcPts val="0"/>
              </a:spcAft>
              <a:buNone/>
              <a:defRPr sz="1100"/>
            </a:lvl7pPr>
            <a:lvl8pPr lvl="7" algn="ctr" rtl="0">
              <a:spcBef>
                <a:spcPts val="400"/>
              </a:spcBef>
              <a:spcAft>
                <a:spcPts val="0"/>
              </a:spcAft>
              <a:buNone/>
              <a:defRPr sz="1100"/>
            </a:lvl8pPr>
            <a:lvl9pPr lvl="8" algn="ctr" rtl="0">
              <a:spcBef>
                <a:spcPts val="400"/>
              </a:spcBef>
              <a:spcAft>
                <a:spcPts val="400"/>
              </a:spcAft>
              <a:buNone/>
              <a:defRPr sz="1100"/>
            </a:lvl9pPr>
          </a:lstStyle>
          <a:p>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Interior image left">
  <p:cSld name="CUSTOM_4_2">
    <p:spTree>
      <p:nvGrpSpPr>
        <p:cNvPr id="1" name="Shape 1397"/>
        <p:cNvGrpSpPr/>
        <p:nvPr/>
      </p:nvGrpSpPr>
      <p:grpSpPr>
        <a:xfrm>
          <a:off x="0" y="0"/>
          <a:ext cx="0" cy="0"/>
          <a:chOff x="0" y="0"/>
          <a:chExt cx="0" cy="0"/>
        </a:xfrm>
      </p:grpSpPr>
      <p:sp>
        <p:nvSpPr>
          <p:cNvPr id="1398" name="Google Shape;1398;p160"/>
          <p:cNvSpPr txBox="1">
            <a:spLocks noGrp="1"/>
          </p:cNvSpPr>
          <p:nvPr>
            <p:ph type="subTitle" idx="1"/>
          </p:nvPr>
        </p:nvSpPr>
        <p:spPr>
          <a:xfrm>
            <a:off x="335831" y="41580"/>
            <a:ext cx="3861600" cy="612300"/>
          </a:xfrm>
          <a:prstGeom prst="rect">
            <a:avLst/>
          </a:prstGeom>
        </p:spPr>
        <p:txBody>
          <a:bodyPr spcFirstLastPara="1" wrap="square" lIns="329175" tIns="68575" rIns="68575" bIns="68575" anchor="ctr" anchorCtr="0">
            <a:noAutofit/>
          </a:bodyPr>
          <a:lstStyle>
            <a:lvl1pPr lvl="0"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a:endParaRPr/>
          </a:p>
        </p:txBody>
      </p:sp>
      <p:sp>
        <p:nvSpPr>
          <p:cNvPr id="1399" name="Google Shape;1399;p160"/>
          <p:cNvSpPr txBox="1">
            <a:spLocks noGrp="1"/>
          </p:cNvSpPr>
          <p:nvPr>
            <p:ph type="title"/>
          </p:nvPr>
        </p:nvSpPr>
        <p:spPr>
          <a:xfrm>
            <a:off x="663788" y="653813"/>
            <a:ext cx="7816500" cy="414900"/>
          </a:xfrm>
          <a:prstGeom prst="rect">
            <a:avLst/>
          </a:prstGeom>
        </p:spPr>
        <p:txBody>
          <a:bodyPr spcFirstLastPara="1" wrap="square" lIns="0" tIns="0" rIns="0" bIns="0" anchor="t" anchorCtr="0">
            <a:noAutofit/>
          </a:bodyPr>
          <a:lstStyle>
            <a:lvl1pPr lvl="0" algn="ctr" rtl="0">
              <a:lnSpc>
                <a:spcPct val="130000"/>
              </a:lnSpc>
              <a:spcBef>
                <a:spcPts val="0"/>
              </a:spcBef>
              <a:spcAft>
                <a:spcPts val="0"/>
              </a:spcAft>
              <a:buNone/>
              <a:defRPr sz="2000"/>
            </a:lvl1pPr>
            <a:lvl2pPr lvl="1" algn="ctr" rtl="0">
              <a:lnSpc>
                <a:spcPct val="130000"/>
              </a:lnSpc>
              <a:spcBef>
                <a:spcPts val="0"/>
              </a:spcBef>
              <a:spcAft>
                <a:spcPts val="0"/>
              </a:spcAft>
              <a:buNone/>
              <a:defRPr sz="2000"/>
            </a:lvl2pPr>
            <a:lvl3pPr lvl="2" algn="ctr" rtl="0">
              <a:lnSpc>
                <a:spcPct val="130000"/>
              </a:lnSpc>
              <a:spcBef>
                <a:spcPts val="0"/>
              </a:spcBef>
              <a:spcAft>
                <a:spcPts val="0"/>
              </a:spcAft>
              <a:buNone/>
              <a:defRPr sz="2000"/>
            </a:lvl3pPr>
            <a:lvl4pPr lvl="3" algn="ctr" rtl="0">
              <a:lnSpc>
                <a:spcPct val="130000"/>
              </a:lnSpc>
              <a:spcBef>
                <a:spcPts val="0"/>
              </a:spcBef>
              <a:spcAft>
                <a:spcPts val="0"/>
              </a:spcAft>
              <a:buNone/>
              <a:defRPr sz="2000"/>
            </a:lvl4pPr>
            <a:lvl5pPr lvl="4" algn="ctr" rtl="0">
              <a:lnSpc>
                <a:spcPct val="130000"/>
              </a:lnSpc>
              <a:spcBef>
                <a:spcPts val="0"/>
              </a:spcBef>
              <a:spcAft>
                <a:spcPts val="0"/>
              </a:spcAft>
              <a:buNone/>
              <a:defRPr sz="2000"/>
            </a:lvl5pPr>
            <a:lvl6pPr lvl="5" algn="ctr" rtl="0">
              <a:lnSpc>
                <a:spcPct val="130000"/>
              </a:lnSpc>
              <a:spcBef>
                <a:spcPts val="0"/>
              </a:spcBef>
              <a:spcAft>
                <a:spcPts val="0"/>
              </a:spcAft>
              <a:buNone/>
              <a:defRPr sz="2000"/>
            </a:lvl6pPr>
            <a:lvl7pPr lvl="6" algn="ctr" rtl="0">
              <a:lnSpc>
                <a:spcPct val="130000"/>
              </a:lnSpc>
              <a:spcBef>
                <a:spcPts val="0"/>
              </a:spcBef>
              <a:spcAft>
                <a:spcPts val="0"/>
              </a:spcAft>
              <a:buNone/>
              <a:defRPr sz="2000"/>
            </a:lvl7pPr>
            <a:lvl8pPr lvl="7" algn="ctr" rtl="0">
              <a:lnSpc>
                <a:spcPct val="130000"/>
              </a:lnSpc>
              <a:spcBef>
                <a:spcPts val="0"/>
              </a:spcBef>
              <a:spcAft>
                <a:spcPts val="0"/>
              </a:spcAft>
              <a:buNone/>
              <a:defRPr sz="2000"/>
            </a:lvl8pPr>
            <a:lvl9pPr lvl="8" algn="ctr" rtl="0">
              <a:lnSpc>
                <a:spcPct val="130000"/>
              </a:lnSpc>
              <a:spcBef>
                <a:spcPts val="0"/>
              </a:spcBef>
              <a:spcAft>
                <a:spcPts val="0"/>
              </a:spcAft>
              <a:buNone/>
              <a:defRPr sz="2000"/>
            </a:lvl9pPr>
          </a:lstStyle>
          <a:p>
            <a:endParaRPr/>
          </a:p>
        </p:txBody>
      </p:sp>
      <p:cxnSp>
        <p:nvCxnSpPr>
          <p:cNvPr id="1400" name="Google Shape;1400;p160"/>
          <p:cNvCxnSpPr/>
          <p:nvPr/>
        </p:nvCxnSpPr>
        <p:spPr>
          <a:xfrm rot="10800000">
            <a:off x="335831" y="150"/>
            <a:ext cx="0" cy="664800"/>
          </a:xfrm>
          <a:prstGeom prst="straightConnector1">
            <a:avLst/>
          </a:prstGeom>
          <a:noFill/>
          <a:ln w="9525" cap="flat" cmpd="sng">
            <a:solidFill>
              <a:schemeClr val="accent1"/>
            </a:solidFill>
            <a:prstDash val="solid"/>
            <a:round/>
            <a:headEnd type="none" w="med" len="med"/>
            <a:tailEnd type="none" w="med" len="med"/>
          </a:ln>
        </p:spPr>
      </p:cxnSp>
      <p:cxnSp>
        <p:nvCxnSpPr>
          <p:cNvPr id="1401" name="Google Shape;1401;p160"/>
          <p:cNvCxnSpPr/>
          <p:nvPr/>
        </p:nvCxnSpPr>
        <p:spPr>
          <a:xfrm rot="10800000">
            <a:off x="335825" y="4801200"/>
            <a:ext cx="0" cy="342300"/>
          </a:xfrm>
          <a:prstGeom prst="straightConnector1">
            <a:avLst/>
          </a:prstGeom>
          <a:noFill/>
          <a:ln w="9525" cap="flat" cmpd="sng">
            <a:solidFill>
              <a:schemeClr val="accent1"/>
            </a:solidFill>
            <a:prstDash val="solid"/>
            <a:round/>
            <a:headEnd type="none" w="med" len="med"/>
            <a:tailEnd type="none" w="med" len="med"/>
          </a:ln>
        </p:spPr>
      </p:cxnSp>
      <p:sp>
        <p:nvSpPr>
          <p:cNvPr id="1402" name="Google Shape;1402;p160"/>
          <p:cNvSpPr txBox="1">
            <a:spLocks noGrp="1"/>
          </p:cNvSpPr>
          <p:nvPr>
            <p:ph type="sldNum" idx="12"/>
          </p:nvPr>
        </p:nvSpPr>
        <p:spPr>
          <a:xfrm>
            <a:off x="61481" y="4627167"/>
            <a:ext cx="548700" cy="107700"/>
          </a:xfrm>
          <a:prstGeom prst="rect">
            <a:avLst/>
          </a:prstGeom>
          <a:noFill/>
          <a:ln>
            <a:noFill/>
          </a:ln>
        </p:spPr>
        <p:txBody>
          <a:bodyPr spcFirstLastPara="1" wrap="square" lIns="0" tIns="0" rIns="0" bIns="0" anchor="b" anchorCtr="0">
            <a:noAutofit/>
          </a:bodyPr>
          <a:lstStyle>
            <a:lvl1pPr lvl="0" algn="ctr" rtl="0">
              <a:buNone/>
              <a:defRPr sz="600">
                <a:latin typeface="Red Hat Text Medium"/>
                <a:ea typeface="Red Hat Text Medium"/>
                <a:cs typeface="Red Hat Text Medium"/>
                <a:sym typeface="Red Hat Text Medium"/>
              </a:defRPr>
            </a:lvl1pPr>
            <a:lvl2pPr lvl="1" algn="ctr" rtl="0">
              <a:buNone/>
              <a:defRPr sz="600">
                <a:latin typeface="Red Hat Text Medium"/>
                <a:ea typeface="Red Hat Text Medium"/>
                <a:cs typeface="Red Hat Text Medium"/>
                <a:sym typeface="Red Hat Text Medium"/>
              </a:defRPr>
            </a:lvl2pPr>
            <a:lvl3pPr lvl="2" algn="ctr" rtl="0">
              <a:buNone/>
              <a:defRPr sz="600">
                <a:latin typeface="Red Hat Text Medium"/>
                <a:ea typeface="Red Hat Text Medium"/>
                <a:cs typeface="Red Hat Text Medium"/>
                <a:sym typeface="Red Hat Text Medium"/>
              </a:defRPr>
            </a:lvl3pPr>
            <a:lvl4pPr lvl="3" algn="ctr" rtl="0">
              <a:buNone/>
              <a:defRPr sz="600">
                <a:latin typeface="Red Hat Text Medium"/>
                <a:ea typeface="Red Hat Text Medium"/>
                <a:cs typeface="Red Hat Text Medium"/>
                <a:sym typeface="Red Hat Text Medium"/>
              </a:defRPr>
            </a:lvl4pPr>
            <a:lvl5pPr lvl="4" algn="ctr" rtl="0">
              <a:buNone/>
              <a:defRPr sz="600">
                <a:latin typeface="Red Hat Text Medium"/>
                <a:ea typeface="Red Hat Text Medium"/>
                <a:cs typeface="Red Hat Text Medium"/>
                <a:sym typeface="Red Hat Text Medium"/>
              </a:defRPr>
            </a:lvl5pPr>
            <a:lvl6pPr lvl="5" algn="ctr" rtl="0">
              <a:buNone/>
              <a:defRPr sz="600">
                <a:latin typeface="Red Hat Text Medium"/>
                <a:ea typeface="Red Hat Text Medium"/>
                <a:cs typeface="Red Hat Text Medium"/>
                <a:sym typeface="Red Hat Text Medium"/>
              </a:defRPr>
            </a:lvl6pPr>
            <a:lvl7pPr lvl="6" algn="ctr" rtl="0">
              <a:buNone/>
              <a:defRPr sz="600">
                <a:latin typeface="Red Hat Text Medium"/>
                <a:ea typeface="Red Hat Text Medium"/>
                <a:cs typeface="Red Hat Text Medium"/>
                <a:sym typeface="Red Hat Text Medium"/>
              </a:defRPr>
            </a:lvl7pPr>
            <a:lvl8pPr lvl="7" algn="ctr" rtl="0">
              <a:buNone/>
              <a:defRPr sz="600">
                <a:latin typeface="Red Hat Text Medium"/>
                <a:ea typeface="Red Hat Text Medium"/>
                <a:cs typeface="Red Hat Text Medium"/>
                <a:sym typeface="Red Hat Text Medium"/>
              </a:defRPr>
            </a:lvl8pPr>
            <a:lvl9pPr lvl="8" algn="ctr" rtl="0">
              <a:buNone/>
              <a:defRPr sz="6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pic>
        <p:nvPicPr>
          <p:cNvPr id="1403" name="Google Shape;1403;p160"/>
          <p:cNvPicPr preferRelativeResize="0"/>
          <p:nvPr/>
        </p:nvPicPr>
        <p:blipFill rotWithShape="1">
          <a:blip r:embed="rId2">
            <a:alphaModFix/>
          </a:blip>
          <a:srcRect t="327" b="317"/>
          <a:stretch/>
        </p:blipFill>
        <p:spPr>
          <a:xfrm>
            <a:off x="8033460" y="4734938"/>
            <a:ext cx="731888" cy="171091"/>
          </a:xfrm>
          <a:prstGeom prst="rect">
            <a:avLst/>
          </a:prstGeom>
          <a:noFill/>
          <a:ln>
            <a:noFill/>
          </a:ln>
        </p:spPr>
      </p:pic>
      <p:sp>
        <p:nvSpPr>
          <p:cNvPr id="1404" name="Google Shape;1404;p160"/>
          <p:cNvSpPr txBox="1">
            <a:spLocks noGrp="1"/>
          </p:cNvSpPr>
          <p:nvPr>
            <p:ph type="subTitle" idx="2"/>
          </p:nvPr>
        </p:nvSpPr>
        <p:spPr>
          <a:xfrm>
            <a:off x="663844" y="1068713"/>
            <a:ext cx="7816500" cy="529200"/>
          </a:xfrm>
          <a:prstGeom prst="rect">
            <a:avLst/>
          </a:prstGeom>
        </p:spPr>
        <p:txBody>
          <a:bodyPr spcFirstLastPara="1" wrap="square" lIns="0" tIns="0" rIns="0" bIns="0" anchor="t" anchorCtr="0">
            <a:noAutofit/>
          </a:bodyPr>
          <a:lstStyle>
            <a:lvl1pPr lvl="0" algn="ctr" rtl="0">
              <a:spcBef>
                <a:spcPts val="0"/>
              </a:spcBef>
              <a:spcAft>
                <a:spcPts val="0"/>
              </a:spcAft>
              <a:buNone/>
              <a:defRPr sz="1400">
                <a:solidFill>
                  <a:schemeClr val="accent1"/>
                </a:solidFill>
              </a:defRPr>
            </a:lvl1pPr>
            <a:lvl2pPr lvl="1" algn="ctr" rtl="0">
              <a:spcBef>
                <a:spcPts val="400"/>
              </a:spcBef>
              <a:spcAft>
                <a:spcPts val="0"/>
              </a:spcAft>
              <a:buNone/>
              <a:defRPr sz="1400">
                <a:solidFill>
                  <a:schemeClr val="accent1"/>
                </a:solidFill>
              </a:defRPr>
            </a:lvl2pPr>
            <a:lvl3pPr lvl="2" algn="ctr" rtl="0">
              <a:spcBef>
                <a:spcPts val="400"/>
              </a:spcBef>
              <a:spcAft>
                <a:spcPts val="0"/>
              </a:spcAft>
              <a:buNone/>
              <a:defRPr sz="1400">
                <a:solidFill>
                  <a:schemeClr val="accent1"/>
                </a:solidFill>
              </a:defRPr>
            </a:lvl3pPr>
            <a:lvl4pPr lvl="3" algn="ctr" rtl="0">
              <a:spcBef>
                <a:spcPts val="400"/>
              </a:spcBef>
              <a:spcAft>
                <a:spcPts val="0"/>
              </a:spcAft>
              <a:buNone/>
              <a:defRPr sz="1400">
                <a:solidFill>
                  <a:schemeClr val="accent1"/>
                </a:solidFill>
              </a:defRPr>
            </a:lvl4pPr>
            <a:lvl5pPr lvl="4" algn="ctr" rtl="0">
              <a:spcBef>
                <a:spcPts val="400"/>
              </a:spcBef>
              <a:spcAft>
                <a:spcPts val="0"/>
              </a:spcAft>
              <a:buNone/>
              <a:defRPr sz="1400">
                <a:solidFill>
                  <a:schemeClr val="accent1"/>
                </a:solidFill>
              </a:defRPr>
            </a:lvl5pPr>
            <a:lvl6pPr lvl="5" algn="ctr" rtl="0">
              <a:spcBef>
                <a:spcPts val="400"/>
              </a:spcBef>
              <a:spcAft>
                <a:spcPts val="0"/>
              </a:spcAft>
              <a:buNone/>
              <a:defRPr sz="1400">
                <a:solidFill>
                  <a:schemeClr val="accent1"/>
                </a:solidFill>
              </a:defRPr>
            </a:lvl6pPr>
            <a:lvl7pPr lvl="6" algn="ctr" rtl="0">
              <a:spcBef>
                <a:spcPts val="400"/>
              </a:spcBef>
              <a:spcAft>
                <a:spcPts val="0"/>
              </a:spcAft>
              <a:buNone/>
              <a:defRPr sz="1400">
                <a:solidFill>
                  <a:schemeClr val="accent1"/>
                </a:solidFill>
              </a:defRPr>
            </a:lvl7pPr>
            <a:lvl8pPr lvl="7" algn="ctr" rtl="0">
              <a:spcBef>
                <a:spcPts val="400"/>
              </a:spcBef>
              <a:spcAft>
                <a:spcPts val="0"/>
              </a:spcAft>
              <a:buNone/>
              <a:defRPr sz="1400">
                <a:solidFill>
                  <a:schemeClr val="accent1"/>
                </a:solidFill>
              </a:defRPr>
            </a:lvl8pPr>
            <a:lvl9pPr lvl="8" algn="ctr" rtl="0">
              <a:spcBef>
                <a:spcPts val="400"/>
              </a:spcBef>
              <a:spcAft>
                <a:spcPts val="400"/>
              </a:spcAft>
              <a:buNone/>
              <a:defRPr sz="1400">
                <a:solidFill>
                  <a:schemeClr val="accent1"/>
                </a:solidFill>
              </a:defRPr>
            </a:lvl9pPr>
          </a:lstStyle>
          <a:p>
            <a:endParaRPr/>
          </a:p>
        </p:txBody>
      </p:sp>
      <p:sp>
        <p:nvSpPr>
          <p:cNvPr id="1405" name="Google Shape;1405;p160"/>
          <p:cNvSpPr txBox="1">
            <a:spLocks noGrp="1"/>
          </p:cNvSpPr>
          <p:nvPr>
            <p:ph type="subTitle" idx="3"/>
          </p:nvPr>
        </p:nvSpPr>
        <p:spPr>
          <a:xfrm>
            <a:off x="663788" y="4627163"/>
            <a:ext cx="6001800" cy="420000"/>
          </a:xfrm>
          <a:prstGeom prst="rect">
            <a:avLst/>
          </a:prstGeom>
        </p:spPr>
        <p:txBody>
          <a:bodyPr spcFirstLastPara="1" wrap="square" lIns="0" tIns="0" rIns="0" bIns="0" anchor="b" anchorCtr="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a:endParaRPr/>
          </a:p>
        </p:txBody>
      </p:sp>
      <p:sp>
        <p:nvSpPr>
          <p:cNvPr id="1406" name="Google Shape;1406;p160"/>
          <p:cNvSpPr txBox="1">
            <a:spLocks noGrp="1"/>
          </p:cNvSpPr>
          <p:nvPr>
            <p:ph type="subTitle" idx="4"/>
          </p:nvPr>
        </p:nvSpPr>
        <p:spPr>
          <a:xfrm>
            <a:off x="4246556" y="1904438"/>
            <a:ext cx="4114800" cy="2376600"/>
          </a:xfrm>
          <a:prstGeom prst="rect">
            <a:avLst/>
          </a:prstGeom>
        </p:spPr>
        <p:txBody>
          <a:bodyPr spcFirstLastPara="1" wrap="square" lIns="0" tIns="0" rIns="0" bIns="0" anchor="t" anchorCtr="0">
            <a:noAutofit/>
          </a:bodyPr>
          <a:lstStyle>
            <a:lvl1pPr lvl="0" rtl="0">
              <a:lnSpc>
                <a:spcPct val="113000"/>
              </a:lnSpc>
              <a:spcBef>
                <a:spcPts val="0"/>
              </a:spcBef>
              <a:spcAft>
                <a:spcPts val="0"/>
              </a:spcAft>
              <a:buNone/>
              <a:defRPr/>
            </a:lvl1pPr>
            <a:lvl2pPr lvl="1" rtl="0">
              <a:lnSpc>
                <a:spcPct val="113000"/>
              </a:lnSpc>
              <a:spcBef>
                <a:spcPts val="1500"/>
              </a:spcBef>
              <a:spcAft>
                <a:spcPts val="0"/>
              </a:spcAft>
              <a:buNone/>
              <a:defRPr/>
            </a:lvl2pPr>
            <a:lvl3pPr lvl="2" rtl="0">
              <a:lnSpc>
                <a:spcPct val="113000"/>
              </a:lnSpc>
              <a:spcBef>
                <a:spcPts val="1500"/>
              </a:spcBef>
              <a:spcAft>
                <a:spcPts val="0"/>
              </a:spcAft>
              <a:buNone/>
              <a:defRPr/>
            </a:lvl3pPr>
            <a:lvl4pPr lvl="3" rtl="0">
              <a:lnSpc>
                <a:spcPct val="113000"/>
              </a:lnSpc>
              <a:spcBef>
                <a:spcPts val="1500"/>
              </a:spcBef>
              <a:spcAft>
                <a:spcPts val="0"/>
              </a:spcAft>
              <a:buNone/>
              <a:defRPr/>
            </a:lvl4pPr>
            <a:lvl5pPr lvl="4" rtl="0">
              <a:lnSpc>
                <a:spcPct val="113000"/>
              </a:lnSpc>
              <a:spcBef>
                <a:spcPts val="1500"/>
              </a:spcBef>
              <a:spcAft>
                <a:spcPts val="0"/>
              </a:spcAft>
              <a:buNone/>
              <a:defRPr/>
            </a:lvl5pPr>
            <a:lvl6pPr lvl="5" rtl="0">
              <a:lnSpc>
                <a:spcPct val="113000"/>
              </a:lnSpc>
              <a:spcBef>
                <a:spcPts val="1500"/>
              </a:spcBef>
              <a:spcAft>
                <a:spcPts val="0"/>
              </a:spcAft>
              <a:buNone/>
              <a:defRPr/>
            </a:lvl6pPr>
            <a:lvl7pPr lvl="6" rtl="0">
              <a:lnSpc>
                <a:spcPct val="113000"/>
              </a:lnSpc>
              <a:spcBef>
                <a:spcPts val="1500"/>
              </a:spcBef>
              <a:spcAft>
                <a:spcPts val="0"/>
              </a:spcAft>
              <a:buNone/>
              <a:defRPr/>
            </a:lvl7pPr>
            <a:lvl8pPr lvl="7" rtl="0">
              <a:lnSpc>
                <a:spcPct val="113000"/>
              </a:lnSpc>
              <a:spcBef>
                <a:spcPts val="1500"/>
              </a:spcBef>
              <a:spcAft>
                <a:spcPts val="0"/>
              </a:spcAft>
              <a:buNone/>
              <a:defRPr/>
            </a:lvl8pPr>
            <a:lvl9pPr lvl="8" rtl="0">
              <a:lnSpc>
                <a:spcPct val="113000"/>
              </a:lnSpc>
              <a:spcBef>
                <a:spcPts val="1500"/>
              </a:spcBef>
              <a:spcAft>
                <a:spcPts val="1500"/>
              </a:spcAft>
              <a:buNone/>
              <a:defRPr/>
            </a:lvl9pPr>
          </a:lstStyle>
          <a:p>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Interior large text alt1">
  <p:cSld name="CUSTOM_4_2_2">
    <p:spTree>
      <p:nvGrpSpPr>
        <p:cNvPr id="1" name="Shape 1407"/>
        <p:cNvGrpSpPr/>
        <p:nvPr/>
      </p:nvGrpSpPr>
      <p:grpSpPr>
        <a:xfrm>
          <a:off x="0" y="0"/>
          <a:ext cx="0" cy="0"/>
          <a:chOff x="0" y="0"/>
          <a:chExt cx="0" cy="0"/>
        </a:xfrm>
      </p:grpSpPr>
      <p:sp>
        <p:nvSpPr>
          <p:cNvPr id="1408" name="Google Shape;1408;p161"/>
          <p:cNvSpPr txBox="1">
            <a:spLocks noGrp="1"/>
          </p:cNvSpPr>
          <p:nvPr>
            <p:ph type="subTitle" idx="1"/>
          </p:nvPr>
        </p:nvSpPr>
        <p:spPr>
          <a:xfrm>
            <a:off x="335831" y="41580"/>
            <a:ext cx="3861600" cy="612300"/>
          </a:xfrm>
          <a:prstGeom prst="rect">
            <a:avLst/>
          </a:prstGeom>
        </p:spPr>
        <p:txBody>
          <a:bodyPr spcFirstLastPara="1" wrap="square" lIns="329175" tIns="68575" rIns="68575" bIns="68575" anchor="ctr" anchorCtr="0">
            <a:noAutofit/>
          </a:bodyPr>
          <a:lstStyle>
            <a:lvl1pPr lvl="0"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a:endParaRPr/>
          </a:p>
        </p:txBody>
      </p:sp>
      <p:sp>
        <p:nvSpPr>
          <p:cNvPr id="1409" name="Google Shape;1409;p161"/>
          <p:cNvSpPr txBox="1">
            <a:spLocks noGrp="1"/>
          </p:cNvSpPr>
          <p:nvPr>
            <p:ph type="title"/>
          </p:nvPr>
        </p:nvSpPr>
        <p:spPr>
          <a:xfrm>
            <a:off x="663788" y="653813"/>
            <a:ext cx="7816500" cy="414900"/>
          </a:xfrm>
          <a:prstGeom prst="rect">
            <a:avLst/>
          </a:prstGeom>
        </p:spPr>
        <p:txBody>
          <a:bodyPr spcFirstLastPara="1" wrap="square" lIns="0" tIns="0" rIns="0" bIns="0" anchor="t" anchorCtr="0">
            <a:noAutofit/>
          </a:bodyPr>
          <a:lstStyle>
            <a:lvl1pPr lvl="0" algn="ctr" rtl="0">
              <a:lnSpc>
                <a:spcPct val="130000"/>
              </a:lnSpc>
              <a:spcBef>
                <a:spcPts val="0"/>
              </a:spcBef>
              <a:spcAft>
                <a:spcPts val="0"/>
              </a:spcAft>
              <a:buNone/>
              <a:defRPr sz="2000"/>
            </a:lvl1pPr>
            <a:lvl2pPr lvl="1" algn="ctr" rtl="0">
              <a:lnSpc>
                <a:spcPct val="130000"/>
              </a:lnSpc>
              <a:spcBef>
                <a:spcPts val="0"/>
              </a:spcBef>
              <a:spcAft>
                <a:spcPts val="0"/>
              </a:spcAft>
              <a:buNone/>
              <a:defRPr sz="2000"/>
            </a:lvl2pPr>
            <a:lvl3pPr lvl="2" algn="ctr" rtl="0">
              <a:lnSpc>
                <a:spcPct val="130000"/>
              </a:lnSpc>
              <a:spcBef>
                <a:spcPts val="0"/>
              </a:spcBef>
              <a:spcAft>
                <a:spcPts val="0"/>
              </a:spcAft>
              <a:buNone/>
              <a:defRPr sz="2000"/>
            </a:lvl3pPr>
            <a:lvl4pPr lvl="3" algn="ctr" rtl="0">
              <a:lnSpc>
                <a:spcPct val="130000"/>
              </a:lnSpc>
              <a:spcBef>
                <a:spcPts val="0"/>
              </a:spcBef>
              <a:spcAft>
                <a:spcPts val="0"/>
              </a:spcAft>
              <a:buNone/>
              <a:defRPr sz="2000"/>
            </a:lvl4pPr>
            <a:lvl5pPr lvl="4" algn="ctr" rtl="0">
              <a:lnSpc>
                <a:spcPct val="130000"/>
              </a:lnSpc>
              <a:spcBef>
                <a:spcPts val="0"/>
              </a:spcBef>
              <a:spcAft>
                <a:spcPts val="0"/>
              </a:spcAft>
              <a:buNone/>
              <a:defRPr sz="2000"/>
            </a:lvl5pPr>
            <a:lvl6pPr lvl="5" algn="ctr" rtl="0">
              <a:lnSpc>
                <a:spcPct val="130000"/>
              </a:lnSpc>
              <a:spcBef>
                <a:spcPts val="0"/>
              </a:spcBef>
              <a:spcAft>
                <a:spcPts val="0"/>
              </a:spcAft>
              <a:buNone/>
              <a:defRPr sz="2000"/>
            </a:lvl6pPr>
            <a:lvl7pPr lvl="6" algn="ctr" rtl="0">
              <a:lnSpc>
                <a:spcPct val="130000"/>
              </a:lnSpc>
              <a:spcBef>
                <a:spcPts val="0"/>
              </a:spcBef>
              <a:spcAft>
                <a:spcPts val="0"/>
              </a:spcAft>
              <a:buNone/>
              <a:defRPr sz="2000"/>
            </a:lvl7pPr>
            <a:lvl8pPr lvl="7" algn="ctr" rtl="0">
              <a:lnSpc>
                <a:spcPct val="130000"/>
              </a:lnSpc>
              <a:spcBef>
                <a:spcPts val="0"/>
              </a:spcBef>
              <a:spcAft>
                <a:spcPts val="0"/>
              </a:spcAft>
              <a:buNone/>
              <a:defRPr sz="2000"/>
            </a:lvl8pPr>
            <a:lvl9pPr lvl="8" algn="ctr" rtl="0">
              <a:lnSpc>
                <a:spcPct val="130000"/>
              </a:lnSpc>
              <a:spcBef>
                <a:spcPts val="0"/>
              </a:spcBef>
              <a:spcAft>
                <a:spcPts val="0"/>
              </a:spcAft>
              <a:buNone/>
              <a:defRPr sz="2000"/>
            </a:lvl9pPr>
          </a:lstStyle>
          <a:p>
            <a:endParaRPr/>
          </a:p>
        </p:txBody>
      </p:sp>
      <p:cxnSp>
        <p:nvCxnSpPr>
          <p:cNvPr id="1410" name="Google Shape;1410;p161"/>
          <p:cNvCxnSpPr/>
          <p:nvPr/>
        </p:nvCxnSpPr>
        <p:spPr>
          <a:xfrm rot="10800000">
            <a:off x="335831" y="150"/>
            <a:ext cx="0" cy="664800"/>
          </a:xfrm>
          <a:prstGeom prst="straightConnector1">
            <a:avLst/>
          </a:prstGeom>
          <a:noFill/>
          <a:ln w="9525" cap="flat" cmpd="sng">
            <a:solidFill>
              <a:schemeClr val="accent1"/>
            </a:solidFill>
            <a:prstDash val="solid"/>
            <a:round/>
            <a:headEnd type="none" w="med" len="med"/>
            <a:tailEnd type="none" w="med" len="med"/>
          </a:ln>
        </p:spPr>
      </p:cxnSp>
      <p:cxnSp>
        <p:nvCxnSpPr>
          <p:cNvPr id="1411" name="Google Shape;1411;p161"/>
          <p:cNvCxnSpPr/>
          <p:nvPr/>
        </p:nvCxnSpPr>
        <p:spPr>
          <a:xfrm rot="10800000">
            <a:off x="335825" y="4801200"/>
            <a:ext cx="0" cy="342300"/>
          </a:xfrm>
          <a:prstGeom prst="straightConnector1">
            <a:avLst/>
          </a:prstGeom>
          <a:noFill/>
          <a:ln w="9525" cap="flat" cmpd="sng">
            <a:solidFill>
              <a:schemeClr val="accent1"/>
            </a:solidFill>
            <a:prstDash val="solid"/>
            <a:round/>
            <a:headEnd type="none" w="med" len="med"/>
            <a:tailEnd type="none" w="med" len="med"/>
          </a:ln>
        </p:spPr>
      </p:cxnSp>
      <p:sp>
        <p:nvSpPr>
          <p:cNvPr id="1412" name="Google Shape;1412;p161"/>
          <p:cNvSpPr txBox="1">
            <a:spLocks noGrp="1"/>
          </p:cNvSpPr>
          <p:nvPr>
            <p:ph type="sldNum" idx="12"/>
          </p:nvPr>
        </p:nvSpPr>
        <p:spPr>
          <a:xfrm>
            <a:off x="61481" y="4627167"/>
            <a:ext cx="548700" cy="107700"/>
          </a:xfrm>
          <a:prstGeom prst="rect">
            <a:avLst/>
          </a:prstGeom>
          <a:noFill/>
          <a:ln>
            <a:noFill/>
          </a:ln>
        </p:spPr>
        <p:txBody>
          <a:bodyPr spcFirstLastPara="1" wrap="square" lIns="0" tIns="0" rIns="0" bIns="0" anchor="b" anchorCtr="0">
            <a:noAutofit/>
          </a:bodyPr>
          <a:lstStyle>
            <a:lvl1pPr lvl="0" algn="ctr" rtl="0">
              <a:buNone/>
              <a:defRPr sz="600">
                <a:latin typeface="Red Hat Text Medium"/>
                <a:ea typeface="Red Hat Text Medium"/>
                <a:cs typeface="Red Hat Text Medium"/>
                <a:sym typeface="Red Hat Text Medium"/>
              </a:defRPr>
            </a:lvl1pPr>
            <a:lvl2pPr lvl="1" algn="ctr" rtl="0">
              <a:buNone/>
              <a:defRPr sz="600">
                <a:latin typeface="Red Hat Text Medium"/>
                <a:ea typeface="Red Hat Text Medium"/>
                <a:cs typeface="Red Hat Text Medium"/>
                <a:sym typeface="Red Hat Text Medium"/>
              </a:defRPr>
            </a:lvl2pPr>
            <a:lvl3pPr lvl="2" algn="ctr" rtl="0">
              <a:buNone/>
              <a:defRPr sz="600">
                <a:latin typeface="Red Hat Text Medium"/>
                <a:ea typeface="Red Hat Text Medium"/>
                <a:cs typeface="Red Hat Text Medium"/>
                <a:sym typeface="Red Hat Text Medium"/>
              </a:defRPr>
            </a:lvl3pPr>
            <a:lvl4pPr lvl="3" algn="ctr" rtl="0">
              <a:buNone/>
              <a:defRPr sz="600">
                <a:latin typeface="Red Hat Text Medium"/>
                <a:ea typeface="Red Hat Text Medium"/>
                <a:cs typeface="Red Hat Text Medium"/>
                <a:sym typeface="Red Hat Text Medium"/>
              </a:defRPr>
            </a:lvl4pPr>
            <a:lvl5pPr lvl="4" algn="ctr" rtl="0">
              <a:buNone/>
              <a:defRPr sz="600">
                <a:latin typeface="Red Hat Text Medium"/>
                <a:ea typeface="Red Hat Text Medium"/>
                <a:cs typeface="Red Hat Text Medium"/>
                <a:sym typeface="Red Hat Text Medium"/>
              </a:defRPr>
            </a:lvl5pPr>
            <a:lvl6pPr lvl="5" algn="ctr" rtl="0">
              <a:buNone/>
              <a:defRPr sz="600">
                <a:latin typeface="Red Hat Text Medium"/>
                <a:ea typeface="Red Hat Text Medium"/>
                <a:cs typeface="Red Hat Text Medium"/>
                <a:sym typeface="Red Hat Text Medium"/>
              </a:defRPr>
            </a:lvl6pPr>
            <a:lvl7pPr lvl="6" algn="ctr" rtl="0">
              <a:buNone/>
              <a:defRPr sz="600">
                <a:latin typeface="Red Hat Text Medium"/>
                <a:ea typeface="Red Hat Text Medium"/>
                <a:cs typeface="Red Hat Text Medium"/>
                <a:sym typeface="Red Hat Text Medium"/>
              </a:defRPr>
            </a:lvl7pPr>
            <a:lvl8pPr lvl="7" algn="ctr" rtl="0">
              <a:buNone/>
              <a:defRPr sz="600">
                <a:latin typeface="Red Hat Text Medium"/>
                <a:ea typeface="Red Hat Text Medium"/>
                <a:cs typeface="Red Hat Text Medium"/>
                <a:sym typeface="Red Hat Text Medium"/>
              </a:defRPr>
            </a:lvl8pPr>
            <a:lvl9pPr lvl="8" algn="ctr" rtl="0">
              <a:buNone/>
              <a:defRPr sz="6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pic>
        <p:nvPicPr>
          <p:cNvPr id="1413" name="Google Shape;1413;p161"/>
          <p:cNvPicPr preferRelativeResize="0"/>
          <p:nvPr/>
        </p:nvPicPr>
        <p:blipFill rotWithShape="1">
          <a:blip r:embed="rId2">
            <a:alphaModFix/>
          </a:blip>
          <a:srcRect t="327" b="317"/>
          <a:stretch/>
        </p:blipFill>
        <p:spPr>
          <a:xfrm>
            <a:off x="8033460" y="4734938"/>
            <a:ext cx="731888" cy="171091"/>
          </a:xfrm>
          <a:prstGeom prst="rect">
            <a:avLst/>
          </a:prstGeom>
          <a:noFill/>
          <a:ln>
            <a:noFill/>
          </a:ln>
        </p:spPr>
      </p:pic>
      <p:sp>
        <p:nvSpPr>
          <p:cNvPr id="1414" name="Google Shape;1414;p161"/>
          <p:cNvSpPr txBox="1">
            <a:spLocks noGrp="1"/>
          </p:cNvSpPr>
          <p:nvPr>
            <p:ph type="subTitle" idx="2"/>
          </p:nvPr>
        </p:nvSpPr>
        <p:spPr>
          <a:xfrm>
            <a:off x="663788" y="4627163"/>
            <a:ext cx="6001800" cy="420000"/>
          </a:xfrm>
          <a:prstGeom prst="rect">
            <a:avLst/>
          </a:prstGeom>
        </p:spPr>
        <p:txBody>
          <a:bodyPr spcFirstLastPara="1" wrap="square" lIns="0" tIns="0" rIns="0" bIns="0" anchor="b" anchorCtr="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a:endParaRPr/>
          </a:p>
        </p:txBody>
      </p:sp>
      <p:sp>
        <p:nvSpPr>
          <p:cNvPr id="1415" name="Google Shape;1415;p161"/>
          <p:cNvSpPr txBox="1">
            <a:spLocks noGrp="1"/>
          </p:cNvSpPr>
          <p:nvPr>
            <p:ph type="subTitle" idx="3"/>
          </p:nvPr>
        </p:nvSpPr>
        <p:spPr>
          <a:xfrm>
            <a:off x="663844" y="1068713"/>
            <a:ext cx="7816500" cy="529200"/>
          </a:xfrm>
          <a:prstGeom prst="rect">
            <a:avLst/>
          </a:prstGeom>
        </p:spPr>
        <p:txBody>
          <a:bodyPr spcFirstLastPara="1" wrap="square" lIns="0" tIns="0" rIns="0" bIns="0" anchor="t" anchorCtr="0">
            <a:noAutofit/>
          </a:bodyPr>
          <a:lstStyle>
            <a:lvl1pPr lvl="0" algn="ctr" rtl="0">
              <a:spcBef>
                <a:spcPts val="0"/>
              </a:spcBef>
              <a:spcAft>
                <a:spcPts val="0"/>
              </a:spcAft>
              <a:buNone/>
              <a:defRPr sz="1400">
                <a:solidFill>
                  <a:schemeClr val="accent1"/>
                </a:solidFill>
              </a:defRPr>
            </a:lvl1pPr>
            <a:lvl2pPr lvl="1" algn="ctr" rtl="0">
              <a:spcBef>
                <a:spcPts val="400"/>
              </a:spcBef>
              <a:spcAft>
                <a:spcPts val="0"/>
              </a:spcAft>
              <a:buNone/>
              <a:defRPr sz="1400">
                <a:solidFill>
                  <a:schemeClr val="accent1"/>
                </a:solidFill>
              </a:defRPr>
            </a:lvl2pPr>
            <a:lvl3pPr lvl="2" algn="ctr" rtl="0">
              <a:spcBef>
                <a:spcPts val="400"/>
              </a:spcBef>
              <a:spcAft>
                <a:spcPts val="0"/>
              </a:spcAft>
              <a:buNone/>
              <a:defRPr sz="1400">
                <a:solidFill>
                  <a:schemeClr val="accent1"/>
                </a:solidFill>
              </a:defRPr>
            </a:lvl3pPr>
            <a:lvl4pPr lvl="3" algn="ctr" rtl="0">
              <a:spcBef>
                <a:spcPts val="400"/>
              </a:spcBef>
              <a:spcAft>
                <a:spcPts val="0"/>
              </a:spcAft>
              <a:buNone/>
              <a:defRPr sz="1400">
                <a:solidFill>
                  <a:schemeClr val="accent1"/>
                </a:solidFill>
              </a:defRPr>
            </a:lvl4pPr>
            <a:lvl5pPr lvl="4" algn="ctr" rtl="0">
              <a:spcBef>
                <a:spcPts val="400"/>
              </a:spcBef>
              <a:spcAft>
                <a:spcPts val="0"/>
              </a:spcAft>
              <a:buNone/>
              <a:defRPr sz="1400">
                <a:solidFill>
                  <a:schemeClr val="accent1"/>
                </a:solidFill>
              </a:defRPr>
            </a:lvl5pPr>
            <a:lvl6pPr lvl="5" algn="ctr" rtl="0">
              <a:spcBef>
                <a:spcPts val="400"/>
              </a:spcBef>
              <a:spcAft>
                <a:spcPts val="0"/>
              </a:spcAft>
              <a:buNone/>
              <a:defRPr sz="1400">
                <a:solidFill>
                  <a:schemeClr val="accent1"/>
                </a:solidFill>
              </a:defRPr>
            </a:lvl6pPr>
            <a:lvl7pPr lvl="6" algn="ctr" rtl="0">
              <a:spcBef>
                <a:spcPts val="400"/>
              </a:spcBef>
              <a:spcAft>
                <a:spcPts val="0"/>
              </a:spcAft>
              <a:buNone/>
              <a:defRPr sz="1400">
                <a:solidFill>
                  <a:schemeClr val="accent1"/>
                </a:solidFill>
              </a:defRPr>
            </a:lvl7pPr>
            <a:lvl8pPr lvl="7" algn="ctr" rtl="0">
              <a:spcBef>
                <a:spcPts val="400"/>
              </a:spcBef>
              <a:spcAft>
                <a:spcPts val="0"/>
              </a:spcAft>
              <a:buNone/>
              <a:defRPr sz="1400">
                <a:solidFill>
                  <a:schemeClr val="accent1"/>
                </a:solidFill>
              </a:defRPr>
            </a:lvl8pPr>
            <a:lvl9pPr lvl="8" algn="ctr" rtl="0">
              <a:spcBef>
                <a:spcPts val="400"/>
              </a:spcBef>
              <a:spcAft>
                <a:spcPts val="400"/>
              </a:spcAft>
              <a:buNone/>
              <a:defRPr sz="1400">
                <a:solidFill>
                  <a:schemeClr val="accent1"/>
                </a:solidFill>
              </a:defRPr>
            </a:lvl9pPr>
          </a:lstStyle>
          <a:p>
            <a:endParaRPr/>
          </a:p>
        </p:txBody>
      </p:sp>
      <p:sp>
        <p:nvSpPr>
          <p:cNvPr id="1416" name="Google Shape;1416;p161"/>
          <p:cNvSpPr txBox="1">
            <a:spLocks noGrp="1"/>
          </p:cNvSpPr>
          <p:nvPr>
            <p:ph type="subTitle" idx="4"/>
          </p:nvPr>
        </p:nvSpPr>
        <p:spPr>
          <a:xfrm>
            <a:off x="1565888" y="1812319"/>
            <a:ext cx="6033600" cy="978000"/>
          </a:xfrm>
          <a:prstGeom prst="rect">
            <a:avLst/>
          </a:prstGeom>
        </p:spPr>
        <p:txBody>
          <a:bodyPr spcFirstLastPara="1" wrap="square" lIns="0" tIns="0" rIns="0" bIns="0" anchor="t" anchorCtr="0">
            <a:noAutofit/>
          </a:bodyPr>
          <a:lstStyle>
            <a:lvl1pPr lvl="0" rtl="0">
              <a:spcBef>
                <a:spcPts val="0"/>
              </a:spcBef>
              <a:spcAft>
                <a:spcPts val="0"/>
              </a:spcAft>
              <a:buNone/>
              <a:defRPr>
                <a:solidFill>
                  <a:schemeClr val="accent1"/>
                </a:solidFill>
              </a:defRPr>
            </a:lvl1pPr>
            <a:lvl2pPr lvl="1" rtl="0">
              <a:spcBef>
                <a:spcPts val="400"/>
              </a:spcBef>
              <a:spcAft>
                <a:spcPts val="0"/>
              </a:spcAft>
              <a:buNone/>
              <a:defRPr>
                <a:solidFill>
                  <a:schemeClr val="accent1"/>
                </a:solidFill>
              </a:defRPr>
            </a:lvl2pPr>
            <a:lvl3pPr lvl="2" rtl="0">
              <a:spcBef>
                <a:spcPts val="400"/>
              </a:spcBef>
              <a:spcAft>
                <a:spcPts val="0"/>
              </a:spcAft>
              <a:buNone/>
              <a:defRPr>
                <a:solidFill>
                  <a:schemeClr val="accent1"/>
                </a:solidFill>
              </a:defRPr>
            </a:lvl3pPr>
            <a:lvl4pPr lvl="3" rtl="0">
              <a:spcBef>
                <a:spcPts val="400"/>
              </a:spcBef>
              <a:spcAft>
                <a:spcPts val="0"/>
              </a:spcAft>
              <a:buNone/>
              <a:defRPr>
                <a:solidFill>
                  <a:schemeClr val="accent1"/>
                </a:solidFill>
              </a:defRPr>
            </a:lvl4pPr>
            <a:lvl5pPr lvl="4" rtl="0">
              <a:spcBef>
                <a:spcPts val="400"/>
              </a:spcBef>
              <a:spcAft>
                <a:spcPts val="0"/>
              </a:spcAft>
              <a:buNone/>
              <a:defRPr>
                <a:solidFill>
                  <a:schemeClr val="accent1"/>
                </a:solidFill>
              </a:defRPr>
            </a:lvl5pPr>
            <a:lvl6pPr lvl="5" rtl="0">
              <a:spcBef>
                <a:spcPts val="400"/>
              </a:spcBef>
              <a:spcAft>
                <a:spcPts val="0"/>
              </a:spcAft>
              <a:buNone/>
              <a:defRPr>
                <a:solidFill>
                  <a:schemeClr val="accent1"/>
                </a:solidFill>
              </a:defRPr>
            </a:lvl6pPr>
            <a:lvl7pPr lvl="6" rtl="0">
              <a:spcBef>
                <a:spcPts val="400"/>
              </a:spcBef>
              <a:spcAft>
                <a:spcPts val="0"/>
              </a:spcAft>
              <a:buNone/>
              <a:defRPr>
                <a:solidFill>
                  <a:schemeClr val="accent1"/>
                </a:solidFill>
              </a:defRPr>
            </a:lvl7pPr>
            <a:lvl8pPr lvl="7" rtl="0">
              <a:spcBef>
                <a:spcPts val="400"/>
              </a:spcBef>
              <a:spcAft>
                <a:spcPts val="0"/>
              </a:spcAft>
              <a:buNone/>
              <a:defRPr>
                <a:solidFill>
                  <a:schemeClr val="accent1"/>
                </a:solidFill>
              </a:defRPr>
            </a:lvl8pPr>
            <a:lvl9pPr lvl="8" rtl="0">
              <a:spcBef>
                <a:spcPts val="400"/>
              </a:spcBef>
              <a:spcAft>
                <a:spcPts val="400"/>
              </a:spcAft>
              <a:buNone/>
              <a:defRPr>
                <a:solidFill>
                  <a:schemeClr val="accent1"/>
                </a:solidFill>
              </a:defRPr>
            </a:lvl9pPr>
          </a:lstStyle>
          <a:p>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Interior large text">
  <p:cSld name="CUSTOM_4_2_1">
    <p:spTree>
      <p:nvGrpSpPr>
        <p:cNvPr id="1" name="Shape 1417"/>
        <p:cNvGrpSpPr/>
        <p:nvPr/>
      </p:nvGrpSpPr>
      <p:grpSpPr>
        <a:xfrm>
          <a:off x="0" y="0"/>
          <a:ext cx="0" cy="0"/>
          <a:chOff x="0" y="0"/>
          <a:chExt cx="0" cy="0"/>
        </a:xfrm>
      </p:grpSpPr>
      <p:sp>
        <p:nvSpPr>
          <p:cNvPr id="1418" name="Google Shape;1418;p162"/>
          <p:cNvSpPr txBox="1">
            <a:spLocks noGrp="1"/>
          </p:cNvSpPr>
          <p:nvPr>
            <p:ph type="title"/>
          </p:nvPr>
        </p:nvSpPr>
        <p:spPr>
          <a:xfrm>
            <a:off x="2460281" y="1239806"/>
            <a:ext cx="5573100" cy="2949000"/>
          </a:xfrm>
          <a:prstGeom prst="rect">
            <a:avLst/>
          </a:prstGeom>
        </p:spPr>
        <p:txBody>
          <a:bodyPr spcFirstLastPara="1" wrap="square" lIns="0" tIns="0" rIns="0" bIns="0" anchor="ctr" anchorCtr="0">
            <a:noAutofit/>
          </a:bodyPr>
          <a:lstStyle>
            <a:lvl1pPr lvl="0" rtl="0">
              <a:lnSpc>
                <a:spcPct val="115000"/>
              </a:lnSpc>
              <a:spcBef>
                <a:spcPts val="0"/>
              </a:spcBef>
              <a:spcAft>
                <a:spcPts val="0"/>
              </a:spcAft>
              <a:buNone/>
              <a:defRPr sz="2000">
                <a:solidFill>
                  <a:schemeClr val="accent1"/>
                </a:solidFill>
                <a:latin typeface="Red Hat Text"/>
                <a:ea typeface="Red Hat Text"/>
                <a:cs typeface="Red Hat Text"/>
                <a:sym typeface="Red Hat Text"/>
              </a:defRPr>
            </a:lvl1pPr>
            <a:lvl2pPr lvl="1" rtl="0">
              <a:lnSpc>
                <a:spcPct val="115000"/>
              </a:lnSpc>
              <a:spcBef>
                <a:spcPts val="0"/>
              </a:spcBef>
              <a:spcAft>
                <a:spcPts val="0"/>
              </a:spcAft>
              <a:buNone/>
              <a:defRPr sz="2000">
                <a:solidFill>
                  <a:schemeClr val="accent1"/>
                </a:solidFill>
                <a:latin typeface="Red Hat Text"/>
                <a:ea typeface="Red Hat Text"/>
                <a:cs typeface="Red Hat Text"/>
                <a:sym typeface="Red Hat Text"/>
              </a:defRPr>
            </a:lvl2pPr>
            <a:lvl3pPr lvl="2" rtl="0">
              <a:lnSpc>
                <a:spcPct val="115000"/>
              </a:lnSpc>
              <a:spcBef>
                <a:spcPts val="0"/>
              </a:spcBef>
              <a:spcAft>
                <a:spcPts val="0"/>
              </a:spcAft>
              <a:buNone/>
              <a:defRPr sz="2000">
                <a:solidFill>
                  <a:schemeClr val="accent1"/>
                </a:solidFill>
                <a:latin typeface="Red Hat Text"/>
                <a:ea typeface="Red Hat Text"/>
                <a:cs typeface="Red Hat Text"/>
                <a:sym typeface="Red Hat Text"/>
              </a:defRPr>
            </a:lvl3pPr>
            <a:lvl4pPr lvl="3" rtl="0">
              <a:lnSpc>
                <a:spcPct val="115000"/>
              </a:lnSpc>
              <a:spcBef>
                <a:spcPts val="0"/>
              </a:spcBef>
              <a:spcAft>
                <a:spcPts val="0"/>
              </a:spcAft>
              <a:buNone/>
              <a:defRPr sz="2000">
                <a:solidFill>
                  <a:schemeClr val="accent1"/>
                </a:solidFill>
                <a:latin typeface="Red Hat Text"/>
                <a:ea typeface="Red Hat Text"/>
                <a:cs typeface="Red Hat Text"/>
                <a:sym typeface="Red Hat Text"/>
              </a:defRPr>
            </a:lvl4pPr>
            <a:lvl5pPr lvl="4" rtl="0">
              <a:lnSpc>
                <a:spcPct val="115000"/>
              </a:lnSpc>
              <a:spcBef>
                <a:spcPts val="0"/>
              </a:spcBef>
              <a:spcAft>
                <a:spcPts val="0"/>
              </a:spcAft>
              <a:buNone/>
              <a:defRPr sz="2000">
                <a:solidFill>
                  <a:schemeClr val="accent1"/>
                </a:solidFill>
                <a:latin typeface="Red Hat Text"/>
                <a:ea typeface="Red Hat Text"/>
                <a:cs typeface="Red Hat Text"/>
                <a:sym typeface="Red Hat Text"/>
              </a:defRPr>
            </a:lvl5pPr>
            <a:lvl6pPr lvl="5" rtl="0">
              <a:lnSpc>
                <a:spcPct val="115000"/>
              </a:lnSpc>
              <a:spcBef>
                <a:spcPts val="0"/>
              </a:spcBef>
              <a:spcAft>
                <a:spcPts val="0"/>
              </a:spcAft>
              <a:buNone/>
              <a:defRPr sz="2000">
                <a:solidFill>
                  <a:schemeClr val="accent1"/>
                </a:solidFill>
                <a:latin typeface="Red Hat Text"/>
                <a:ea typeface="Red Hat Text"/>
                <a:cs typeface="Red Hat Text"/>
                <a:sym typeface="Red Hat Text"/>
              </a:defRPr>
            </a:lvl6pPr>
            <a:lvl7pPr lvl="6" rtl="0">
              <a:lnSpc>
                <a:spcPct val="115000"/>
              </a:lnSpc>
              <a:spcBef>
                <a:spcPts val="0"/>
              </a:spcBef>
              <a:spcAft>
                <a:spcPts val="0"/>
              </a:spcAft>
              <a:buNone/>
              <a:defRPr sz="2000">
                <a:solidFill>
                  <a:schemeClr val="accent1"/>
                </a:solidFill>
                <a:latin typeface="Red Hat Text"/>
                <a:ea typeface="Red Hat Text"/>
                <a:cs typeface="Red Hat Text"/>
                <a:sym typeface="Red Hat Text"/>
              </a:defRPr>
            </a:lvl7pPr>
            <a:lvl8pPr lvl="7" rtl="0">
              <a:lnSpc>
                <a:spcPct val="115000"/>
              </a:lnSpc>
              <a:spcBef>
                <a:spcPts val="0"/>
              </a:spcBef>
              <a:spcAft>
                <a:spcPts val="0"/>
              </a:spcAft>
              <a:buNone/>
              <a:defRPr sz="2000">
                <a:solidFill>
                  <a:schemeClr val="accent1"/>
                </a:solidFill>
                <a:latin typeface="Red Hat Text"/>
                <a:ea typeface="Red Hat Text"/>
                <a:cs typeface="Red Hat Text"/>
                <a:sym typeface="Red Hat Text"/>
              </a:defRPr>
            </a:lvl8pPr>
            <a:lvl9pPr lvl="8" rtl="0">
              <a:lnSpc>
                <a:spcPct val="115000"/>
              </a:lnSpc>
              <a:spcBef>
                <a:spcPts val="0"/>
              </a:spcBef>
              <a:spcAft>
                <a:spcPts val="0"/>
              </a:spcAft>
              <a:buNone/>
              <a:defRPr sz="2000">
                <a:solidFill>
                  <a:schemeClr val="accent1"/>
                </a:solidFill>
                <a:latin typeface="Red Hat Text"/>
                <a:ea typeface="Red Hat Text"/>
                <a:cs typeface="Red Hat Text"/>
                <a:sym typeface="Red Hat Text"/>
              </a:defRPr>
            </a:lvl9pPr>
          </a:lstStyle>
          <a:p>
            <a:endParaRPr/>
          </a:p>
        </p:txBody>
      </p:sp>
      <p:sp>
        <p:nvSpPr>
          <p:cNvPr id="1419" name="Google Shape;1419;p162"/>
          <p:cNvSpPr txBox="1">
            <a:spLocks noGrp="1"/>
          </p:cNvSpPr>
          <p:nvPr>
            <p:ph type="subTitle" idx="1"/>
          </p:nvPr>
        </p:nvSpPr>
        <p:spPr>
          <a:xfrm>
            <a:off x="335831" y="41580"/>
            <a:ext cx="3861600" cy="612300"/>
          </a:xfrm>
          <a:prstGeom prst="rect">
            <a:avLst/>
          </a:prstGeom>
        </p:spPr>
        <p:txBody>
          <a:bodyPr spcFirstLastPara="1" wrap="square" lIns="329175" tIns="68575" rIns="68575" bIns="68575" anchor="ctr" anchorCtr="0">
            <a:noAutofit/>
          </a:bodyPr>
          <a:lstStyle>
            <a:lvl1pPr lvl="0"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a:endParaRPr/>
          </a:p>
        </p:txBody>
      </p:sp>
      <p:cxnSp>
        <p:nvCxnSpPr>
          <p:cNvPr id="1420" name="Google Shape;1420;p162"/>
          <p:cNvCxnSpPr/>
          <p:nvPr/>
        </p:nvCxnSpPr>
        <p:spPr>
          <a:xfrm rot="10800000">
            <a:off x="335831" y="150"/>
            <a:ext cx="0" cy="664800"/>
          </a:xfrm>
          <a:prstGeom prst="straightConnector1">
            <a:avLst/>
          </a:prstGeom>
          <a:noFill/>
          <a:ln w="9525" cap="flat" cmpd="sng">
            <a:solidFill>
              <a:schemeClr val="accent1"/>
            </a:solidFill>
            <a:prstDash val="solid"/>
            <a:round/>
            <a:headEnd type="none" w="med" len="med"/>
            <a:tailEnd type="none" w="med" len="med"/>
          </a:ln>
        </p:spPr>
      </p:cxnSp>
      <p:cxnSp>
        <p:nvCxnSpPr>
          <p:cNvPr id="1421" name="Google Shape;1421;p162"/>
          <p:cNvCxnSpPr/>
          <p:nvPr/>
        </p:nvCxnSpPr>
        <p:spPr>
          <a:xfrm rot="10800000">
            <a:off x="335825" y="4801200"/>
            <a:ext cx="0" cy="342300"/>
          </a:xfrm>
          <a:prstGeom prst="straightConnector1">
            <a:avLst/>
          </a:prstGeom>
          <a:noFill/>
          <a:ln w="9525" cap="flat" cmpd="sng">
            <a:solidFill>
              <a:schemeClr val="accent1"/>
            </a:solidFill>
            <a:prstDash val="solid"/>
            <a:round/>
            <a:headEnd type="none" w="med" len="med"/>
            <a:tailEnd type="none" w="med" len="med"/>
          </a:ln>
        </p:spPr>
      </p:cxnSp>
      <p:sp>
        <p:nvSpPr>
          <p:cNvPr id="1422" name="Google Shape;1422;p162"/>
          <p:cNvSpPr txBox="1">
            <a:spLocks noGrp="1"/>
          </p:cNvSpPr>
          <p:nvPr>
            <p:ph type="sldNum" idx="12"/>
          </p:nvPr>
        </p:nvSpPr>
        <p:spPr>
          <a:xfrm>
            <a:off x="61481" y="4627167"/>
            <a:ext cx="548700" cy="107700"/>
          </a:xfrm>
          <a:prstGeom prst="rect">
            <a:avLst/>
          </a:prstGeom>
          <a:noFill/>
          <a:ln>
            <a:noFill/>
          </a:ln>
        </p:spPr>
        <p:txBody>
          <a:bodyPr spcFirstLastPara="1" wrap="square" lIns="0" tIns="0" rIns="0" bIns="0" anchor="b" anchorCtr="0">
            <a:noAutofit/>
          </a:bodyPr>
          <a:lstStyle>
            <a:lvl1pPr lvl="0" algn="ctr" rtl="0">
              <a:buNone/>
              <a:defRPr sz="600">
                <a:latin typeface="Red Hat Text Medium"/>
                <a:ea typeface="Red Hat Text Medium"/>
                <a:cs typeface="Red Hat Text Medium"/>
                <a:sym typeface="Red Hat Text Medium"/>
              </a:defRPr>
            </a:lvl1pPr>
            <a:lvl2pPr lvl="1" algn="ctr" rtl="0">
              <a:buNone/>
              <a:defRPr sz="600">
                <a:latin typeface="Red Hat Text Medium"/>
                <a:ea typeface="Red Hat Text Medium"/>
                <a:cs typeface="Red Hat Text Medium"/>
                <a:sym typeface="Red Hat Text Medium"/>
              </a:defRPr>
            </a:lvl2pPr>
            <a:lvl3pPr lvl="2" algn="ctr" rtl="0">
              <a:buNone/>
              <a:defRPr sz="600">
                <a:latin typeface="Red Hat Text Medium"/>
                <a:ea typeface="Red Hat Text Medium"/>
                <a:cs typeface="Red Hat Text Medium"/>
                <a:sym typeface="Red Hat Text Medium"/>
              </a:defRPr>
            </a:lvl3pPr>
            <a:lvl4pPr lvl="3" algn="ctr" rtl="0">
              <a:buNone/>
              <a:defRPr sz="600">
                <a:latin typeface="Red Hat Text Medium"/>
                <a:ea typeface="Red Hat Text Medium"/>
                <a:cs typeface="Red Hat Text Medium"/>
                <a:sym typeface="Red Hat Text Medium"/>
              </a:defRPr>
            </a:lvl4pPr>
            <a:lvl5pPr lvl="4" algn="ctr" rtl="0">
              <a:buNone/>
              <a:defRPr sz="600">
                <a:latin typeface="Red Hat Text Medium"/>
                <a:ea typeface="Red Hat Text Medium"/>
                <a:cs typeface="Red Hat Text Medium"/>
                <a:sym typeface="Red Hat Text Medium"/>
              </a:defRPr>
            </a:lvl5pPr>
            <a:lvl6pPr lvl="5" algn="ctr" rtl="0">
              <a:buNone/>
              <a:defRPr sz="600">
                <a:latin typeface="Red Hat Text Medium"/>
                <a:ea typeface="Red Hat Text Medium"/>
                <a:cs typeface="Red Hat Text Medium"/>
                <a:sym typeface="Red Hat Text Medium"/>
              </a:defRPr>
            </a:lvl6pPr>
            <a:lvl7pPr lvl="6" algn="ctr" rtl="0">
              <a:buNone/>
              <a:defRPr sz="600">
                <a:latin typeface="Red Hat Text Medium"/>
                <a:ea typeface="Red Hat Text Medium"/>
                <a:cs typeface="Red Hat Text Medium"/>
                <a:sym typeface="Red Hat Text Medium"/>
              </a:defRPr>
            </a:lvl7pPr>
            <a:lvl8pPr lvl="7" algn="ctr" rtl="0">
              <a:buNone/>
              <a:defRPr sz="600">
                <a:latin typeface="Red Hat Text Medium"/>
                <a:ea typeface="Red Hat Text Medium"/>
                <a:cs typeface="Red Hat Text Medium"/>
                <a:sym typeface="Red Hat Text Medium"/>
              </a:defRPr>
            </a:lvl8pPr>
            <a:lvl9pPr lvl="8" algn="ctr" rtl="0">
              <a:buNone/>
              <a:defRPr sz="6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pic>
        <p:nvPicPr>
          <p:cNvPr id="1423" name="Google Shape;1423;p162"/>
          <p:cNvPicPr preferRelativeResize="0"/>
          <p:nvPr/>
        </p:nvPicPr>
        <p:blipFill rotWithShape="1">
          <a:blip r:embed="rId2">
            <a:alphaModFix/>
          </a:blip>
          <a:srcRect t="327" b="317"/>
          <a:stretch/>
        </p:blipFill>
        <p:spPr>
          <a:xfrm>
            <a:off x="8033460" y="4734938"/>
            <a:ext cx="731888" cy="171091"/>
          </a:xfrm>
          <a:prstGeom prst="rect">
            <a:avLst/>
          </a:prstGeom>
          <a:noFill/>
          <a:ln>
            <a:noFill/>
          </a:ln>
        </p:spPr>
      </p:pic>
      <p:sp>
        <p:nvSpPr>
          <p:cNvPr id="1424" name="Google Shape;1424;p162"/>
          <p:cNvSpPr txBox="1">
            <a:spLocks noGrp="1"/>
          </p:cNvSpPr>
          <p:nvPr>
            <p:ph type="subTitle" idx="2"/>
          </p:nvPr>
        </p:nvSpPr>
        <p:spPr>
          <a:xfrm>
            <a:off x="663788" y="4627163"/>
            <a:ext cx="6001800" cy="420000"/>
          </a:xfrm>
          <a:prstGeom prst="rect">
            <a:avLst/>
          </a:prstGeom>
        </p:spPr>
        <p:txBody>
          <a:bodyPr spcFirstLastPara="1" wrap="square" lIns="0" tIns="0" rIns="0" bIns="0" anchor="b" anchorCtr="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Interior agenda dark">
  <p:cSld name="CUSTOM_4_1">
    <p:bg>
      <p:bgPr>
        <a:solidFill>
          <a:srgbClr val="353535"/>
        </a:solidFill>
        <a:effectLst/>
      </p:bgPr>
    </p:bg>
    <p:spTree>
      <p:nvGrpSpPr>
        <p:cNvPr id="1" name="Shape 1425"/>
        <p:cNvGrpSpPr/>
        <p:nvPr/>
      </p:nvGrpSpPr>
      <p:grpSpPr>
        <a:xfrm>
          <a:off x="0" y="0"/>
          <a:ext cx="0" cy="0"/>
          <a:chOff x="0" y="0"/>
          <a:chExt cx="0" cy="0"/>
        </a:xfrm>
      </p:grpSpPr>
      <p:sp>
        <p:nvSpPr>
          <p:cNvPr id="1426" name="Google Shape;1426;p163"/>
          <p:cNvSpPr txBox="1">
            <a:spLocks noGrp="1"/>
          </p:cNvSpPr>
          <p:nvPr>
            <p:ph type="title"/>
          </p:nvPr>
        </p:nvSpPr>
        <p:spPr>
          <a:xfrm>
            <a:off x="663788" y="653812"/>
            <a:ext cx="7816500" cy="991500"/>
          </a:xfrm>
          <a:prstGeom prst="rect">
            <a:avLst/>
          </a:prstGeom>
        </p:spPr>
        <p:txBody>
          <a:bodyPr spcFirstLastPara="1" wrap="square" lIns="0" tIns="0" rIns="0" bIns="0" anchor="b" anchorCtr="0">
            <a:noAutofit/>
          </a:bodyPr>
          <a:lstStyle>
            <a:lvl1pPr lvl="0" rtl="0">
              <a:lnSpc>
                <a:spcPct val="115000"/>
              </a:lnSpc>
              <a:spcBef>
                <a:spcPts val="0"/>
              </a:spcBef>
              <a:spcAft>
                <a:spcPts val="0"/>
              </a:spcAft>
              <a:buNone/>
              <a:defRPr sz="2300">
                <a:solidFill>
                  <a:schemeClr val="lt1"/>
                </a:solidFill>
              </a:defRPr>
            </a:lvl1pPr>
            <a:lvl2pPr lvl="1" rtl="0">
              <a:lnSpc>
                <a:spcPct val="115000"/>
              </a:lnSpc>
              <a:spcBef>
                <a:spcPts val="0"/>
              </a:spcBef>
              <a:spcAft>
                <a:spcPts val="0"/>
              </a:spcAft>
              <a:buNone/>
              <a:defRPr sz="2000">
                <a:solidFill>
                  <a:schemeClr val="lt1"/>
                </a:solidFill>
              </a:defRPr>
            </a:lvl2pPr>
            <a:lvl3pPr lvl="2" rtl="0">
              <a:lnSpc>
                <a:spcPct val="115000"/>
              </a:lnSpc>
              <a:spcBef>
                <a:spcPts val="0"/>
              </a:spcBef>
              <a:spcAft>
                <a:spcPts val="0"/>
              </a:spcAft>
              <a:buNone/>
              <a:defRPr sz="2000">
                <a:solidFill>
                  <a:schemeClr val="lt1"/>
                </a:solidFill>
              </a:defRPr>
            </a:lvl3pPr>
            <a:lvl4pPr lvl="3" rtl="0">
              <a:lnSpc>
                <a:spcPct val="115000"/>
              </a:lnSpc>
              <a:spcBef>
                <a:spcPts val="0"/>
              </a:spcBef>
              <a:spcAft>
                <a:spcPts val="0"/>
              </a:spcAft>
              <a:buNone/>
              <a:defRPr sz="2000">
                <a:solidFill>
                  <a:schemeClr val="lt1"/>
                </a:solidFill>
              </a:defRPr>
            </a:lvl4pPr>
            <a:lvl5pPr lvl="4" rtl="0">
              <a:lnSpc>
                <a:spcPct val="115000"/>
              </a:lnSpc>
              <a:spcBef>
                <a:spcPts val="0"/>
              </a:spcBef>
              <a:spcAft>
                <a:spcPts val="0"/>
              </a:spcAft>
              <a:buNone/>
              <a:defRPr sz="2000">
                <a:solidFill>
                  <a:schemeClr val="lt1"/>
                </a:solidFill>
              </a:defRPr>
            </a:lvl5pPr>
            <a:lvl6pPr lvl="5" rtl="0">
              <a:lnSpc>
                <a:spcPct val="115000"/>
              </a:lnSpc>
              <a:spcBef>
                <a:spcPts val="0"/>
              </a:spcBef>
              <a:spcAft>
                <a:spcPts val="0"/>
              </a:spcAft>
              <a:buNone/>
              <a:defRPr sz="2000">
                <a:solidFill>
                  <a:schemeClr val="lt1"/>
                </a:solidFill>
              </a:defRPr>
            </a:lvl6pPr>
            <a:lvl7pPr lvl="6" rtl="0">
              <a:lnSpc>
                <a:spcPct val="115000"/>
              </a:lnSpc>
              <a:spcBef>
                <a:spcPts val="0"/>
              </a:spcBef>
              <a:spcAft>
                <a:spcPts val="0"/>
              </a:spcAft>
              <a:buNone/>
              <a:defRPr sz="2000">
                <a:solidFill>
                  <a:schemeClr val="lt1"/>
                </a:solidFill>
              </a:defRPr>
            </a:lvl7pPr>
            <a:lvl8pPr lvl="7" rtl="0">
              <a:lnSpc>
                <a:spcPct val="115000"/>
              </a:lnSpc>
              <a:spcBef>
                <a:spcPts val="0"/>
              </a:spcBef>
              <a:spcAft>
                <a:spcPts val="0"/>
              </a:spcAft>
              <a:buNone/>
              <a:defRPr sz="2000">
                <a:solidFill>
                  <a:schemeClr val="lt1"/>
                </a:solidFill>
              </a:defRPr>
            </a:lvl8pPr>
            <a:lvl9pPr lvl="8" rtl="0">
              <a:lnSpc>
                <a:spcPct val="115000"/>
              </a:lnSpc>
              <a:spcBef>
                <a:spcPts val="0"/>
              </a:spcBef>
              <a:spcAft>
                <a:spcPts val="0"/>
              </a:spcAft>
              <a:buNone/>
              <a:defRPr sz="2000">
                <a:solidFill>
                  <a:schemeClr val="lt1"/>
                </a:solidFill>
              </a:defRPr>
            </a:lvl9pPr>
          </a:lstStyle>
          <a:p>
            <a:endParaRPr/>
          </a:p>
        </p:txBody>
      </p:sp>
      <p:cxnSp>
        <p:nvCxnSpPr>
          <p:cNvPr id="1427" name="Google Shape;1427;p163"/>
          <p:cNvCxnSpPr/>
          <p:nvPr/>
        </p:nvCxnSpPr>
        <p:spPr>
          <a:xfrm rot="10800000">
            <a:off x="335831" y="150"/>
            <a:ext cx="0" cy="664800"/>
          </a:xfrm>
          <a:prstGeom prst="straightConnector1">
            <a:avLst/>
          </a:prstGeom>
          <a:noFill/>
          <a:ln w="9525" cap="flat" cmpd="sng">
            <a:solidFill>
              <a:srgbClr val="EE0000"/>
            </a:solidFill>
            <a:prstDash val="solid"/>
            <a:round/>
            <a:headEnd type="none" w="med" len="med"/>
            <a:tailEnd type="none" w="med" len="med"/>
          </a:ln>
        </p:spPr>
      </p:cxnSp>
      <p:sp>
        <p:nvSpPr>
          <p:cNvPr id="1428" name="Google Shape;1428;p163"/>
          <p:cNvSpPr txBox="1">
            <a:spLocks noGrp="1"/>
          </p:cNvSpPr>
          <p:nvPr>
            <p:ph type="subTitle" idx="1"/>
          </p:nvPr>
        </p:nvSpPr>
        <p:spPr>
          <a:xfrm>
            <a:off x="335831" y="41580"/>
            <a:ext cx="3861600" cy="612300"/>
          </a:xfrm>
          <a:prstGeom prst="rect">
            <a:avLst/>
          </a:prstGeom>
        </p:spPr>
        <p:txBody>
          <a:bodyPr spcFirstLastPara="1" wrap="square" lIns="329175" tIns="68575" rIns="68575" bIns="68575" anchor="ctr" anchorCtr="0">
            <a:noAutofit/>
          </a:bodyPr>
          <a:lstStyle>
            <a:lvl1pPr lvl="0"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9pPr>
          </a:lstStyle>
          <a:p>
            <a:endParaRPr/>
          </a:p>
        </p:txBody>
      </p:sp>
      <p:cxnSp>
        <p:nvCxnSpPr>
          <p:cNvPr id="1429" name="Google Shape;1429;p163"/>
          <p:cNvCxnSpPr/>
          <p:nvPr/>
        </p:nvCxnSpPr>
        <p:spPr>
          <a:xfrm rot="10800000">
            <a:off x="335825" y="4801200"/>
            <a:ext cx="0" cy="342300"/>
          </a:xfrm>
          <a:prstGeom prst="straightConnector1">
            <a:avLst/>
          </a:prstGeom>
          <a:noFill/>
          <a:ln w="9525" cap="flat" cmpd="sng">
            <a:solidFill>
              <a:srgbClr val="EE0000"/>
            </a:solidFill>
            <a:prstDash val="solid"/>
            <a:round/>
            <a:headEnd type="none" w="med" len="med"/>
            <a:tailEnd type="none" w="med" len="med"/>
          </a:ln>
        </p:spPr>
      </p:cxnSp>
      <p:pic>
        <p:nvPicPr>
          <p:cNvPr id="1430" name="Google Shape;1430;p163"/>
          <p:cNvPicPr preferRelativeResize="0"/>
          <p:nvPr/>
        </p:nvPicPr>
        <p:blipFill>
          <a:blip r:embed="rId2">
            <a:alphaModFix/>
          </a:blip>
          <a:stretch>
            <a:fillRect/>
          </a:stretch>
        </p:blipFill>
        <p:spPr>
          <a:xfrm>
            <a:off x="8033460" y="4734378"/>
            <a:ext cx="731888" cy="172209"/>
          </a:xfrm>
          <a:prstGeom prst="rect">
            <a:avLst/>
          </a:prstGeom>
          <a:noFill/>
          <a:ln>
            <a:noFill/>
          </a:ln>
        </p:spPr>
      </p:pic>
      <p:sp>
        <p:nvSpPr>
          <p:cNvPr id="1431" name="Google Shape;1431;p163"/>
          <p:cNvSpPr txBox="1">
            <a:spLocks noGrp="1"/>
          </p:cNvSpPr>
          <p:nvPr>
            <p:ph type="sldNum" idx="12"/>
          </p:nvPr>
        </p:nvSpPr>
        <p:spPr>
          <a:xfrm>
            <a:off x="61481" y="4627167"/>
            <a:ext cx="548700" cy="107700"/>
          </a:xfrm>
          <a:prstGeom prst="rect">
            <a:avLst/>
          </a:prstGeom>
          <a:noFill/>
          <a:ln>
            <a:noFill/>
          </a:ln>
        </p:spPr>
        <p:txBody>
          <a:bodyPr spcFirstLastPara="1" wrap="square" lIns="0" tIns="0" rIns="0" bIns="0" anchor="b" anchorCtr="0">
            <a:noAutofit/>
          </a:bodyPr>
          <a:lstStyle>
            <a:lvl1pPr lvl="0" algn="ctr" rtl="0">
              <a:buNone/>
              <a:defRPr sz="600">
                <a:solidFill>
                  <a:schemeClr val="lt1"/>
                </a:solidFill>
                <a:latin typeface="Red Hat Text Medium"/>
                <a:ea typeface="Red Hat Text Medium"/>
                <a:cs typeface="Red Hat Text Medium"/>
                <a:sym typeface="Red Hat Text Medium"/>
              </a:defRPr>
            </a:lvl1pPr>
            <a:lvl2pPr lvl="1" algn="ctr" rtl="0">
              <a:buNone/>
              <a:defRPr sz="600">
                <a:solidFill>
                  <a:schemeClr val="lt1"/>
                </a:solidFill>
                <a:latin typeface="Red Hat Text Medium"/>
                <a:ea typeface="Red Hat Text Medium"/>
                <a:cs typeface="Red Hat Text Medium"/>
                <a:sym typeface="Red Hat Text Medium"/>
              </a:defRPr>
            </a:lvl2pPr>
            <a:lvl3pPr lvl="2" algn="ctr" rtl="0">
              <a:buNone/>
              <a:defRPr sz="600">
                <a:solidFill>
                  <a:schemeClr val="lt1"/>
                </a:solidFill>
                <a:latin typeface="Red Hat Text Medium"/>
                <a:ea typeface="Red Hat Text Medium"/>
                <a:cs typeface="Red Hat Text Medium"/>
                <a:sym typeface="Red Hat Text Medium"/>
              </a:defRPr>
            </a:lvl3pPr>
            <a:lvl4pPr lvl="3" algn="ctr" rtl="0">
              <a:buNone/>
              <a:defRPr sz="600">
                <a:solidFill>
                  <a:schemeClr val="lt1"/>
                </a:solidFill>
                <a:latin typeface="Red Hat Text Medium"/>
                <a:ea typeface="Red Hat Text Medium"/>
                <a:cs typeface="Red Hat Text Medium"/>
                <a:sym typeface="Red Hat Text Medium"/>
              </a:defRPr>
            </a:lvl4pPr>
            <a:lvl5pPr lvl="4" algn="ctr" rtl="0">
              <a:buNone/>
              <a:defRPr sz="600">
                <a:solidFill>
                  <a:schemeClr val="lt1"/>
                </a:solidFill>
                <a:latin typeface="Red Hat Text Medium"/>
                <a:ea typeface="Red Hat Text Medium"/>
                <a:cs typeface="Red Hat Text Medium"/>
                <a:sym typeface="Red Hat Text Medium"/>
              </a:defRPr>
            </a:lvl5pPr>
            <a:lvl6pPr lvl="5" algn="ctr" rtl="0">
              <a:buNone/>
              <a:defRPr sz="600">
                <a:solidFill>
                  <a:schemeClr val="lt1"/>
                </a:solidFill>
                <a:latin typeface="Red Hat Text Medium"/>
                <a:ea typeface="Red Hat Text Medium"/>
                <a:cs typeface="Red Hat Text Medium"/>
                <a:sym typeface="Red Hat Text Medium"/>
              </a:defRPr>
            </a:lvl6pPr>
            <a:lvl7pPr lvl="6" algn="ctr" rtl="0">
              <a:buNone/>
              <a:defRPr sz="600">
                <a:solidFill>
                  <a:schemeClr val="lt1"/>
                </a:solidFill>
                <a:latin typeface="Red Hat Text Medium"/>
                <a:ea typeface="Red Hat Text Medium"/>
                <a:cs typeface="Red Hat Text Medium"/>
                <a:sym typeface="Red Hat Text Medium"/>
              </a:defRPr>
            </a:lvl7pPr>
            <a:lvl8pPr lvl="7" algn="ctr" rtl="0">
              <a:buNone/>
              <a:defRPr sz="600">
                <a:solidFill>
                  <a:schemeClr val="lt1"/>
                </a:solidFill>
                <a:latin typeface="Red Hat Text Medium"/>
                <a:ea typeface="Red Hat Text Medium"/>
                <a:cs typeface="Red Hat Text Medium"/>
                <a:sym typeface="Red Hat Text Medium"/>
              </a:defRPr>
            </a:lvl8pPr>
            <a:lvl9pPr lvl="8" algn="ctr" rtl="0">
              <a:buNone/>
              <a:defRPr sz="600">
                <a:solidFill>
                  <a:schemeClr val="lt1"/>
                </a:solidFill>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sp>
        <p:nvSpPr>
          <p:cNvPr id="1432" name="Google Shape;1432;p163"/>
          <p:cNvSpPr txBox="1">
            <a:spLocks noGrp="1"/>
          </p:cNvSpPr>
          <p:nvPr>
            <p:ph type="subTitle" idx="2"/>
          </p:nvPr>
        </p:nvSpPr>
        <p:spPr>
          <a:xfrm>
            <a:off x="663788" y="4627163"/>
            <a:ext cx="6001800" cy="420000"/>
          </a:xfrm>
          <a:prstGeom prst="rect">
            <a:avLst/>
          </a:prstGeom>
        </p:spPr>
        <p:txBody>
          <a:bodyPr spcFirstLastPara="1" wrap="square" lIns="0" tIns="0" rIns="0" bIns="0" anchor="b" anchorCtr="0">
            <a:noAutofit/>
          </a:bodyPr>
          <a:lstStyle>
            <a:lvl1pPr lvl="0" rtl="0">
              <a:lnSpc>
                <a:spcPct val="115000"/>
              </a:lnSpc>
              <a:spcBef>
                <a:spcPts val="0"/>
              </a:spcBef>
              <a:spcAft>
                <a:spcPts val="0"/>
              </a:spcAft>
              <a:buNone/>
              <a:defRPr sz="600">
                <a:solidFill>
                  <a:schemeClr val="lt1"/>
                </a:solidFill>
              </a:defRPr>
            </a:lvl1pPr>
            <a:lvl2pPr lvl="1" rtl="0">
              <a:lnSpc>
                <a:spcPct val="115000"/>
              </a:lnSpc>
              <a:spcBef>
                <a:spcPts val="0"/>
              </a:spcBef>
              <a:spcAft>
                <a:spcPts val="0"/>
              </a:spcAft>
              <a:buNone/>
              <a:defRPr sz="600">
                <a:solidFill>
                  <a:schemeClr val="lt1"/>
                </a:solidFill>
              </a:defRPr>
            </a:lvl2pPr>
            <a:lvl3pPr lvl="2" rtl="0">
              <a:lnSpc>
                <a:spcPct val="115000"/>
              </a:lnSpc>
              <a:spcBef>
                <a:spcPts val="0"/>
              </a:spcBef>
              <a:spcAft>
                <a:spcPts val="0"/>
              </a:spcAft>
              <a:buNone/>
              <a:defRPr sz="600">
                <a:solidFill>
                  <a:schemeClr val="lt1"/>
                </a:solidFill>
              </a:defRPr>
            </a:lvl3pPr>
            <a:lvl4pPr lvl="3" rtl="0">
              <a:lnSpc>
                <a:spcPct val="115000"/>
              </a:lnSpc>
              <a:spcBef>
                <a:spcPts val="0"/>
              </a:spcBef>
              <a:spcAft>
                <a:spcPts val="0"/>
              </a:spcAft>
              <a:buNone/>
              <a:defRPr sz="600">
                <a:solidFill>
                  <a:schemeClr val="lt1"/>
                </a:solidFill>
              </a:defRPr>
            </a:lvl4pPr>
            <a:lvl5pPr lvl="4" rtl="0">
              <a:lnSpc>
                <a:spcPct val="115000"/>
              </a:lnSpc>
              <a:spcBef>
                <a:spcPts val="0"/>
              </a:spcBef>
              <a:spcAft>
                <a:spcPts val="0"/>
              </a:spcAft>
              <a:buNone/>
              <a:defRPr sz="600">
                <a:solidFill>
                  <a:schemeClr val="lt1"/>
                </a:solidFill>
              </a:defRPr>
            </a:lvl5pPr>
            <a:lvl6pPr lvl="5" rtl="0">
              <a:lnSpc>
                <a:spcPct val="115000"/>
              </a:lnSpc>
              <a:spcBef>
                <a:spcPts val="0"/>
              </a:spcBef>
              <a:spcAft>
                <a:spcPts val="0"/>
              </a:spcAft>
              <a:buNone/>
              <a:defRPr sz="600">
                <a:solidFill>
                  <a:schemeClr val="lt1"/>
                </a:solidFill>
              </a:defRPr>
            </a:lvl6pPr>
            <a:lvl7pPr lvl="6" rtl="0">
              <a:lnSpc>
                <a:spcPct val="115000"/>
              </a:lnSpc>
              <a:spcBef>
                <a:spcPts val="0"/>
              </a:spcBef>
              <a:spcAft>
                <a:spcPts val="0"/>
              </a:spcAft>
              <a:buNone/>
              <a:defRPr sz="600">
                <a:solidFill>
                  <a:schemeClr val="lt1"/>
                </a:solidFill>
              </a:defRPr>
            </a:lvl7pPr>
            <a:lvl8pPr lvl="7" rtl="0">
              <a:lnSpc>
                <a:spcPct val="115000"/>
              </a:lnSpc>
              <a:spcBef>
                <a:spcPts val="0"/>
              </a:spcBef>
              <a:spcAft>
                <a:spcPts val="0"/>
              </a:spcAft>
              <a:buNone/>
              <a:defRPr sz="600">
                <a:solidFill>
                  <a:schemeClr val="lt1"/>
                </a:solidFill>
              </a:defRPr>
            </a:lvl8pPr>
            <a:lvl9pPr lvl="8" rtl="0">
              <a:lnSpc>
                <a:spcPct val="115000"/>
              </a:lnSpc>
              <a:spcBef>
                <a:spcPts val="0"/>
              </a:spcBef>
              <a:spcAft>
                <a:spcPts val="0"/>
              </a:spcAft>
              <a:buNone/>
              <a:defRPr sz="600">
                <a:solidFill>
                  <a:schemeClr val="lt1"/>
                </a:solidFill>
              </a:defRPr>
            </a:lvl9pPr>
          </a:lstStyle>
          <a:p>
            <a:endParaRPr/>
          </a:p>
        </p:txBody>
      </p:sp>
      <p:sp>
        <p:nvSpPr>
          <p:cNvPr id="1433" name="Google Shape;1433;p163"/>
          <p:cNvSpPr txBox="1">
            <a:spLocks noGrp="1"/>
          </p:cNvSpPr>
          <p:nvPr>
            <p:ph type="subTitle" idx="3"/>
          </p:nvPr>
        </p:nvSpPr>
        <p:spPr>
          <a:xfrm>
            <a:off x="2459625" y="1998263"/>
            <a:ext cx="1526100" cy="2035500"/>
          </a:xfrm>
          <a:prstGeom prst="rect">
            <a:avLst/>
          </a:prstGeom>
        </p:spPr>
        <p:txBody>
          <a:bodyPr spcFirstLastPara="1" wrap="square" lIns="0" tIns="0" rIns="0" bIns="0" anchor="t" anchorCtr="0">
            <a:noAutofit/>
          </a:bodyPr>
          <a:lstStyle>
            <a:lvl1pPr lvl="0" rtl="0">
              <a:lnSpc>
                <a:spcPct val="114000"/>
              </a:lnSpc>
              <a:spcBef>
                <a:spcPts val="0"/>
              </a:spcBef>
              <a:spcAft>
                <a:spcPts val="0"/>
              </a:spcAft>
              <a:buNone/>
              <a:defRPr sz="1500">
                <a:solidFill>
                  <a:schemeClr val="lt1"/>
                </a:solidFill>
                <a:latin typeface="Red Hat Display"/>
                <a:ea typeface="Red Hat Display"/>
                <a:cs typeface="Red Hat Display"/>
                <a:sym typeface="Red Hat Display"/>
              </a:defRPr>
            </a:lvl1pPr>
            <a:lvl2pPr lvl="1" rtl="0">
              <a:lnSpc>
                <a:spcPct val="114000"/>
              </a:lnSpc>
              <a:spcBef>
                <a:spcPts val="1500"/>
              </a:spcBef>
              <a:spcAft>
                <a:spcPts val="0"/>
              </a:spcAft>
              <a:buNone/>
              <a:defRPr sz="1500">
                <a:solidFill>
                  <a:schemeClr val="lt1"/>
                </a:solidFill>
                <a:latin typeface="Red Hat Display"/>
                <a:ea typeface="Red Hat Display"/>
                <a:cs typeface="Red Hat Display"/>
                <a:sym typeface="Red Hat Display"/>
              </a:defRPr>
            </a:lvl2pPr>
            <a:lvl3pPr lvl="2" rtl="0">
              <a:lnSpc>
                <a:spcPct val="114000"/>
              </a:lnSpc>
              <a:spcBef>
                <a:spcPts val="1500"/>
              </a:spcBef>
              <a:spcAft>
                <a:spcPts val="0"/>
              </a:spcAft>
              <a:buNone/>
              <a:defRPr sz="1500">
                <a:solidFill>
                  <a:schemeClr val="lt1"/>
                </a:solidFill>
                <a:latin typeface="Red Hat Display"/>
                <a:ea typeface="Red Hat Display"/>
                <a:cs typeface="Red Hat Display"/>
                <a:sym typeface="Red Hat Display"/>
              </a:defRPr>
            </a:lvl3pPr>
            <a:lvl4pPr lvl="3" rtl="0">
              <a:lnSpc>
                <a:spcPct val="114000"/>
              </a:lnSpc>
              <a:spcBef>
                <a:spcPts val="1500"/>
              </a:spcBef>
              <a:spcAft>
                <a:spcPts val="0"/>
              </a:spcAft>
              <a:buNone/>
              <a:defRPr sz="1500">
                <a:solidFill>
                  <a:schemeClr val="lt1"/>
                </a:solidFill>
                <a:latin typeface="Red Hat Display"/>
                <a:ea typeface="Red Hat Display"/>
                <a:cs typeface="Red Hat Display"/>
                <a:sym typeface="Red Hat Display"/>
              </a:defRPr>
            </a:lvl4pPr>
            <a:lvl5pPr lvl="4" rtl="0">
              <a:lnSpc>
                <a:spcPct val="114000"/>
              </a:lnSpc>
              <a:spcBef>
                <a:spcPts val="1500"/>
              </a:spcBef>
              <a:spcAft>
                <a:spcPts val="0"/>
              </a:spcAft>
              <a:buNone/>
              <a:defRPr sz="1500">
                <a:solidFill>
                  <a:schemeClr val="lt1"/>
                </a:solidFill>
                <a:latin typeface="Red Hat Display"/>
                <a:ea typeface="Red Hat Display"/>
                <a:cs typeface="Red Hat Display"/>
                <a:sym typeface="Red Hat Display"/>
              </a:defRPr>
            </a:lvl5pPr>
            <a:lvl6pPr lvl="5" rtl="0">
              <a:lnSpc>
                <a:spcPct val="114000"/>
              </a:lnSpc>
              <a:spcBef>
                <a:spcPts val="1500"/>
              </a:spcBef>
              <a:spcAft>
                <a:spcPts val="0"/>
              </a:spcAft>
              <a:buNone/>
              <a:defRPr sz="1500">
                <a:solidFill>
                  <a:schemeClr val="lt1"/>
                </a:solidFill>
                <a:latin typeface="Red Hat Display"/>
                <a:ea typeface="Red Hat Display"/>
                <a:cs typeface="Red Hat Display"/>
                <a:sym typeface="Red Hat Display"/>
              </a:defRPr>
            </a:lvl6pPr>
            <a:lvl7pPr lvl="6" rtl="0">
              <a:lnSpc>
                <a:spcPct val="114000"/>
              </a:lnSpc>
              <a:spcBef>
                <a:spcPts val="1500"/>
              </a:spcBef>
              <a:spcAft>
                <a:spcPts val="0"/>
              </a:spcAft>
              <a:buNone/>
              <a:defRPr sz="1500">
                <a:solidFill>
                  <a:schemeClr val="lt1"/>
                </a:solidFill>
                <a:latin typeface="Red Hat Display"/>
                <a:ea typeface="Red Hat Display"/>
                <a:cs typeface="Red Hat Display"/>
                <a:sym typeface="Red Hat Display"/>
              </a:defRPr>
            </a:lvl7pPr>
            <a:lvl8pPr lvl="7" rtl="0">
              <a:lnSpc>
                <a:spcPct val="114000"/>
              </a:lnSpc>
              <a:spcBef>
                <a:spcPts val="1500"/>
              </a:spcBef>
              <a:spcAft>
                <a:spcPts val="0"/>
              </a:spcAft>
              <a:buNone/>
              <a:defRPr sz="1500">
                <a:solidFill>
                  <a:schemeClr val="lt1"/>
                </a:solidFill>
                <a:latin typeface="Red Hat Display"/>
                <a:ea typeface="Red Hat Display"/>
                <a:cs typeface="Red Hat Display"/>
                <a:sym typeface="Red Hat Display"/>
              </a:defRPr>
            </a:lvl8pPr>
            <a:lvl9pPr lvl="8" rtl="0">
              <a:lnSpc>
                <a:spcPct val="114000"/>
              </a:lnSpc>
              <a:spcBef>
                <a:spcPts val="1500"/>
              </a:spcBef>
              <a:spcAft>
                <a:spcPts val="1500"/>
              </a:spcAft>
              <a:buNone/>
              <a:defRPr sz="1500">
                <a:solidFill>
                  <a:schemeClr val="lt1"/>
                </a:solidFill>
                <a:latin typeface="Red Hat Display"/>
                <a:ea typeface="Red Hat Display"/>
                <a:cs typeface="Red Hat Display"/>
                <a:sym typeface="Red Hat Display"/>
              </a:defRPr>
            </a:lvl9pPr>
          </a:lstStyle>
          <a:p>
            <a:endParaRPr/>
          </a:p>
        </p:txBody>
      </p:sp>
      <p:sp>
        <p:nvSpPr>
          <p:cNvPr id="1434" name="Google Shape;1434;p163"/>
          <p:cNvSpPr txBox="1">
            <a:spLocks noGrp="1"/>
          </p:cNvSpPr>
          <p:nvPr>
            <p:ph type="subTitle" idx="4"/>
          </p:nvPr>
        </p:nvSpPr>
        <p:spPr>
          <a:xfrm>
            <a:off x="4245488" y="1998263"/>
            <a:ext cx="1526100" cy="2035500"/>
          </a:xfrm>
          <a:prstGeom prst="rect">
            <a:avLst/>
          </a:prstGeom>
        </p:spPr>
        <p:txBody>
          <a:bodyPr spcFirstLastPara="1" wrap="square" lIns="0" tIns="0" rIns="0" bIns="0" anchor="t" anchorCtr="0">
            <a:noAutofit/>
          </a:bodyPr>
          <a:lstStyle>
            <a:lvl1pPr lvl="0" rtl="0">
              <a:lnSpc>
                <a:spcPct val="114000"/>
              </a:lnSpc>
              <a:spcBef>
                <a:spcPts val="0"/>
              </a:spcBef>
              <a:spcAft>
                <a:spcPts val="0"/>
              </a:spcAft>
              <a:buNone/>
              <a:defRPr sz="1500">
                <a:solidFill>
                  <a:schemeClr val="lt1"/>
                </a:solidFill>
                <a:latin typeface="Red Hat Display"/>
                <a:ea typeface="Red Hat Display"/>
                <a:cs typeface="Red Hat Display"/>
                <a:sym typeface="Red Hat Display"/>
              </a:defRPr>
            </a:lvl1pPr>
            <a:lvl2pPr lvl="1" rtl="0">
              <a:lnSpc>
                <a:spcPct val="114000"/>
              </a:lnSpc>
              <a:spcBef>
                <a:spcPts val="1500"/>
              </a:spcBef>
              <a:spcAft>
                <a:spcPts val="0"/>
              </a:spcAft>
              <a:buNone/>
              <a:defRPr sz="1500">
                <a:solidFill>
                  <a:schemeClr val="lt1"/>
                </a:solidFill>
                <a:latin typeface="Red Hat Display"/>
                <a:ea typeface="Red Hat Display"/>
                <a:cs typeface="Red Hat Display"/>
                <a:sym typeface="Red Hat Display"/>
              </a:defRPr>
            </a:lvl2pPr>
            <a:lvl3pPr lvl="2" rtl="0">
              <a:lnSpc>
                <a:spcPct val="114000"/>
              </a:lnSpc>
              <a:spcBef>
                <a:spcPts val="1500"/>
              </a:spcBef>
              <a:spcAft>
                <a:spcPts val="0"/>
              </a:spcAft>
              <a:buNone/>
              <a:defRPr sz="1500">
                <a:solidFill>
                  <a:schemeClr val="lt1"/>
                </a:solidFill>
                <a:latin typeface="Red Hat Display"/>
                <a:ea typeface="Red Hat Display"/>
                <a:cs typeface="Red Hat Display"/>
                <a:sym typeface="Red Hat Display"/>
              </a:defRPr>
            </a:lvl3pPr>
            <a:lvl4pPr lvl="3" rtl="0">
              <a:lnSpc>
                <a:spcPct val="114000"/>
              </a:lnSpc>
              <a:spcBef>
                <a:spcPts val="1500"/>
              </a:spcBef>
              <a:spcAft>
                <a:spcPts val="0"/>
              </a:spcAft>
              <a:buNone/>
              <a:defRPr sz="1500">
                <a:solidFill>
                  <a:schemeClr val="lt1"/>
                </a:solidFill>
                <a:latin typeface="Red Hat Display"/>
                <a:ea typeface="Red Hat Display"/>
                <a:cs typeface="Red Hat Display"/>
                <a:sym typeface="Red Hat Display"/>
              </a:defRPr>
            </a:lvl4pPr>
            <a:lvl5pPr lvl="4" rtl="0">
              <a:lnSpc>
                <a:spcPct val="114000"/>
              </a:lnSpc>
              <a:spcBef>
                <a:spcPts val="1500"/>
              </a:spcBef>
              <a:spcAft>
                <a:spcPts val="0"/>
              </a:spcAft>
              <a:buNone/>
              <a:defRPr sz="1500">
                <a:solidFill>
                  <a:schemeClr val="lt1"/>
                </a:solidFill>
                <a:latin typeface="Red Hat Display"/>
                <a:ea typeface="Red Hat Display"/>
                <a:cs typeface="Red Hat Display"/>
                <a:sym typeface="Red Hat Display"/>
              </a:defRPr>
            </a:lvl5pPr>
            <a:lvl6pPr lvl="5" rtl="0">
              <a:lnSpc>
                <a:spcPct val="114000"/>
              </a:lnSpc>
              <a:spcBef>
                <a:spcPts val="1500"/>
              </a:spcBef>
              <a:spcAft>
                <a:spcPts val="0"/>
              </a:spcAft>
              <a:buNone/>
              <a:defRPr sz="1500">
                <a:solidFill>
                  <a:schemeClr val="lt1"/>
                </a:solidFill>
                <a:latin typeface="Red Hat Display"/>
                <a:ea typeface="Red Hat Display"/>
                <a:cs typeface="Red Hat Display"/>
                <a:sym typeface="Red Hat Display"/>
              </a:defRPr>
            </a:lvl6pPr>
            <a:lvl7pPr lvl="6" rtl="0">
              <a:lnSpc>
                <a:spcPct val="114000"/>
              </a:lnSpc>
              <a:spcBef>
                <a:spcPts val="1500"/>
              </a:spcBef>
              <a:spcAft>
                <a:spcPts val="0"/>
              </a:spcAft>
              <a:buNone/>
              <a:defRPr sz="1500">
                <a:solidFill>
                  <a:schemeClr val="lt1"/>
                </a:solidFill>
                <a:latin typeface="Red Hat Display"/>
                <a:ea typeface="Red Hat Display"/>
                <a:cs typeface="Red Hat Display"/>
                <a:sym typeface="Red Hat Display"/>
              </a:defRPr>
            </a:lvl7pPr>
            <a:lvl8pPr lvl="7" rtl="0">
              <a:lnSpc>
                <a:spcPct val="114000"/>
              </a:lnSpc>
              <a:spcBef>
                <a:spcPts val="1500"/>
              </a:spcBef>
              <a:spcAft>
                <a:spcPts val="0"/>
              </a:spcAft>
              <a:buNone/>
              <a:defRPr sz="1500">
                <a:solidFill>
                  <a:schemeClr val="lt1"/>
                </a:solidFill>
                <a:latin typeface="Red Hat Display"/>
                <a:ea typeface="Red Hat Display"/>
                <a:cs typeface="Red Hat Display"/>
                <a:sym typeface="Red Hat Display"/>
              </a:defRPr>
            </a:lvl8pPr>
            <a:lvl9pPr lvl="8" rtl="0">
              <a:lnSpc>
                <a:spcPct val="114000"/>
              </a:lnSpc>
              <a:spcBef>
                <a:spcPts val="1500"/>
              </a:spcBef>
              <a:spcAft>
                <a:spcPts val="1500"/>
              </a:spcAft>
              <a:buNone/>
              <a:defRPr sz="1500">
                <a:solidFill>
                  <a:schemeClr val="lt1"/>
                </a:solidFill>
                <a:latin typeface="Red Hat Display"/>
                <a:ea typeface="Red Hat Display"/>
                <a:cs typeface="Red Hat Display"/>
                <a:sym typeface="Red Hat Display"/>
              </a:defRPr>
            </a:lvl9pPr>
          </a:lstStyle>
          <a:p>
            <a:endParaRPr/>
          </a:p>
        </p:txBody>
      </p:sp>
      <p:sp>
        <p:nvSpPr>
          <p:cNvPr id="1435" name="Google Shape;1435;p163"/>
          <p:cNvSpPr txBox="1">
            <a:spLocks noGrp="1"/>
          </p:cNvSpPr>
          <p:nvPr>
            <p:ph type="subTitle" idx="5"/>
          </p:nvPr>
        </p:nvSpPr>
        <p:spPr>
          <a:xfrm>
            <a:off x="6031350" y="1998263"/>
            <a:ext cx="1526100" cy="2035500"/>
          </a:xfrm>
          <a:prstGeom prst="rect">
            <a:avLst/>
          </a:prstGeom>
        </p:spPr>
        <p:txBody>
          <a:bodyPr spcFirstLastPara="1" wrap="square" lIns="0" tIns="0" rIns="0" bIns="0" anchor="t" anchorCtr="0">
            <a:noAutofit/>
          </a:bodyPr>
          <a:lstStyle>
            <a:lvl1pPr lvl="0" rtl="0">
              <a:lnSpc>
                <a:spcPct val="114000"/>
              </a:lnSpc>
              <a:spcBef>
                <a:spcPts val="0"/>
              </a:spcBef>
              <a:spcAft>
                <a:spcPts val="0"/>
              </a:spcAft>
              <a:buNone/>
              <a:defRPr sz="1500">
                <a:solidFill>
                  <a:schemeClr val="lt1"/>
                </a:solidFill>
                <a:latin typeface="Red Hat Display"/>
                <a:ea typeface="Red Hat Display"/>
                <a:cs typeface="Red Hat Display"/>
                <a:sym typeface="Red Hat Display"/>
              </a:defRPr>
            </a:lvl1pPr>
            <a:lvl2pPr lvl="1" rtl="0">
              <a:lnSpc>
                <a:spcPct val="114000"/>
              </a:lnSpc>
              <a:spcBef>
                <a:spcPts val="1500"/>
              </a:spcBef>
              <a:spcAft>
                <a:spcPts val="0"/>
              </a:spcAft>
              <a:buNone/>
              <a:defRPr sz="1500">
                <a:solidFill>
                  <a:schemeClr val="lt1"/>
                </a:solidFill>
                <a:latin typeface="Red Hat Display"/>
                <a:ea typeface="Red Hat Display"/>
                <a:cs typeface="Red Hat Display"/>
                <a:sym typeface="Red Hat Display"/>
              </a:defRPr>
            </a:lvl2pPr>
            <a:lvl3pPr lvl="2" rtl="0">
              <a:lnSpc>
                <a:spcPct val="114000"/>
              </a:lnSpc>
              <a:spcBef>
                <a:spcPts val="1500"/>
              </a:spcBef>
              <a:spcAft>
                <a:spcPts val="0"/>
              </a:spcAft>
              <a:buNone/>
              <a:defRPr sz="1500">
                <a:solidFill>
                  <a:schemeClr val="lt1"/>
                </a:solidFill>
                <a:latin typeface="Red Hat Display"/>
                <a:ea typeface="Red Hat Display"/>
                <a:cs typeface="Red Hat Display"/>
                <a:sym typeface="Red Hat Display"/>
              </a:defRPr>
            </a:lvl3pPr>
            <a:lvl4pPr lvl="3" rtl="0">
              <a:lnSpc>
                <a:spcPct val="114000"/>
              </a:lnSpc>
              <a:spcBef>
                <a:spcPts val="1500"/>
              </a:spcBef>
              <a:spcAft>
                <a:spcPts val="0"/>
              </a:spcAft>
              <a:buNone/>
              <a:defRPr sz="1500">
                <a:solidFill>
                  <a:schemeClr val="lt1"/>
                </a:solidFill>
                <a:latin typeface="Red Hat Display"/>
                <a:ea typeface="Red Hat Display"/>
                <a:cs typeface="Red Hat Display"/>
                <a:sym typeface="Red Hat Display"/>
              </a:defRPr>
            </a:lvl4pPr>
            <a:lvl5pPr lvl="4" rtl="0">
              <a:lnSpc>
                <a:spcPct val="114000"/>
              </a:lnSpc>
              <a:spcBef>
                <a:spcPts val="1500"/>
              </a:spcBef>
              <a:spcAft>
                <a:spcPts val="0"/>
              </a:spcAft>
              <a:buNone/>
              <a:defRPr sz="1500">
                <a:solidFill>
                  <a:schemeClr val="lt1"/>
                </a:solidFill>
                <a:latin typeface="Red Hat Display"/>
                <a:ea typeface="Red Hat Display"/>
                <a:cs typeface="Red Hat Display"/>
                <a:sym typeface="Red Hat Display"/>
              </a:defRPr>
            </a:lvl5pPr>
            <a:lvl6pPr lvl="5" rtl="0">
              <a:lnSpc>
                <a:spcPct val="114000"/>
              </a:lnSpc>
              <a:spcBef>
                <a:spcPts val="1500"/>
              </a:spcBef>
              <a:spcAft>
                <a:spcPts val="0"/>
              </a:spcAft>
              <a:buNone/>
              <a:defRPr sz="1500">
                <a:solidFill>
                  <a:schemeClr val="lt1"/>
                </a:solidFill>
                <a:latin typeface="Red Hat Display"/>
                <a:ea typeface="Red Hat Display"/>
                <a:cs typeface="Red Hat Display"/>
                <a:sym typeface="Red Hat Display"/>
              </a:defRPr>
            </a:lvl6pPr>
            <a:lvl7pPr lvl="6" rtl="0">
              <a:lnSpc>
                <a:spcPct val="114000"/>
              </a:lnSpc>
              <a:spcBef>
                <a:spcPts val="1500"/>
              </a:spcBef>
              <a:spcAft>
                <a:spcPts val="0"/>
              </a:spcAft>
              <a:buNone/>
              <a:defRPr sz="1500">
                <a:solidFill>
                  <a:schemeClr val="lt1"/>
                </a:solidFill>
                <a:latin typeface="Red Hat Display"/>
                <a:ea typeface="Red Hat Display"/>
                <a:cs typeface="Red Hat Display"/>
                <a:sym typeface="Red Hat Display"/>
              </a:defRPr>
            </a:lvl7pPr>
            <a:lvl8pPr lvl="7" rtl="0">
              <a:lnSpc>
                <a:spcPct val="114000"/>
              </a:lnSpc>
              <a:spcBef>
                <a:spcPts val="1500"/>
              </a:spcBef>
              <a:spcAft>
                <a:spcPts val="0"/>
              </a:spcAft>
              <a:buNone/>
              <a:defRPr sz="1500">
                <a:solidFill>
                  <a:schemeClr val="lt1"/>
                </a:solidFill>
                <a:latin typeface="Red Hat Display"/>
                <a:ea typeface="Red Hat Display"/>
                <a:cs typeface="Red Hat Display"/>
                <a:sym typeface="Red Hat Display"/>
              </a:defRPr>
            </a:lvl8pPr>
            <a:lvl9pPr lvl="8" rtl="0">
              <a:lnSpc>
                <a:spcPct val="114000"/>
              </a:lnSpc>
              <a:spcBef>
                <a:spcPts val="1500"/>
              </a:spcBef>
              <a:spcAft>
                <a:spcPts val="1500"/>
              </a:spcAft>
              <a:buNone/>
              <a:defRPr sz="1500">
                <a:solidFill>
                  <a:schemeClr val="lt1"/>
                </a:solidFill>
                <a:latin typeface="Red Hat Display"/>
                <a:ea typeface="Red Hat Display"/>
                <a:cs typeface="Red Hat Display"/>
                <a:sym typeface="Red Hat Display"/>
              </a:defRPr>
            </a:lvl9pPr>
          </a:lstStyle>
          <a:p>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Interior agenda light">
  <p:cSld name="CUSTOM_4_1_1">
    <p:bg>
      <p:bgPr>
        <a:solidFill>
          <a:schemeClr val="lt1"/>
        </a:solidFill>
        <a:effectLst/>
      </p:bgPr>
    </p:bg>
    <p:spTree>
      <p:nvGrpSpPr>
        <p:cNvPr id="1" name="Shape 1436"/>
        <p:cNvGrpSpPr/>
        <p:nvPr/>
      </p:nvGrpSpPr>
      <p:grpSpPr>
        <a:xfrm>
          <a:off x="0" y="0"/>
          <a:ext cx="0" cy="0"/>
          <a:chOff x="0" y="0"/>
          <a:chExt cx="0" cy="0"/>
        </a:xfrm>
      </p:grpSpPr>
      <p:sp>
        <p:nvSpPr>
          <p:cNvPr id="1437" name="Google Shape;1437;p164"/>
          <p:cNvSpPr txBox="1">
            <a:spLocks noGrp="1"/>
          </p:cNvSpPr>
          <p:nvPr>
            <p:ph type="title"/>
          </p:nvPr>
        </p:nvSpPr>
        <p:spPr>
          <a:xfrm>
            <a:off x="663788" y="653812"/>
            <a:ext cx="7816500" cy="991500"/>
          </a:xfrm>
          <a:prstGeom prst="rect">
            <a:avLst/>
          </a:prstGeom>
        </p:spPr>
        <p:txBody>
          <a:bodyPr spcFirstLastPara="1" wrap="square" lIns="0" tIns="0" rIns="0" bIns="0" anchor="b" anchorCtr="0">
            <a:noAutofit/>
          </a:bodyPr>
          <a:lstStyle>
            <a:lvl1pPr lvl="0" rtl="0">
              <a:lnSpc>
                <a:spcPct val="115000"/>
              </a:lnSpc>
              <a:spcBef>
                <a:spcPts val="0"/>
              </a:spcBef>
              <a:spcAft>
                <a:spcPts val="0"/>
              </a:spcAft>
              <a:buNone/>
              <a:defRPr sz="2300"/>
            </a:lvl1pPr>
            <a:lvl2pPr lvl="1" rtl="0">
              <a:lnSpc>
                <a:spcPct val="115000"/>
              </a:lnSpc>
              <a:spcBef>
                <a:spcPts val="0"/>
              </a:spcBef>
              <a:spcAft>
                <a:spcPts val="0"/>
              </a:spcAft>
              <a:buNone/>
              <a:defRPr sz="2000"/>
            </a:lvl2pPr>
            <a:lvl3pPr lvl="2" rtl="0">
              <a:lnSpc>
                <a:spcPct val="115000"/>
              </a:lnSpc>
              <a:spcBef>
                <a:spcPts val="0"/>
              </a:spcBef>
              <a:spcAft>
                <a:spcPts val="0"/>
              </a:spcAft>
              <a:buNone/>
              <a:defRPr sz="2000"/>
            </a:lvl3pPr>
            <a:lvl4pPr lvl="3" rtl="0">
              <a:lnSpc>
                <a:spcPct val="115000"/>
              </a:lnSpc>
              <a:spcBef>
                <a:spcPts val="0"/>
              </a:spcBef>
              <a:spcAft>
                <a:spcPts val="0"/>
              </a:spcAft>
              <a:buNone/>
              <a:defRPr sz="2000"/>
            </a:lvl4pPr>
            <a:lvl5pPr lvl="4" rtl="0">
              <a:lnSpc>
                <a:spcPct val="115000"/>
              </a:lnSpc>
              <a:spcBef>
                <a:spcPts val="0"/>
              </a:spcBef>
              <a:spcAft>
                <a:spcPts val="0"/>
              </a:spcAft>
              <a:buNone/>
              <a:defRPr sz="2000"/>
            </a:lvl5pPr>
            <a:lvl6pPr lvl="5" rtl="0">
              <a:lnSpc>
                <a:spcPct val="115000"/>
              </a:lnSpc>
              <a:spcBef>
                <a:spcPts val="0"/>
              </a:spcBef>
              <a:spcAft>
                <a:spcPts val="0"/>
              </a:spcAft>
              <a:buNone/>
              <a:defRPr sz="2000"/>
            </a:lvl6pPr>
            <a:lvl7pPr lvl="6" rtl="0">
              <a:lnSpc>
                <a:spcPct val="115000"/>
              </a:lnSpc>
              <a:spcBef>
                <a:spcPts val="0"/>
              </a:spcBef>
              <a:spcAft>
                <a:spcPts val="0"/>
              </a:spcAft>
              <a:buNone/>
              <a:defRPr sz="2000"/>
            </a:lvl7pPr>
            <a:lvl8pPr lvl="7" rtl="0">
              <a:lnSpc>
                <a:spcPct val="115000"/>
              </a:lnSpc>
              <a:spcBef>
                <a:spcPts val="0"/>
              </a:spcBef>
              <a:spcAft>
                <a:spcPts val="0"/>
              </a:spcAft>
              <a:buNone/>
              <a:defRPr sz="2000"/>
            </a:lvl8pPr>
            <a:lvl9pPr lvl="8" rtl="0">
              <a:lnSpc>
                <a:spcPct val="115000"/>
              </a:lnSpc>
              <a:spcBef>
                <a:spcPts val="0"/>
              </a:spcBef>
              <a:spcAft>
                <a:spcPts val="0"/>
              </a:spcAft>
              <a:buNone/>
              <a:defRPr sz="2000"/>
            </a:lvl9pPr>
          </a:lstStyle>
          <a:p>
            <a:endParaRPr/>
          </a:p>
        </p:txBody>
      </p:sp>
      <p:cxnSp>
        <p:nvCxnSpPr>
          <p:cNvPr id="1438" name="Google Shape;1438;p164"/>
          <p:cNvCxnSpPr/>
          <p:nvPr/>
        </p:nvCxnSpPr>
        <p:spPr>
          <a:xfrm rot="10800000">
            <a:off x="335831" y="150"/>
            <a:ext cx="0" cy="664800"/>
          </a:xfrm>
          <a:prstGeom prst="straightConnector1">
            <a:avLst/>
          </a:prstGeom>
          <a:noFill/>
          <a:ln w="9525" cap="flat" cmpd="sng">
            <a:solidFill>
              <a:srgbClr val="EE0000"/>
            </a:solidFill>
            <a:prstDash val="solid"/>
            <a:round/>
            <a:headEnd type="none" w="med" len="med"/>
            <a:tailEnd type="none" w="med" len="med"/>
          </a:ln>
        </p:spPr>
      </p:cxnSp>
      <p:sp>
        <p:nvSpPr>
          <p:cNvPr id="1439" name="Google Shape;1439;p164"/>
          <p:cNvSpPr txBox="1">
            <a:spLocks noGrp="1"/>
          </p:cNvSpPr>
          <p:nvPr>
            <p:ph type="subTitle" idx="1"/>
          </p:nvPr>
        </p:nvSpPr>
        <p:spPr>
          <a:xfrm>
            <a:off x="335831" y="41580"/>
            <a:ext cx="3861600" cy="612300"/>
          </a:xfrm>
          <a:prstGeom prst="rect">
            <a:avLst/>
          </a:prstGeom>
        </p:spPr>
        <p:txBody>
          <a:bodyPr spcFirstLastPara="1" wrap="square" lIns="329175" tIns="68575" rIns="68575" bIns="68575" anchor="ctr" anchorCtr="0">
            <a:noAutofit/>
          </a:bodyPr>
          <a:lstStyle>
            <a:lvl1pPr lvl="0" rtl="0">
              <a:lnSpc>
                <a:spcPct val="100000"/>
              </a:lnSpc>
              <a:spcBef>
                <a:spcPts val="0"/>
              </a:spcBef>
              <a:spcAft>
                <a:spcPts val="0"/>
              </a:spcAft>
              <a:buClr>
                <a:srgbClr val="141414"/>
              </a:buClr>
              <a:buSzPts val="800"/>
              <a:buFont typeface="Red Hat Text Medium"/>
              <a:buNone/>
              <a:defRPr sz="800">
                <a:solidFill>
                  <a:srgbClr val="141414"/>
                </a:solidFill>
                <a:latin typeface="Red Hat Text Medium"/>
                <a:ea typeface="Red Hat Text Medium"/>
                <a:cs typeface="Red Hat Text Medium"/>
                <a:sym typeface="Red Hat Text Medium"/>
              </a:defRPr>
            </a:lvl1pPr>
            <a:lvl2pPr lvl="1" rtl="0">
              <a:lnSpc>
                <a:spcPct val="100000"/>
              </a:lnSpc>
              <a:spcBef>
                <a:spcPts val="0"/>
              </a:spcBef>
              <a:spcAft>
                <a:spcPts val="0"/>
              </a:spcAft>
              <a:buClr>
                <a:srgbClr val="141414"/>
              </a:buClr>
              <a:buSzPts val="800"/>
              <a:buFont typeface="Red Hat Text Medium"/>
              <a:buNone/>
              <a:defRPr sz="800">
                <a:solidFill>
                  <a:srgbClr val="141414"/>
                </a:solidFill>
                <a:latin typeface="Red Hat Text Medium"/>
                <a:ea typeface="Red Hat Text Medium"/>
                <a:cs typeface="Red Hat Text Medium"/>
                <a:sym typeface="Red Hat Text Medium"/>
              </a:defRPr>
            </a:lvl2pPr>
            <a:lvl3pPr lvl="2" rtl="0">
              <a:lnSpc>
                <a:spcPct val="100000"/>
              </a:lnSpc>
              <a:spcBef>
                <a:spcPts val="0"/>
              </a:spcBef>
              <a:spcAft>
                <a:spcPts val="0"/>
              </a:spcAft>
              <a:buClr>
                <a:srgbClr val="141414"/>
              </a:buClr>
              <a:buSzPts val="800"/>
              <a:buFont typeface="Red Hat Text Medium"/>
              <a:buNone/>
              <a:defRPr sz="800">
                <a:solidFill>
                  <a:srgbClr val="141414"/>
                </a:solidFill>
                <a:latin typeface="Red Hat Text Medium"/>
                <a:ea typeface="Red Hat Text Medium"/>
                <a:cs typeface="Red Hat Text Medium"/>
                <a:sym typeface="Red Hat Text Medium"/>
              </a:defRPr>
            </a:lvl3pPr>
            <a:lvl4pPr lvl="3" rtl="0">
              <a:lnSpc>
                <a:spcPct val="100000"/>
              </a:lnSpc>
              <a:spcBef>
                <a:spcPts val="0"/>
              </a:spcBef>
              <a:spcAft>
                <a:spcPts val="0"/>
              </a:spcAft>
              <a:buClr>
                <a:srgbClr val="141414"/>
              </a:buClr>
              <a:buSzPts val="800"/>
              <a:buFont typeface="Red Hat Text Medium"/>
              <a:buNone/>
              <a:defRPr sz="800">
                <a:solidFill>
                  <a:srgbClr val="141414"/>
                </a:solidFill>
                <a:latin typeface="Red Hat Text Medium"/>
                <a:ea typeface="Red Hat Text Medium"/>
                <a:cs typeface="Red Hat Text Medium"/>
                <a:sym typeface="Red Hat Text Medium"/>
              </a:defRPr>
            </a:lvl4pPr>
            <a:lvl5pPr lvl="4" rtl="0">
              <a:lnSpc>
                <a:spcPct val="100000"/>
              </a:lnSpc>
              <a:spcBef>
                <a:spcPts val="0"/>
              </a:spcBef>
              <a:spcAft>
                <a:spcPts val="0"/>
              </a:spcAft>
              <a:buClr>
                <a:srgbClr val="141414"/>
              </a:buClr>
              <a:buSzPts val="800"/>
              <a:buFont typeface="Red Hat Text Medium"/>
              <a:buNone/>
              <a:defRPr sz="800">
                <a:solidFill>
                  <a:srgbClr val="141414"/>
                </a:solidFill>
                <a:latin typeface="Red Hat Text Medium"/>
                <a:ea typeface="Red Hat Text Medium"/>
                <a:cs typeface="Red Hat Text Medium"/>
                <a:sym typeface="Red Hat Text Medium"/>
              </a:defRPr>
            </a:lvl5pPr>
            <a:lvl6pPr lvl="5" rtl="0">
              <a:lnSpc>
                <a:spcPct val="100000"/>
              </a:lnSpc>
              <a:spcBef>
                <a:spcPts val="0"/>
              </a:spcBef>
              <a:spcAft>
                <a:spcPts val="0"/>
              </a:spcAft>
              <a:buClr>
                <a:srgbClr val="141414"/>
              </a:buClr>
              <a:buSzPts val="800"/>
              <a:buFont typeface="Red Hat Text Medium"/>
              <a:buNone/>
              <a:defRPr sz="800">
                <a:solidFill>
                  <a:srgbClr val="141414"/>
                </a:solidFill>
                <a:latin typeface="Red Hat Text Medium"/>
                <a:ea typeface="Red Hat Text Medium"/>
                <a:cs typeface="Red Hat Text Medium"/>
                <a:sym typeface="Red Hat Text Medium"/>
              </a:defRPr>
            </a:lvl6pPr>
            <a:lvl7pPr lvl="6" rtl="0">
              <a:lnSpc>
                <a:spcPct val="100000"/>
              </a:lnSpc>
              <a:spcBef>
                <a:spcPts val="0"/>
              </a:spcBef>
              <a:spcAft>
                <a:spcPts val="0"/>
              </a:spcAft>
              <a:buClr>
                <a:srgbClr val="141414"/>
              </a:buClr>
              <a:buSzPts val="800"/>
              <a:buFont typeface="Red Hat Text Medium"/>
              <a:buNone/>
              <a:defRPr sz="800">
                <a:solidFill>
                  <a:srgbClr val="141414"/>
                </a:solidFill>
                <a:latin typeface="Red Hat Text Medium"/>
                <a:ea typeface="Red Hat Text Medium"/>
                <a:cs typeface="Red Hat Text Medium"/>
                <a:sym typeface="Red Hat Text Medium"/>
              </a:defRPr>
            </a:lvl7pPr>
            <a:lvl8pPr lvl="7" rtl="0">
              <a:lnSpc>
                <a:spcPct val="100000"/>
              </a:lnSpc>
              <a:spcBef>
                <a:spcPts val="0"/>
              </a:spcBef>
              <a:spcAft>
                <a:spcPts val="0"/>
              </a:spcAft>
              <a:buClr>
                <a:srgbClr val="141414"/>
              </a:buClr>
              <a:buSzPts val="800"/>
              <a:buFont typeface="Red Hat Text Medium"/>
              <a:buNone/>
              <a:defRPr sz="800">
                <a:solidFill>
                  <a:srgbClr val="141414"/>
                </a:solidFill>
                <a:latin typeface="Red Hat Text Medium"/>
                <a:ea typeface="Red Hat Text Medium"/>
                <a:cs typeface="Red Hat Text Medium"/>
                <a:sym typeface="Red Hat Text Medium"/>
              </a:defRPr>
            </a:lvl8pPr>
            <a:lvl9pPr lvl="8" rtl="0">
              <a:lnSpc>
                <a:spcPct val="100000"/>
              </a:lnSpc>
              <a:spcBef>
                <a:spcPts val="0"/>
              </a:spcBef>
              <a:spcAft>
                <a:spcPts val="0"/>
              </a:spcAft>
              <a:buClr>
                <a:srgbClr val="141414"/>
              </a:buClr>
              <a:buSzPts val="800"/>
              <a:buFont typeface="Red Hat Text Medium"/>
              <a:buNone/>
              <a:defRPr sz="800">
                <a:solidFill>
                  <a:srgbClr val="141414"/>
                </a:solidFill>
                <a:latin typeface="Red Hat Text Medium"/>
                <a:ea typeface="Red Hat Text Medium"/>
                <a:cs typeface="Red Hat Text Medium"/>
                <a:sym typeface="Red Hat Text Medium"/>
              </a:defRPr>
            </a:lvl9pPr>
          </a:lstStyle>
          <a:p>
            <a:endParaRPr/>
          </a:p>
        </p:txBody>
      </p:sp>
      <p:cxnSp>
        <p:nvCxnSpPr>
          <p:cNvPr id="1440" name="Google Shape;1440;p164"/>
          <p:cNvCxnSpPr/>
          <p:nvPr/>
        </p:nvCxnSpPr>
        <p:spPr>
          <a:xfrm rot="10800000">
            <a:off x="335825" y="4801200"/>
            <a:ext cx="0" cy="342300"/>
          </a:xfrm>
          <a:prstGeom prst="straightConnector1">
            <a:avLst/>
          </a:prstGeom>
          <a:noFill/>
          <a:ln w="9525" cap="flat" cmpd="sng">
            <a:solidFill>
              <a:srgbClr val="EE0000"/>
            </a:solidFill>
            <a:prstDash val="solid"/>
            <a:round/>
            <a:headEnd type="none" w="med" len="med"/>
            <a:tailEnd type="none" w="med" len="med"/>
          </a:ln>
        </p:spPr>
      </p:cxnSp>
      <p:sp>
        <p:nvSpPr>
          <p:cNvPr id="1441" name="Google Shape;1441;p164"/>
          <p:cNvSpPr txBox="1">
            <a:spLocks noGrp="1"/>
          </p:cNvSpPr>
          <p:nvPr>
            <p:ph type="sldNum" idx="12"/>
          </p:nvPr>
        </p:nvSpPr>
        <p:spPr>
          <a:xfrm>
            <a:off x="61481" y="4627167"/>
            <a:ext cx="548700" cy="107700"/>
          </a:xfrm>
          <a:prstGeom prst="rect">
            <a:avLst/>
          </a:prstGeom>
          <a:noFill/>
          <a:ln>
            <a:noFill/>
          </a:ln>
        </p:spPr>
        <p:txBody>
          <a:bodyPr spcFirstLastPara="1" wrap="square" lIns="0" tIns="0" rIns="0" bIns="0" anchor="b" anchorCtr="0">
            <a:noAutofit/>
          </a:bodyPr>
          <a:lstStyle>
            <a:lvl1pPr lvl="0" algn="ctr" rtl="0">
              <a:buNone/>
              <a:defRPr sz="600">
                <a:solidFill>
                  <a:schemeClr val="dk1"/>
                </a:solidFill>
                <a:latin typeface="Red Hat Text Medium"/>
                <a:ea typeface="Red Hat Text Medium"/>
                <a:cs typeface="Red Hat Text Medium"/>
                <a:sym typeface="Red Hat Text Medium"/>
              </a:defRPr>
            </a:lvl1pPr>
            <a:lvl2pPr lvl="1" algn="ctr" rtl="0">
              <a:buNone/>
              <a:defRPr sz="600">
                <a:solidFill>
                  <a:schemeClr val="dk1"/>
                </a:solidFill>
                <a:latin typeface="Red Hat Text Medium"/>
                <a:ea typeface="Red Hat Text Medium"/>
                <a:cs typeface="Red Hat Text Medium"/>
                <a:sym typeface="Red Hat Text Medium"/>
              </a:defRPr>
            </a:lvl2pPr>
            <a:lvl3pPr lvl="2" algn="ctr" rtl="0">
              <a:buNone/>
              <a:defRPr sz="600">
                <a:solidFill>
                  <a:schemeClr val="dk1"/>
                </a:solidFill>
                <a:latin typeface="Red Hat Text Medium"/>
                <a:ea typeface="Red Hat Text Medium"/>
                <a:cs typeface="Red Hat Text Medium"/>
                <a:sym typeface="Red Hat Text Medium"/>
              </a:defRPr>
            </a:lvl3pPr>
            <a:lvl4pPr lvl="3" algn="ctr" rtl="0">
              <a:buNone/>
              <a:defRPr sz="600">
                <a:solidFill>
                  <a:schemeClr val="dk1"/>
                </a:solidFill>
                <a:latin typeface="Red Hat Text Medium"/>
                <a:ea typeface="Red Hat Text Medium"/>
                <a:cs typeface="Red Hat Text Medium"/>
                <a:sym typeface="Red Hat Text Medium"/>
              </a:defRPr>
            </a:lvl4pPr>
            <a:lvl5pPr lvl="4" algn="ctr" rtl="0">
              <a:buNone/>
              <a:defRPr sz="600">
                <a:solidFill>
                  <a:schemeClr val="dk1"/>
                </a:solidFill>
                <a:latin typeface="Red Hat Text Medium"/>
                <a:ea typeface="Red Hat Text Medium"/>
                <a:cs typeface="Red Hat Text Medium"/>
                <a:sym typeface="Red Hat Text Medium"/>
              </a:defRPr>
            </a:lvl5pPr>
            <a:lvl6pPr lvl="5" algn="ctr" rtl="0">
              <a:buNone/>
              <a:defRPr sz="600">
                <a:solidFill>
                  <a:schemeClr val="dk1"/>
                </a:solidFill>
                <a:latin typeface="Red Hat Text Medium"/>
                <a:ea typeface="Red Hat Text Medium"/>
                <a:cs typeface="Red Hat Text Medium"/>
                <a:sym typeface="Red Hat Text Medium"/>
              </a:defRPr>
            </a:lvl6pPr>
            <a:lvl7pPr lvl="6" algn="ctr" rtl="0">
              <a:buNone/>
              <a:defRPr sz="600">
                <a:solidFill>
                  <a:schemeClr val="dk1"/>
                </a:solidFill>
                <a:latin typeface="Red Hat Text Medium"/>
                <a:ea typeface="Red Hat Text Medium"/>
                <a:cs typeface="Red Hat Text Medium"/>
                <a:sym typeface="Red Hat Text Medium"/>
              </a:defRPr>
            </a:lvl7pPr>
            <a:lvl8pPr lvl="7" algn="ctr" rtl="0">
              <a:buNone/>
              <a:defRPr sz="600">
                <a:solidFill>
                  <a:schemeClr val="dk1"/>
                </a:solidFill>
                <a:latin typeface="Red Hat Text Medium"/>
                <a:ea typeface="Red Hat Text Medium"/>
                <a:cs typeface="Red Hat Text Medium"/>
                <a:sym typeface="Red Hat Text Medium"/>
              </a:defRPr>
            </a:lvl8pPr>
            <a:lvl9pPr lvl="8" algn="ctr" rtl="0">
              <a:buNone/>
              <a:defRPr sz="600">
                <a:solidFill>
                  <a:schemeClr val="dk1"/>
                </a:solidFill>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pic>
        <p:nvPicPr>
          <p:cNvPr id="1442" name="Google Shape;1442;p164"/>
          <p:cNvPicPr preferRelativeResize="0"/>
          <p:nvPr/>
        </p:nvPicPr>
        <p:blipFill rotWithShape="1">
          <a:blip r:embed="rId2">
            <a:alphaModFix/>
          </a:blip>
          <a:srcRect t="327" b="317"/>
          <a:stretch/>
        </p:blipFill>
        <p:spPr>
          <a:xfrm>
            <a:off x="8033460" y="4734938"/>
            <a:ext cx="731888" cy="171091"/>
          </a:xfrm>
          <a:prstGeom prst="rect">
            <a:avLst/>
          </a:prstGeom>
          <a:noFill/>
          <a:ln>
            <a:noFill/>
          </a:ln>
        </p:spPr>
      </p:pic>
      <p:sp>
        <p:nvSpPr>
          <p:cNvPr id="1443" name="Google Shape;1443;p164"/>
          <p:cNvSpPr txBox="1">
            <a:spLocks noGrp="1"/>
          </p:cNvSpPr>
          <p:nvPr>
            <p:ph type="subTitle" idx="2"/>
          </p:nvPr>
        </p:nvSpPr>
        <p:spPr>
          <a:xfrm>
            <a:off x="663788" y="4627163"/>
            <a:ext cx="6001800" cy="420000"/>
          </a:xfrm>
          <a:prstGeom prst="rect">
            <a:avLst/>
          </a:prstGeom>
        </p:spPr>
        <p:txBody>
          <a:bodyPr spcFirstLastPara="1" wrap="square" lIns="0" tIns="0" rIns="0" bIns="0" anchor="b" anchorCtr="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a:endParaRPr/>
          </a:p>
        </p:txBody>
      </p:sp>
      <p:sp>
        <p:nvSpPr>
          <p:cNvPr id="1444" name="Google Shape;1444;p164"/>
          <p:cNvSpPr txBox="1">
            <a:spLocks noGrp="1"/>
          </p:cNvSpPr>
          <p:nvPr>
            <p:ph type="subTitle" idx="3"/>
          </p:nvPr>
        </p:nvSpPr>
        <p:spPr>
          <a:xfrm>
            <a:off x="2459625" y="1998263"/>
            <a:ext cx="1526100" cy="2035500"/>
          </a:xfrm>
          <a:prstGeom prst="rect">
            <a:avLst/>
          </a:prstGeom>
        </p:spPr>
        <p:txBody>
          <a:bodyPr spcFirstLastPara="1" wrap="square" lIns="0" tIns="0" rIns="0" bIns="0" anchor="t" anchorCtr="0">
            <a:noAutofit/>
          </a:bodyPr>
          <a:lstStyle>
            <a:lvl1pPr lvl="0" rtl="0">
              <a:lnSpc>
                <a:spcPct val="114000"/>
              </a:lnSpc>
              <a:spcBef>
                <a:spcPts val="0"/>
              </a:spcBef>
              <a:spcAft>
                <a:spcPts val="0"/>
              </a:spcAft>
              <a:buNone/>
              <a:defRPr sz="1500">
                <a:solidFill>
                  <a:schemeClr val="dk1"/>
                </a:solidFill>
                <a:latin typeface="Red Hat Display"/>
                <a:ea typeface="Red Hat Display"/>
                <a:cs typeface="Red Hat Display"/>
                <a:sym typeface="Red Hat Display"/>
              </a:defRPr>
            </a:lvl1pPr>
            <a:lvl2pPr lvl="1" rtl="0">
              <a:lnSpc>
                <a:spcPct val="114000"/>
              </a:lnSpc>
              <a:spcBef>
                <a:spcPts val="1500"/>
              </a:spcBef>
              <a:spcAft>
                <a:spcPts val="0"/>
              </a:spcAft>
              <a:buNone/>
              <a:defRPr sz="1500">
                <a:solidFill>
                  <a:schemeClr val="dk1"/>
                </a:solidFill>
                <a:latin typeface="Red Hat Display"/>
                <a:ea typeface="Red Hat Display"/>
                <a:cs typeface="Red Hat Display"/>
                <a:sym typeface="Red Hat Display"/>
              </a:defRPr>
            </a:lvl2pPr>
            <a:lvl3pPr lvl="2" rtl="0">
              <a:lnSpc>
                <a:spcPct val="114000"/>
              </a:lnSpc>
              <a:spcBef>
                <a:spcPts val="1500"/>
              </a:spcBef>
              <a:spcAft>
                <a:spcPts val="0"/>
              </a:spcAft>
              <a:buNone/>
              <a:defRPr sz="1500">
                <a:solidFill>
                  <a:schemeClr val="dk1"/>
                </a:solidFill>
                <a:latin typeface="Red Hat Display"/>
                <a:ea typeface="Red Hat Display"/>
                <a:cs typeface="Red Hat Display"/>
                <a:sym typeface="Red Hat Display"/>
              </a:defRPr>
            </a:lvl3pPr>
            <a:lvl4pPr lvl="3" rtl="0">
              <a:lnSpc>
                <a:spcPct val="114000"/>
              </a:lnSpc>
              <a:spcBef>
                <a:spcPts val="1500"/>
              </a:spcBef>
              <a:spcAft>
                <a:spcPts val="0"/>
              </a:spcAft>
              <a:buNone/>
              <a:defRPr sz="1500">
                <a:solidFill>
                  <a:schemeClr val="dk1"/>
                </a:solidFill>
                <a:latin typeface="Red Hat Display"/>
                <a:ea typeface="Red Hat Display"/>
                <a:cs typeface="Red Hat Display"/>
                <a:sym typeface="Red Hat Display"/>
              </a:defRPr>
            </a:lvl4pPr>
            <a:lvl5pPr lvl="4" rtl="0">
              <a:lnSpc>
                <a:spcPct val="114000"/>
              </a:lnSpc>
              <a:spcBef>
                <a:spcPts val="1500"/>
              </a:spcBef>
              <a:spcAft>
                <a:spcPts val="0"/>
              </a:spcAft>
              <a:buNone/>
              <a:defRPr sz="1500">
                <a:solidFill>
                  <a:schemeClr val="dk1"/>
                </a:solidFill>
                <a:latin typeface="Red Hat Display"/>
                <a:ea typeface="Red Hat Display"/>
                <a:cs typeface="Red Hat Display"/>
                <a:sym typeface="Red Hat Display"/>
              </a:defRPr>
            </a:lvl5pPr>
            <a:lvl6pPr lvl="5" rtl="0">
              <a:lnSpc>
                <a:spcPct val="114000"/>
              </a:lnSpc>
              <a:spcBef>
                <a:spcPts val="1500"/>
              </a:spcBef>
              <a:spcAft>
                <a:spcPts val="0"/>
              </a:spcAft>
              <a:buNone/>
              <a:defRPr sz="1500">
                <a:solidFill>
                  <a:schemeClr val="dk1"/>
                </a:solidFill>
                <a:latin typeface="Red Hat Display"/>
                <a:ea typeface="Red Hat Display"/>
                <a:cs typeface="Red Hat Display"/>
                <a:sym typeface="Red Hat Display"/>
              </a:defRPr>
            </a:lvl6pPr>
            <a:lvl7pPr lvl="6" rtl="0">
              <a:lnSpc>
                <a:spcPct val="114000"/>
              </a:lnSpc>
              <a:spcBef>
                <a:spcPts val="1500"/>
              </a:spcBef>
              <a:spcAft>
                <a:spcPts val="0"/>
              </a:spcAft>
              <a:buNone/>
              <a:defRPr sz="1500">
                <a:solidFill>
                  <a:schemeClr val="dk1"/>
                </a:solidFill>
                <a:latin typeface="Red Hat Display"/>
                <a:ea typeface="Red Hat Display"/>
                <a:cs typeface="Red Hat Display"/>
                <a:sym typeface="Red Hat Display"/>
              </a:defRPr>
            </a:lvl7pPr>
            <a:lvl8pPr lvl="7" rtl="0">
              <a:lnSpc>
                <a:spcPct val="114000"/>
              </a:lnSpc>
              <a:spcBef>
                <a:spcPts val="1500"/>
              </a:spcBef>
              <a:spcAft>
                <a:spcPts val="0"/>
              </a:spcAft>
              <a:buNone/>
              <a:defRPr sz="1500">
                <a:solidFill>
                  <a:schemeClr val="dk1"/>
                </a:solidFill>
                <a:latin typeface="Red Hat Display"/>
                <a:ea typeface="Red Hat Display"/>
                <a:cs typeface="Red Hat Display"/>
                <a:sym typeface="Red Hat Display"/>
              </a:defRPr>
            </a:lvl8pPr>
            <a:lvl9pPr lvl="8" rtl="0">
              <a:lnSpc>
                <a:spcPct val="114000"/>
              </a:lnSpc>
              <a:spcBef>
                <a:spcPts val="1500"/>
              </a:spcBef>
              <a:spcAft>
                <a:spcPts val="1500"/>
              </a:spcAft>
              <a:buNone/>
              <a:defRPr sz="1500">
                <a:solidFill>
                  <a:schemeClr val="dk1"/>
                </a:solidFill>
                <a:latin typeface="Red Hat Display"/>
                <a:ea typeface="Red Hat Display"/>
                <a:cs typeface="Red Hat Display"/>
                <a:sym typeface="Red Hat Display"/>
              </a:defRPr>
            </a:lvl9pPr>
          </a:lstStyle>
          <a:p>
            <a:endParaRPr/>
          </a:p>
        </p:txBody>
      </p:sp>
      <p:sp>
        <p:nvSpPr>
          <p:cNvPr id="1445" name="Google Shape;1445;p164"/>
          <p:cNvSpPr txBox="1">
            <a:spLocks noGrp="1"/>
          </p:cNvSpPr>
          <p:nvPr>
            <p:ph type="subTitle" idx="4"/>
          </p:nvPr>
        </p:nvSpPr>
        <p:spPr>
          <a:xfrm>
            <a:off x="4245488" y="1998263"/>
            <a:ext cx="1526100" cy="2035500"/>
          </a:xfrm>
          <a:prstGeom prst="rect">
            <a:avLst/>
          </a:prstGeom>
        </p:spPr>
        <p:txBody>
          <a:bodyPr spcFirstLastPara="1" wrap="square" lIns="0" tIns="0" rIns="0" bIns="0" anchor="t" anchorCtr="0">
            <a:noAutofit/>
          </a:bodyPr>
          <a:lstStyle>
            <a:lvl1pPr lvl="0" rtl="0">
              <a:lnSpc>
                <a:spcPct val="114000"/>
              </a:lnSpc>
              <a:spcBef>
                <a:spcPts val="0"/>
              </a:spcBef>
              <a:spcAft>
                <a:spcPts val="0"/>
              </a:spcAft>
              <a:buNone/>
              <a:defRPr sz="1500">
                <a:solidFill>
                  <a:schemeClr val="dk1"/>
                </a:solidFill>
                <a:latin typeface="Red Hat Display"/>
                <a:ea typeface="Red Hat Display"/>
                <a:cs typeface="Red Hat Display"/>
                <a:sym typeface="Red Hat Display"/>
              </a:defRPr>
            </a:lvl1pPr>
            <a:lvl2pPr lvl="1" rtl="0">
              <a:lnSpc>
                <a:spcPct val="114000"/>
              </a:lnSpc>
              <a:spcBef>
                <a:spcPts val="1500"/>
              </a:spcBef>
              <a:spcAft>
                <a:spcPts val="0"/>
              </a:spcAft>
              <a:buNone/>
              <a:defRPr sz="1500">
                <a:solidFill>
                  <a:schemeClr val="dk1"/>
                </a:solidFill>
                <a:latin typeface="Red Hat Display"/>
                <a:ea typeface="Red Hat Display"/>
                <a:cs typeface="Red Hat Display"/>
                <a:sym typeface="Red Hat Display"/>
              </a:defRPr>
            </a:lvl2pPr>
            <a:lvl3pPr lvl="2" rtl="0">
              <a:lnSpc>
                <a:spcPct val="114000"/>
              </a:lnSpc>
              <a:spcBef>
                <a:spcPts val="1500"/>
              </a:spcBef>
              <a:spcAft>
                <a:spcPts val="0"/>
              </a:spcAft>
              <a:buNone/>
              <a:defRPr sz="1500">
                <a:solidFill>
                  <a:schemeClr val="dk1"/>
                </a:solidFill>
                <a:latin typeface="Red Hat Display"/>
                <a:ea typeface="Red Hat Display"/>
                <a:cs typeface="Red Hat Display"/>
                <a:sym typeface="Red Hat Display"/>
              </a:defRPr>
            </a:lvl3pPr>
            <a:lvl4pPr lvl="3" rtl="0">
              <a:lnSpc>
                <a:spcPct val="114000"/>
              </a:lnSpc>
              <a:spcBef>
                <a:spcPts val="1500"/>
              </a:spcBef>
              <a:spcAft>
                <a:spcPts val="0"/>
              </a:spcAft>
              <a:buNone/>
              <a:defRPr sz="1500">
                <a:solidFill>
                  <a:schemeClr val="dk1"/>
                </a:solidFill>
                <a:latin typeface="Red Hat Display"/>
                <a:ea typeface="Red Hat Display"/>
                <a:cs typeface="Red Hat Display"/>
                <a:sym typeface="Red Hat Display"/>
              </a:defRPr>
            </a:lvl4pPr>
            <a:lvl5pPr lvl="4" rtl="0">
              <a:lnSpc>
                <a:spcPct val="114000"/>
              </a:lnSpc>
              <a:spcBef>
                <a:spcPts val="1500"/>
              </a:spcBef>
              <a:spcAft>
                <a:spcPts val="0"/>
              </a:spcAft>
              <a:buNone/>
              <a:defRPr sz="1500">
                <a:solidFill>
                  <a:schemeClr val="dk1"/>
                </a:solidFill>
                <a:latin typeface="Red Hat Display"/>
                <a:ea typeface="Red Hat Display"/>
                <a:cs typeface="Red Hat Display"/>
                <a:sym typeface="Red Hat Display"/>
              </a:defRPr>
            </a:lvl5pPr>
            <a:lvl6pPr lvl="5" rtl="0">
              <a:lnSpc>
                <a:spcPct val="114000"/>
              </a:lnSpc>
              <a:spcBef>
                <a:spcPts val="1500"/>
              </a:spcBef>
              <a:spcAft>
                <a:spcPts val="0"/>
              </a:spcAft>
              <a:buNone/>
              <a:defRPr sz="1500">
                <a:solidFill>
                  <a:schemeClr val="dk1"/>
                </a:solidFill>
                <a:latin typeface="Red Hat Display"/>
                <a:ea typeface="Red Hat Display"/>
                <a:cs typeface="Red Hat Display"/>
                <a:sym typeface="Red Hat Display"/>
              </a:defRPr>
            </a:lvl6pPr>
            <a:lvl7pPr lvl="6" rtl="0">
              <a:lnSpc>
                <a:spcPct val="114000"/>
              </a:lnSpc>
              <a:spcBef>
                <a:spcPts val="1500"/>
              </a:spcBef>
              <a:spcAft>
                <a:spcPts val="0"/>
              </a:spcAft>
              <a:buNone/>
              <a:defRPr sz="1500">
                <a:solidFill>
                  <a:schemeClr val="dk1"/>
                </a:solidFill>
                <a:latin typeface="Red Hat Display"/>
                <a:ea typeface="Red Hat Display"/>
                <a:cs typeface="Red Hat Display"/>
                <a:sym typeface="Red Hat Display"/>
              </a:defRPr>
            </a:lvl7pPr>
            <a:lvl8pPr lvl="7" rtl="0">
              <a:lnSpc>
                <a:spcPct val="114000"/>
              </a:lnSpc>
              <a:spcBef>
                <a:spcPts val="1500"/>
              </a:spcBef>
              <a:spcAft>
                <a:spcPts val="0"/>
              </a:spcAft>
              <a:buNone/>
              <a:defRPr sz="1500">
                <a:solidFill>
                  <a:schemeClr val="dk1"/>
                </a:solidFill>
                <a:latin typeface="Red Hat Display"/>
                <a:ea typeface="Red Hat Display"/>
                <a:cs typeface="Red Hat Display"/>
                <a:sym typeface="Red Hat Display"/>
              </a:defRPr>
            </a:lvl8pPr>
            <a:lvl9pPr lvl="8" rtl="0">
              <a:lnSpc>
                <a:spcPct val="114000"/>
              </a:lnSpc>
              <a:spcBef>
                <a:spcPts val="1500"/>
              </a:spcBef>
              <a:spcAft>
                <a:spcPts val="1500"/>
              </a:spcAft>
              <a:buNone/>
              <a:defRPr sz="1500">
                <a:solidFill>
                  <a:schemeClr val="dk1"/>
                </a:solidFill>
                <a:latin typeface="Red Hat Display"/>
                <a:ea typeface="Red Hat Display"/>
                <a:cs typeface="Red Hat Display"/>
                <a:sym typeface="Red Hat Display"/>
              </a:defRPr>
            </a:lvl9pPr>
          </a:lstStyle>
          <a:p>
            <a:endParaRPr/>
          </a:p>
        </p:txBody>
      </p:sp>
      <p:sp>
        <p:nvSpPr>
          <p:cNvPr id="1446" name="Google Shape;1446;p164"/>
          <p:cNvSpPr txBox="1">
            <a:spLocks noGrp="1"/>
          </p:cNvSpPr>
          <p:nvPr>
            <p:ph type="subTitle" idx="5"/>
          </p:nvPr>
        </p:nvSpPr>
        <p:spPr>
          <a:xfrm>
            <a:off x="6031350" y="1998263"/>
            <a:ext cx="1526100" cy="2035500"/>
          </a:xfrm>
          <a:prstGeom prst="rect">
            <a:avLst/>
          </a:prstGeom>
        </p:spPr>
        <p:txBody>
          <a:bodyPr spcFirstLastPara="1" wrap="square" lIns="0" tIns="0" rIns="0" bIns="0" anchor="t" anchorCtr="0">
            <a:noAutofit/>
          </a:bodyPr>
          <a:lstStyle>
            <a:lvl1pPr lvl="0" rtl="0">
              <a:lnSpc>
                <a:spcPct val="114000"/>
              </a:lnSpc>
              <a:spcBef>
                <a:spcPts val="0"/>
              </a:spcBef>
              <a:spcAft>
                <a:spcPts val="0"/>
              </a:spcAft>
              <a:buNone/>
              <a:defRPr sz="1500">
                <a:solidFill>
                  <a:schemeClr val="dk1"/>
                </a:solidFill>
                <a:latin typeface="Red Hat Display"/>
                <a:ea typeface="Red Hat Display"/>
                <a:cs typeface="Red Hat Display"/>
                <a:sym typeface="Red Hat Display"/>
              </a:defRPr>
            </a:lvl1pPr>
            <a:lvl2pPr lvl="1" rtl="0">
              <a:lnSpc>
                <a:spcPct val="114000"/>
              </a:lnSpc>
              <a:spcBef>
                <a:spcPts val="1500"/>
              </a:spcBef>
              <a:spcAft>
                <a:spcPts val="0"/>
              </a:spcAft>
              <a:buNone/>
              <a:defRPr sz="1500">
                <a:solidFill>
                  <a:schemeClr val="dk1"/>
                </a:solidFill>
                <a:latin typeface="Red Hat Display"/>
                <a:ea typeface="Red Hat Display"/>
                <a:cs typeface="Red Hat Display"/>
                <a:sym typeface="Red Hat Display"/>
              </a:defRPr>
            </a:lvl2pPr>
            <a:lvl3pPr lvl="2" rtl="0">
              <a:lnSpc>
                <a:spcPct val="114000"/>
              </a:lnSpc>
              <a:spcBef>
                <a:spcPts val="1500"/>
              </a:spcBef>
              <a:spcAft>
                <a:spcPts val="0"/>
              </a:spcAft>
              <a:buNone/>
              <a:defRPr sz="1500">
                <a:solidFill>
                  <a:schemeClr val="dk1"/>
                </a:solidFill>
                <a:latin typeface="Red Hat Display"/>
                <a:ea typeface="Red Hat Display"/>
                <a:cs typeface="Red Hat Display"/>
                <a:sym typeface="Red Hat Display"/>
              </a:defRPr>
            </a:lvl3pPr>
            <a:lvl4pPr lvl="3" rtl="0">
              <a:lnSpc>
                <a:spcPct val="114000"/>
              </a:lnSpc>
              <a:spcBef>
                <a:spcPts val="1500"/>
              </a:spcBef>
              <a:spcAft>
                <a:spcPts val="0"/>
              </a:spcAft>
              <a:buNone/>
              <a:defRPr sz="1500">
                <a:solidFill>
                  <a:schemeClr val="dk1"/>
                </a:solidFill>
                <a:latin typeface="Red Hat Display"/>
                <a:ea typeface="Red Hat Display"/>
                <a:cs typeface="Red Hat Display"/>
                <a:sym typeface="Red Hat Display"/>
              </a:defRPr>
            </a:lvl4pPr>
            <a:lvl5pPr lvl="4" rtl="0">
              <a:lnSpc>
                <a:spcPct val="114000"/>
              </a:lnSpc>
              <a:spcBef>
                <a:spcPts val="1500"/>
              </a:spcBef>
              <a:spcAft>
                <a:spcPts val="0"/>
              </a:spcAft>
              <a:buNone/>
              <a:defRPr sz="1500">
                <a:solidFill>
                  <a:schemeClr val="dk1"/>
                </a:solidFill>
                <a:latin typeface="Red Hat Display"/>
                <a:ea typeface="Red Hat Display"/>
                <a:cs typeface="Red Hat Display"/>
                <a:sym typeface="Red Hat Display"/>
              </a:defRPr>
            </a:lvl5pPr>
            <a:lvl6pPr lvl="5" rtl="0">
              <a:lnSpc>
                <a:spcPct val="114000"/>
              </a:lnSpc>
              <a:spcBef>
                <a:spcPts val="1500"/>
              </a:spcBef>
              <a:spcAft>
                <a:spcPts val="0"/>
              </a:spcAft>
              <a:buNone/>
              <a:defRPr sz="1500">
                <a:solidFill>
                  <a:schemeClr val="dk1"/>
                </a:solidFill>
                <a:latin typeface="Red Hat Display"/>
                <a:ea typeface="Red Hat Display"/>
                <a:cs typeface="Red Hat Display"/>
                <a:sym typeface="Red Hat Display"/>
              </a:defRPr>
            </a:lvl6pPr>
            <a:lvl7pPr lvl="6" rtl="0">
              <a:lnSpc>
                <a:spcPct val="114000"/>
              </a:lnSpc>
              <a:spcBef>
                <a:spcPts val="1500"/>
              </a:spcBef>
              <a:spcAft>
                <a:spcPts val="0"/>
              </a:spcAft>
              <a:buNone/>
              <a:defRPr sz="1500">
                <a:solidFill>
                  <a:schemeClr val="dk1"/>
                </a:solidFill>
                <a:latin typeface="Red Hat Display"/>
                <a:ea typeface="Red Hat Display"/>
                <a:cs typeface="Red Hat Display"/>
                <a:sym typeface="Red Hat Display"/>
              </a:defRPr>
            </a:lvl7pPr>
            <a:lvl8pPr lvl="7" rtl="0">
              <a:lnSpc>
                <a:spcPct val="114000"/>
              </a:lnSpc>
              <a:spcBef>
                <a:spcPts val="1500"/>
              </a:spcBef>
              <a:spcAft>
                <a:spcPts val="0"/>
              </a:spcAft>
              <a:buNone/>
              <a:defRPr sz="1500">
                <a:solidFill>
                  <a:schemeClr val="dk1"/>
                </a:solidFill>
                <a:latin typeface="Red Hat Display"/>
                <a:ea typeface="Red Hat Display"/>
                <a:cs typeface="Red Hat Display"/>
                <a:sym typeface="Red Hat Display"/>
              </a:defRPr>
            </a:lvl8pPr>
            <a:lvl9pPr lvl="8" rtl="0">
              <a:lnSpc>
                <a:spcPct val="114000"/>
              </a:lnSpc>
              <a:spcBef>
                <a:spcPts val="1500"/>
              </a:spcBef>
              <a:spcAft>
                <a:spcPts val="1500"/>
              </a:spcAft>
              <a:buNone/>
              <a:defRPr sz="1500">
                <a:solidFill>
                  <a:schemeClr val="dk1"/>
                </a:solidFill>
                <a:latin typeface="Red Hat Display"/>
                <a:ea typeface="Red Hat Display"/>
                <a:cs typeface="Red Hat Display"/>
                <a:sym typeface="Red Hat Display"/>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Interior white">
  <p:cSld name="CUSTOM_4_21">
    <p:spTree>
      <p:nvGrpSpPr>
        <p:cNvPr id="1" name="Shape 1447"/>
        <p:cNvGrpSpPr/>
        <p:nvPr/>
      </p:nvGrpSpPr>
      <p:grpSpPr>
        <a:xfrm>
          <a:off x="0" y="0"/>
          <a:ext cx="0" cy="0"/>
          <a:chOff x="0" y="0"/>
          <a:chExt cx="0" cy="0"/>
        </a:xfrm>
      </p:grpSpPr>
      <p:sp>
        <p:nvSpPr>
          <p:cNvPr id="1448" name="Google Shape;1448;p165"/>
          <p:cNvSpPr txBox="1">
            <a:spLocks noGrp="1"/>
          </p:cNvSpPr>
          <p:nvPr>
            <p:ph type="title"/>
          </p:nvPr>
        </p:nvSpPr>
        <p:spPr>
          <a:xfrm>
            <a:off x="1314450" y="709500"/>
            <a:ext cx="6515100" cy="725700"/>
          </a:xfrm>
          <a:prstGeom prst="rect">
            <a:avLst/>
          </a:prstGeom>
        </p:spPr>
        <p:txBody>
          <a:bodyPr spcFirstLastPara="1" wrap="square" lIns="0" tIns="0" rIns="0" bIns="0" anchor="t" anchorCtr="0">
            <a:noAutofit/>
          </a:bodyPr>
          <a:lstStyle>
            <a:lvl1pPr lvl="0" algn="ctr" rtl="0">
              <a:lnSpc>
                <a:spcPct val="130000"/>
              </a:lnSpc>
              <a:spcBef>
                <a:spcPts val="0"/>
              </a:spcBef>
              <a:spcAft>
                <a:spcPts val="0"/>
              </a:spcAft>
              <a:buNone/>
              <a:defRPr sz="2000">
                <a:solidFill>
                  <a:srgbClr val="000000"/>
                </a:solidFill>
              </a:defRPr>
            </a:lvl1pPr>
            <a:lvl2pPr lvl="1" algn="ctr" rtl="0">
              <a:lnSpc>
                <a:spcPct val="130000"/>
              </a:lnSpc>
              <a:spcBef>
                <a:spcPts val="0"/>
              </a:spcBef>
              <a:spcAft>
                <a:spcPts val="0"/>
              </a:spcAft>
              <a:buNone/>
              <a:defRPr sz="2000">
                <a:solidFill>
                  <a:srgbClr val="000000"/>
                </a:solidFill>
              </a:defRPr>
            </a:lvl2pPr>
            <a:lvl3pPr lvl="2" algn="ctr" rtl="0">
              <a:lnSpc>
                <a:spcPct val="130000"/>
              </a:lnSpc>
              <a:spcBef>
                <a:spcPts val="0"/>
              </a:spcBef>
              <a:spcAft>
                <a:spcPts val="0"/>
              </a:spcAft>
              <a:buNone/>
              <a:defRPr sz="2000">
                <a:solidFill>
                  <a:srgbClr val="000000"/>
                </a:solidFill>
              </a:defRPr>
            </a:lvl3pPr>
            <a:lvl4pPr lvl="3" algn="ctr" rtl="0">
              <a:lnSpc>
                <a:spcPct val="130000"/>
              </a:lnSpc>
              <a:spcBef>
                <a:spcPts val="0"/>
              </a:spcBef>
              <a:spcAft>
                <a:spcPts val="0"/>
              </a:spcAft>
              <a:buNone/>
              <a:defRPr sz="2000">
                <a:solidFill>
                  <a:srgbClr val="000000"/>
                </a:solidFill>
              </a:defRPr>
            </a:lvl4pPr>
            <a:lvl5pPr lvl="4" algn="ctr" rtl="0">
              <a:lnSpc>
                <a:spcPct val="130000"/>
              </a:lnSpc>
              <a:spcBef>
                <a:spcPts val="0"/>
              </a:spcBef>
              <a:spcAft>
                <a:spcPts val="0"/>
              </a:spcAft>
              <a:buNone/>
              <a:defRPr sz="2000">
                <a:solidFill>
                  <a:srgbClr val="000000"/>
                </a:solidFill>
              </a:defRPr>
            </a:lvl5pPr>
            <a:lvl6pPr lvl="5" algn="ctr" rtl="0">
              <a:lnSpc>
                <a:spcPct val="130000"/>
              </a:lnSpc>
              <a:spcBef>
                <a:spcPts val="0"/>
              </a:spcBef>
              <a:spcAft>
                <a:spcPts val="0"/>
              </a:spcAft>
              <a:buNone/>
              <a:defRPr sz="2000">
                <a:solidFill>
                  <a:srgbClr val="000000"/>
                </a:solidFill>
              </a:defRPr>
            </a:lvl6pPr>
            <a:lvl7pPr lvl="6" algn="ctr" rtl="0">
              <a:lnSpc>
                <a:spcPct val="130000"/>
              </a:lnSpc>
              <a:spcBef>
                <a:spcPts val="0"/>
              </a:spcBef>
              <a:spcAft>
                <a:spcPts val="0"/>
              </a:spcAft>
              <a:buNone/>
              <a:defRPr sz="2000">
                <a:solidFill>
                  <a:srgbClr val="000000"/>
                </a:solidFill>
              </a:defRPr>
            </a:lvl7pPr>
            <a:lvl8pPr lvl="7" algn="ctr" rtl="0">
              <a:lnSpc>
                <a:spcPct val="130000"/>
              </a:lnSpc>
              <a:spcBef>
                <a:spcPts val="0"/>
              </a:spcBef>
              <a:spcAft>
                <a:spcPts val="0"/>
              </a:spcAft>
              <a:buNone/>
              <a:defRPr sz="2000">
                <a:solidFill>
                  <a:srgbClr val="000000"/>
                </a:solidFill>
              </a:defRPr>
            </a:lvl8pPr>
            <a:lvl9pPr lvl="8" algn="ctr" rtl="0">
              <a:lnSpc>
                <a:spcPct val="130000"/>
              </a:lnSpc>
              <a:spcBef>
                <a:spcPts val="0"/>
              </a:spcBef>
              <a:spcAft>
                <a:spcPts val="0"/>
              </a:spcAft>
              <a:buNone/>
              <a:defRPr sz="2000">
                <a:solidFill>
                  <a:srgbClr val="000000"/>
                </a:solidFill>
              </a:defRPr>
            </a:lvl9pPr>
          </a:lstStyle>
          <a:p>
            <a:endParaRPr/>
          </a:p>
        </p:txBody>
      </p:sp>
      <p:cxnSp>
        <p:nvCxnSpPr>
          <p:cNvPr id="1449" name="Google Shape;1449;p165"/>
          <p:cNvCxnSpPr/>
          <p:nvPr/>
        </p:nvCxnSpPr>
        <p:spPr>
          <a:xfrm rot="10800000">
            <a:off x="335831" y="150"/>
            <a:ext cx="0" cy="664800"/>
          </a:xfrm>
          <a:prstGeom prst="straightConnector1">
            <a:avLst/>
          </a:prstGeom>
          <a:noFill/>
          <a:ln w="9525" cap="flat" cmpd="sng">
            <a:solidFill>
              <a:srgbClr val="EE0000"/>
            </a:solidFill>
            <a:prstDash val="solid"/>
            <a:round/>
            <a:headEnd type="none" w="med" len="med"/>
            <a:tailEnd type="none" w="med" len="med"/>
          </a:ln>
        </p:spPr>
      </p:cxnSp>
      <p:sp>
        <p:nvSpPr>
          <p:cNvPr id="1450" name="Google Shape;1450;p165"/>
          <p:cNvSpPr txBox="1">
            <a:spLocks noGrp="1"/>
          </p:cNvSpPr>
          <p:nvPr>
            <p:ph type="subTitle" idx="1"/>
          </p:nvPr>
        </p:nvSpPr>
        <p:spPr>
          <a:xfrm>
            <a:off x="335831" y="41580"/>
            <a:ext cx="3861600" cy="612300"/>
          </a:xfrm>
          <a:prstGeom prst="rect">
            <a:avLst/>
          </a:prstGeom>
        </p:spPr>
        <p:txBody>
          <a:bodyPr spcFirstLastPara="1" wrap="square" lIns="329175" tIns="68575" rIns="68575" bIns="68575" anchor="ctr" anchorCtr="0">
            <a:noAutofit/>
          </a:bodyPr>
          <a:lstStyle>
            <a:lvl1pPr lvl="0"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9pPr>
          </a:lstStyle>
          <a:p>
            <a:endParaRPr/>
          </a:p>
        </p:txBody>
      </p:sp>
      <p:cxnSp>
        <p:nvCxnSpPr>
          <p:cNvPr id="1451" name="Google Shape;1451;p165"/>
          <p:cNvCxnSpPr/>
          <p:nvPr/>
        </p:nvCxnSpPr>
        <p:spPr>
          <a:xfrm rot="10800000">
            <a:off x="335825" y="4800900"/>
            <a:ext cx="0" cy="342600"/>
          </a:xfrm>
          <a:prstGeom prst="straightConnector1">
            <a:avLst/>
          </a:prstGeom>
          <a:noFill/>
          <a:ln w="9525" cap="flat" cmpd="sng">
            <a:solidFill>
              <a:srgbClr val="EE0000"/>
            </a:solidFill>
            <a:prstDash val="solid"/>
            <a:round/>
            <a:headEnd type="none" w="med" len="med"/>
            <a:tailEnd type="none" w="med" len="med"/>
          </a:ln>
        </p:spPr>
      </p:cxnSp>
      <p:sp>
        <p:nvSpPr>
          <p:cNvPr id="1452" name="Google Shape;1452;p165"/>
          <p:cNvSpPr txBox="1">
            <a:spLocks noGrp="1"/>
          </p:cNvSpPr>
          <p:nvPr>
            <p:ph type="sldNum" idx="12"/>
          </p:nvPr>
        </p:nvSpPr>
        <p:spPr>
          <a:xfrm>
            <a:off x="61481" y="4627167"/>
            <a:ext cx="548700" cy="107700"/>
          </a:xfrm>
          <a:prstGeom prst="rect">
            <a:avLst/>
          </a:prstGeom>
          <a:noFill/>
          <a:ln>
            <a:noFill/>
          </a:ln>
        </p:spPr>
        <p:txBody>
          <a:bodyPr spcFirstLastPara="1" wrap="square" lIns="0" tIns="0" rIns="0" bIns="0" anchor="b" anchorCtr="0">
            <a:noAutofit/>
          </a:bodyPr>
          <a:lstStyle>
            <a:lvl1pPr lvl="0" algn="ctr" rtl="0">
              <a:buNone/>
              <a:defRPr sz="600">
                <a:latin typeface="Overpass SemiBold"/>
                <a:ea typeface="Overpass SemiBold"/>
                <a:cs typeface="Overpass SemiBold"/>
                <a:sym typeface="Overpass SemiBold"/>
              </a:defRPr>
            </a:lvl1pPr>
            <a:lvl2pPr lvl="1" algn="ctr" rtl="0">
              <a:buNone/>
              <a:defRPr sz="600">
                <a:latin typeface="Overpass SemiBold"/>
                <a:ea typeface="Overpass SemiBold"/>
                <a:cs typeface="Overpass SemiBold"/>
                <a:sym typeface="Overpass SemiBold"/>
              </a:defRPr>
            </a:lvl2pPr>
            <a:lvl3pPr lvl="2" algn="ctr" rtl="0">
              <a:buNone/>
              <a:defRPr sz="600">
                <a:latin typeface="Overpass SemiBold"/>
                <a:ea typeface="Overpass SemiBold"/>
                <a:cs typeface="Overpass SemiBold"/>
                <a:sym typeface="Overpass SemiBold"/>
              </a:defRPr>
            </a:lvl3pPr>
            <a:lvl4pPr lvl="3" algn="ctr" rtl="0">
              <a:buNone/>
              <a:defRPr sz="600">
                <a:latin typeface="Overpass SemiBold"/>
                <a:ea typeface="Overpass SemiBold"/>
                <a:cs typeface="Overpass SemiBold"/>
                <a:sym typeface="Overpass SemiBold"/>
              </a:defRPr>
            </a:lvl4pPr>
            <a:lvl5pPr lvl="4" algn="ctr" rtl="0">
              <a:buNone/>
              <a:defRPr sz="600">
                <a:latin typeface="Overpass SemiBold"/>
                <a:ea typeface="Overpass SemiBold"/>
                <a:cs typeface="Overpass SemiBold"/>
                <a:sym typeface="Overpass SemiBold"/>
              </a:defRPr>
            </a:lvl5pPr>
            <a:lvl6pPr lvl="5" algn="ctr" rtl="0">
              <a:buNone/>
              <a:defRPr sz="600">
                <a:latin typeface="Overpass SemiBold"/>
                <a:ea typeface="Overpass SemiBold"/>
                <a:cs typeface="Overpass SemiBold"/>
                <a:sym typeface="Overpass SemiBold"/>
              </a:defRPr>
            </a:lvl6pPr>
            <a:lvl7pPr lvl="6" algn="ctr" rtl="0">
              <a:buNone/>
              <a:defRPr sz="600">
                <a:latin typeface="Overpass SemiBold"/>
                <a:ea typeface="Overpass SemiBold"/>
                <a:cs typeface="Overpass SemiBold"/>
                <a:sym typeface="Overpass SemiBold"/>
              </a:defRPr>
            </a:lvl7pPr>
            <a:lvl8pPr lvl="7" algn="ctr" rtl="0">
              <a:buNone/>
              <a:defRPr sz="600">
                <a:latin typeface="Overpass SemiBold"/>
                <a:ea typeface="Overpass SemiBold"/>
                <a:cs typeface="Overpass SemiBold"/>
                <a:sym typeface="Overpass SemiBold"/>
              </a:defRPr>
            </a:lvl8pPr>
            <a:lvl9pPr lvl="8" algn="ctr" rtl="0">
              <a:buNone/>
              <a:defRPr sz="600">
                <a:latin typeface="Overpass SemiBold"/>
                <a:ea typeface="Overpass SemiBold"/>
                <a:cs typeface="Overpass SemiBold"/>
                <a:sym typeface="Overpass SemiBold"/>
              </a:defRPr>
            </a:lvl9pPr>
          </a:lstStyle>
          <a:p>
            <a:pPr marL="0" lvl="0" indent="0" algn="ctr" rtl="0">
              <a:spcBef>
                <a:spcPts val="0"/>
              </a:spcBef>
              <a:spcAft>
                <a:spcPts val="0"/>
              </a:spcAft>
              <a:buNone/>
            </a:pPr>
            <a:fld id="{00000000-1234-1234-1234-123412341234}" type="slidenum">
              <a:rPr lang="en"/>
              <a:t>‹#›</a:t>
            </a:fld>
            <a:endParaRPr/>
          </a:p>
        </p:txBody>
      </p:sp>
      <p:pic>
        <p:nvPicPr>
          <p:cNvPr id="1453" name="Google Shape;1453;p165"/>
          <p:cNvPicPr preferRelativeResize="0"/>
          <p:nvPr/>
        </p:nvPicPr>
        <p:blipFill rotWithShape="1">
          <a:blip r:embed="rId2">
            <a:alphaModFix/>
          </a:blip>
          <a:srcRect t="327" b="317"/>
          <a:stretch/>
        </p:blipFill>
        <p:spPr>
          <a:xfrm>
            <a:off x="8033460" y="4734938"/>
            <a:ext cx="731888" cy="171091"/>
          </a:xfrm>
          <a:prstGeom prst="rect">
            <a:avLst/>
          </a:prstGeom>
          <a:noFill/>
          <a:ln>
            <a:noFill/>
          </a:ln>
        </p:spPr>
      </p:pic>
      <p:sp>
        <p:nvSpPr>
          <p:cNvPr id="1454" name="Google Shape;1454;p165"/>
          <p:cNvSpPr txBox="1">
            <a:spLocks noGrp="1"/>
          </p:cNvSpPr>
          <p:nvPr>
            <p:ph type="subTitle" idx="2"/>
          </p:nvPr>
        </p:nvSpPr>
        <p:spPr>
          <a:xfrm>
            <a:off x="663788" y="4627163"/>
            <a:ext cx="6887100" cy="419700"/>
          </a:xfrm>
          <a:prstGeom prst="rect">
            <a:avLst/>
          </a:prstGeom>
        </p:spPr>
        <p:txBody>
          <a:bodyPr spcFirstLastPara="1" wrap="square" lIns="0" tIns="0" rIns="0" bIns="0" anchor="b" anchorCtr="0">
            <a:no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Interior white 1">
  <p:cSld name="CUSTOM_4_22">
    <p:spTree>
      <p:nvGrpSpPr>
        <p:cNvPr id="1" name="Shape 1455"/>
        <p:cNvGrpSpPr/>
        <p:nvPr/>
      </p:nvGrpSpPr>
      <p:grpSpPr>
        <a:xfrm>
          <a:off x="0" y="0"/>
          <a:ext cx="0" cy="0"/>
          <a:chOff x="0" y="0"/>
          <a:chExt cx="0" cy="0"/>
        </a:xfrm>
      </p:grpSpPr>
      <p:sp>
        <p:nvSpPr>
          <p:cNvPr id="1456" name="Google Shape;1456;p166"/>
          <p:cNvSpPr txBox="1">
            <a:spLocks noGrp="1"/>
          </p:cNvSpPr>
          <p:nvPr>
            <p:ph type="title"/>
          </p:nvPr>
        </p:nvSpPr>
        <p:spPr>
          <a:xfrm>
            <a:off x="1314450" y="709500"/>
            <a:ext cx="6515100" cy="725700"/>
          </a:xfrm>
          <a:prstGeom prst="rect">
            <a:avLst/>
          </a:prstGeom>
        </p:spPr>
        <p:txBody>
          <a:bodyPr spcFirstLastPara="1" wrap="square" lIns="0" tIns="0" rIns="0" bIns="0" anchor="t" anchorCtr="0">
            <a:noAutofit/>
          </a:bodyPr>
          <a:lstStyle>
            <a:lvl1pPr lvl="0" algn="ctr" rtl="0">
              <a:lnSpc>
                <a:spcPct val="130000"/>
              </a:lnSpc>
              <a:spcBef>
                <a:spcPts val="0"/>
              </a:spcBef>
              <a:spcAft>
                <a:spcPts val="0"/>
              </a:spcAft>
              <a:buNone/>
              <a:defRPr sz="2000">
                <a:solidFill>
                  <a:srgbClr val="000000"/>
                </a:solidFill>
              </a:defRPr>
            </a:lvl1pPr>
            <a:lvl2pPr lvl="1" algn="ctr" rtl="0">
              <a:lnSpc>
                <a:spcPct val="130000"/>
              </a:lnSpc>
              <a:spcBef>
                <a:spcPts val="0"/>
              </a:spcBef>
              <a:spcAft>
                <a:spcPts val="0"/>
              </a:spcAft>
              <a:buNone/>
              <a:defRPr sz="2000">
                <a:solidFill>
                  <a:srgbClr val="000000"/>
                </a:solidFill>
              </a:defRPr>
            </a:lvl2pPr>
            <a:lvl3pPr lvl="2" algn="ctr" rtl="0">
              <a:lnSpc>
                <a:spcPct val="130000"/>
              </a:lnSpc>
              <a:spcBef>
                <a:spcPts val="0"/>
              </a:spcBef>
              <a:spcAft>
                <a:spcPts val="0"/>
              </a:spcAft>
              <a:buNone/>
              <a:defRPr sz="2000">
                <a:solidFill>
                  <a:srgbClr val="000000"/>
                </a:solidFill>
              </a:defRPr>
            </a:lvl3pPr>
            <a:lvl4pPr lvl="3" algn="ctr" rtl="0">
              <a:lnSpc>
                <a:spcPct val="130000"/>
              </a:lnSpc>
              <a:spcBef>
                <a:spcPts val="0"/>
              </a:spcBef>
              <a:spcAft>
                <a:spcPts val="0"/>
              </a:spcAft>
              <a:buNone/>
              <a:defRPr sz="2000">
                <a:solidFill>
                  <a:srgbClr val="000000"/>
                </a:solidFill>
              </a:defRPr>
            </a:lvl4pPr>
            <a:lvl5pPr lvl="4" algn="ctr" rtl="0">
              <a:lnSpc>
                <a:spcPct val="130000"/>
              </a:lnSpc>
              <a:spcBef>
                <a:spcPts val="0"/>
              </a:spcBef>
              <a:spcAft>
                <a:spcPts val="0"/>
              </a:spcAft>
              <a:buNone/>
              <a:defRPr sz="2000">
                <a:solidFill>
                  <a:srgbClr val="000000"/>
                </a:solidFill>
              </a:defRPr>
            </a:lvl5pPr>
            <a:lvl6pPr lvl="5" algn="ctr" rtl="0">
              <a:lnSpc>
                <a:spcPct val="130000"/>
              </a:lnSpc>
              <a:spcBef>
                <a:spcPts val="0"/>
              </a:spcBef>
              <a:spcAft>
                <a:spcPts val="0"/>
              </a:spcAft>
              <a:buNone/>
              <a:defRPr sz="2000">
                <a:solidFill>
                  <a:srgbClr val="000000"/>
                </a:solidFill>
              </a:defRPr>
            </a:lvl6pPr>
            <a:lvl7pPr lvl="6" algn="ctr" rtl="0">
              <a:lnSpc>
                <a:spcPct val="130000"/>
              </a:lnSpc>
              <a:spcBef>
                <a:spcPts val="0"/>
              </a:spcBef>
              <a:spcAft>
                <a:spcPts val="0"/>
              </a:spcAft>
              <a:buNone/>
              <a:defRPr sz="2000">
                <a:solidFill>
                  <a:srgbClr val="000000"/>
                </a:solidFill>
              </a:defRPr>
            </a:lvl7pPr>
            <a:lvl8pPr lvl="7" algn="ctr" rtl="0">
              <a:lnSpc>
                <a:spcPct val="130000"/>
              </a:lnSpc>
              <a:spcBef>
                <a:spcPts val="0"/>
              </a:spcBef>
              <a:spcAft>
                <a:spcPts val="0"/>
              </a:spcAft>
              <a:buNone/>
              <a:defRPr sz="2000">
                <a:solidFill>
                  <a:srgbClr val="000000"/>
                </a:solidFill>
              </a:defRPr>
            </a:lvl8pPr>
            <a:lvl9pPr lvl="8" algn="ctr" rtl="0">
              <a:lnSpc>
                <a:spcPct val="130000"/>
              </a:lnSpc>
              <a:spcBef>
                <a:spcPts val="0"/>
              </a:spcBef>
              <a:spcAft>
                <a:spcPts val="0"/>
              </a:spcAft>
              <a:buNone/>
              <a:defRPr sz="2000">
                <a:solidFill>
                  <a:srgbClr val="000000"/>
                </a:solidFill>
              </a:defRPr>
            </a:lvl9pPr>
          </a:lstStyle>
          <a:p>
            <a:endParaRPr/>
          </a:p>
        </p:txBody>
      </p:sp>
      <p:cxnSp>
        <p:nvCxnSpPr>
          <p:cNvPr id="1457" name="Google Shape;1457;p166"/>
          <p:cNvCxnSpPr/>
          <p:nvPr/>
        </p:nvCxnSpPr>
        <p:spPr>
          <a:xfrm rot="10800000">
            <a:off x="335831" y="150"/>
            <a:ext cx="0" cy="664800"/>
          </a:xfrm>
          <a:prstGeom prst="straightConnector1">
            <a:avLst/>
          </a:prstGeom>
          <a:noFill/>
          <a:ln w="9525" cap="flat" cmpd="sng">
            <a:solidFill>
              <a:srgbClr val="EE0000"/>
            </a:solidFill>
            <a:prstDash val="solid"/>
            <a:round/>
            <a:headEnd type="none" w="med" len="med"/>
            <a:tailEnd type="none" w="med" len="med"/>
          </a:ln>
        </p:spPr>
      </p:cxnSp>
      <p:sp>
        <p:nvSpPr>
          <p:cNvPr id="1458" name="Google Shape;1458;p166"/>
          <p:cNvSpPr txBox="1">
            <a:spLocks noGrp="1"/>
          </p:cNvSpPr>
          <p:nvPr>
            <p:ph type="subTitle" idx="1"/>
          </p:nvPr>
        </p:nvSpPr>
        <p:spPr>
          <a:xfrm>
            <a:off x="335831" y="41580"/>
            <a:ext cx="3861600" cy="612300"/>
          </a:xfrm>
          <a:prstGeom prst="rect">
            <a:avLst/>
          </a:prstGeom>
        </p:spPr>
        <p:txBody>
          <a:bodyPr spcFirstLastPara="1" wrap="square" lIns="329175" tIns="68575" rIns="68575" bIns="68575" anchor="ctr" anchorCtr="0">
            <a:noAutofit/>
          </a:bodyPr>
          <a:lstStyle>
            <a:lvl1pPr lvl="0"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9pPr>
          </a:lstStyle>
          <a:p>
            <a:endParaRPr/>
          </a:p>
        </p:txBody>
      </p:sp>
      <p:cxnSp>
        <p:nvCxnSpPr>
          <p:cNvPr id="1459" name="Google Shape;1459;p166"/>
          <p:cNvCxnSpPr/>
          <p:nvPr/>
        </p:nvCxnSpPr>
        <p:spPr>
          <a:xfrm rot="10800000">
            <a:off x="335825" y="4800900"/>
            <a:ext cx="0" cy="342600"/>
          </a:xfrm>
          <a:prstGeom prst="straightConnector1">
            <a:avLst/>
          </a:prstGeom>
          <a:noFill/>
          <a:ln w="9525" cap="flat" cmpd="sng">
            <a:solidFill>
              <a:srgbClr val="EE0000"/>
            </a:solidFill>
            <a:prstDash val="solid"/>
            <a:round/>
            <a:headEnd type="none" w="med" len="med"/>
            <a:tailEnd type="none" w="med" len="med"/>
          </a:ln>
        </p:spPr>
      </p:cxnSp>
      <p:sp>
        <p:nvSpPr>
          <p:cNvPr id="1460" name="Google Shape;1460;p166"/>
          <p:cNvSpPr txBox="1">
            <a:spLocks noGrp="1"/>
          </p:cNvSpPr>
          <p:nvPr>
            <p:ph type="sldNum" idx="12"/>
          </p:nvPr>
        </p:nvSpPr>
        <p:spPr>
          <a:xfrm>
            <a:off x="61481" y="4627167"/>
            <a:ext cx="548700" cy="107700"/>
          </a:xfrm>
          <a:prstGeom prst="rect">
            <a:avLst/>
          </a:prstGeom>
          <a:noFill/>
          <a:ln>
            <a:noFill/>
          </a:ln>
        </p:spPr>
        <p:txBody>
          <a:bodyPr spcFirstLastPara="1" wrap="square" lIns="0" tIns="0" rIns="0" bIns="0" anchor="b" anchorCtr="0">
            <a:noAutofit/>
          </a:bodyPr>
          <a:lstStyle>
            <a:lvl1pPr lvl="0" algn="ctr" rtl="0">
              <a:buNone/>
              <a:defRPr sz="600">
                <a:latin typeface="Overpass SemiBold"/>
                <a:ea typeface="Overpass SemiBold"/>
                <a:cs typeface="Overpass SemiBold"/>
                <a:sym typeface="Overpass SemiBold"/>
              </a:defRPr>
            </a:lvl1pPr>
            <a:lvl2pPr lvl="1" algn="ctr" rtl="0">
              <a:buNone/>
              <a:defRPr sz="600">
                <a:latin typeface="Overpass SemiBold"/>
                <a:ea typeface="Overpass SemiBold"/>
                <a:cs typeface="Overpass SemiBold"/>
                <a:sym typeface="Overpass SemiBold"/>
              </a:defRPr>
            </a:lvl2pPr>
            <a:lvl3pPr lvl="2" algn="ctr" rtl="0">
              <a:buNone/>
              <a:defRPr sz="600">
                <a:latin typeface="Overpass SemiBold"/>
                <a:ea typeface="Overpass SemiBold"/>
                <a:cs typeface="Overpass SemiBold"/>
                <a:sym typeface="Overpass SemiBold"/>
              </a:defRPr>
            </a:lvl3pPr>
            <a:lvl4pPr lvl="3" algn="ctr" rtl="0">
              <a:buNone/>
              <a:defRPr sz="600">
                <a:latin typeface="Overpass SemiBold"/>
                <a:ea typeface="Overpass SemiBold"/>
                <a:cs typeface="Overpass SemiBold"/>
                <a:sym typeface="Overpass SemiBold"/>
              </a:defRPr>
            </a:lvl4pPr>
            <a:lvl5pPr lvl="4" algn="ctr" rtl="0">
              <a:buNone/>
              <a:defRPr sz="600">
                <a:latin typeface="Overpass SemiBold"/>
                <a:ea typeface="Overpass SemiBold"/>
                <a:cs typeface="Overpass SemiBold"/>
                <a:sym typeface="Overpass SemiBold"/>
              </a:defRPr>
            </a:lvl5pPr>
            <a:lvl6pPr lvl="5" algn="ctr" rtl="0">
              <a:buNone/>
              <a:defRPr sz="600">
                <a:latin typeface="Overpass SemiBold"/>
                <a:ea typeface="Overpass SemiBold"/>
                <a:cs typeface="Overpass SemiBold"/>
                <a:sym typeface="Overpass SemiBold"/>
              </a:defRPr>
            </a:lvl6pPr>
            <a:lvl7pPr lvl="6" algn="ctr" rtl="0">
              <a:buNone/>
              <a:defRPr sz="600">
                <a:latin typeface="Overpass SemiBold"/>
                <a:ea typeface="Overpass SemiBold"/>
                <a:cs typeface="Overpass SemiBold"/>
                <a:sym typeface="Overpass SemiBold"/>
              </a:defRPr>
            </a:lvl7pPr>
            <a:lvl8pPr lvl="7" algn="ctr" rtl="0">
              <a:buNone/>
              <a:defRPr sz="600">
                <a:latin typeface="Overpass SemiBold"/>
                <a:ea typeface="Overpass SemiBold"/>
                <a:cs typeface="Overpass SemiBold"/>
                <a:sym typeface="Overpass SemiBold"/>
              </a:defRPr>
            </a:lvl8pPr>
            <a:lvl9pPr lvl="8" algn="ctr" rtl="0">
              <a:buNone/>
              <a:defRPr sz="600">
                <a:latin typeface="Overpass SemiBold"/>
                <a:ea typeface="Overpass SemiBold"/>
                <a:cs typeface="Overpass SemiBold"/>
                <a:sym typeface="Overpass SemiBold"/>
              </a:defRPr>
            </a:lvl9pPr>
          </a:lstStyle>
          <a:p>
            <a:pPr marL="0" lvl="0" indent="0" algn="ctr" rtl="0">
              <a:spcBef>
                <a:spcPts val="0"/>
              </a:spcBef>
              <a:spcAft>
                <a:spcPts val="0"/>
              </a:spcAft>
              <a:buNone/>
            </a:pPr>
            <a:fld id="{00000000-1234-1234-1234-123412341234}" type="slidenum">
              <a:rPr lang="en"/>
              <a:t>‹#›</a:t>
            </a:fld>
            <a:endParaRPr/>
          </a:p>
        </p:txBody>
      </p:sp>
      <p:pic>
        <p:nvPicPr>
          <p:cNvPr id="1461" name="Google Shape;1461;p166"/>
          <p:cNvPicPr preferRelativeResize="0"/>
          <p:nvPr/>
        </p:nvPicPr>
        <p:blipFill rotWithShape="1">
          <a:blip r:embed="rId2">
            <a:alphaModFix/>
          </a:blip>
          <a:srcRect t="327" b="317"/>
          <a:stretch/>
        </p:blipFill>
        <p:spPr>
          <a:xfrm>
            <a:off x="8033460" y="4734938"/>
            <a:ext cx="731888" cy="171091"/>
          </a:xfrm>
          <a:prstGeom prst="rect">
            <a:avLst/>
          </a:prstGeom>
          <a:noFill/>
          <a:ln>
            <a:noFill/>
          </a:ln>
        </p:spPr>
      </p:pic>
      <p:sp>
        <p:nvSpPr>
          <p:cNvPr id="1462" name="Google Shape;1462;p166"/>
          <p:cNvSpPr txBox="1">
            <a:spLocks noGrp="1"/>
          </p:cNvSpPr>
          <p:nvPr>
            <p:ph type="subTitle" idx="2"/>
          </p:nvPr>
        </p:nvSpPr>
        <p:spPr>
          <a:xfrm>
            <a:off x="663788" y="4627163"/>
            <a:ext cx="6887100" cy="419700"/>
          </a:xfrm>
          <a:prstGeom prst="rect">
            <a:avLst/>
          </a:prstGeom>
        </p:spPr>
        <p:txBody>
          <a:bodyPr spcFirstLastPara="1" wrap="square" lIns="0" tIns="0" rIns="0" bIns="0" anchor="b" anchorCtr="0">
            <a:no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Interior white 2">
  <p:cSld name="CUSTOM_4_23">
    <p:spTree>
      <p:nvGrpSpPr>
        <p:cNvPr id="1" name="Shape 1463"/>
        <p:cNvGrpSpPr/>
        <p:nvPr/>
      </p:nvGrpSpPr>
      <p:grpSpPr>
        <a:xfrm>
          <a:off x="0" y="0"/>
          <a:ext cx="0" cy="0"/>
          <a:chOff x="0" y="0"/>
          <a:chExt cx="0" cy="0"/>
        </a:xfrm>
      </p:grpSpPr>
      <p:sp>
        <p:nvSpPr>
          <p:cNvPr id="1464" name="Google Shape;1464;p167"/>
          <p:cNvSpPr txBox="1">
            <a:spLocks noGrp="1"/>
          </p:cNvSpPr>
          <p:nvPr>
            <p:ph type="title"/>
          </p:nvPr>
        </p:nvSpPr>
        <p:spPr>
          <a:xfrm>
            <a:off x="1314450" y="709500"/>
            <a:ext cx="6515100" cy="725700"/>
          </a:xfrm>
          <a:prstGeom prst="rect">
            <a:avLst/>
          </a:prstGeom>
        </p:spPr>
        <p:txBody>
          <a:bodyPr spcFirstLastPara="1" wrap="square" lIns="0" tIns="0" rIns="0" bIns="0" anchor="t" anchorCtr="0">
            <a:noAutofit/>
          </a:bodyPr>
          <a:lstStyle>
            <a:lvl1pPr lvl="0" algn="ctr" rtl="0">
              <a:lnSpc>
                <a:spcPct val="130000"/>
              </a:lnSpc>
              <a:spcBef>
                <a:spcPts val="0"/>
              </a:spcBef>
              <a:spcAft>
                <a:spcPts val="0"/>
              </a:spcAft>
              <a:buNone/>
              <a:defRPr sz="2000">
                <a:solidFill>
                  <a:srgbClr val="000000"/>
                </a:solidFill>
              </a:defRPr>
            </a:lvl1pPr>
            <a:lvl2pPr lvl="1" algn="ctr" rtl="0">
              <a:lnSpc>
                <a:spcPct val="130000"/>
              </a:lnSpc>
              <a:spcBef>
                <a:spcPts val="0"/>
              </a:spcBef>
              <a:spcAft>
                <a:spcPts val="0"/>
              </a:spcAft>
              <a:buNone/>
              <a:defRPr sz="2000">
                <a:solidFill>
                  <a:srgbClr val="000000"/>
                </a:solidFill>
              </a:defRPr>
            </a:lvl2pPr>
            <a:lvl3pPr lvl="2" algn="ctr" rtl="0">
              <a:lnSpc>
                <a:spcPct val="130000"/>
              </a:lnSpc>
              <a:spcBef>
                <a:spcPts val="0"/>
              </a:spcBef>
              <a:spcAft>
                <a:spcPts val="0"/>
              </a:spcAft>
              <a:buNone/>
              <a:defRPr sz="2000">
                <a:solidFill>
                  <a:srgbClr val="000000"/>
                </a:solidFill>
              </a:defRPr>
            </a:lvl3pPr>
            <a:lvl4pPr lvl="3" algn="ctr" rtl="0">
              <a:lnSpc>
                <a:spcPct val="130000"/>
              </a:lnSpc>
              <a:spcBef>
                <a:spcPts val="0"/>
              </a:spcBef>
              <a:spcAft>
                <a:spcPts val="0"/>
              </a:spcAft>
              <a:buNone/>
              <a:defRPr sz="2000">
                <a:solidFill>
                  <a:srgbClr val="000000"/>
                </a:solidFill>
              </a:defRPr>
            </a:lvl4pPr>
            <a:lvl5pPr lvl="4" algn="ctr" rtl="0">
              <a:lnSpc>
                <a:spcPct val="130000"/>
              </a:lnSpc>
              <a:spcBef>
                <a:spcPts val="0"/>
              </a:spcBef>
              <a:spcAft>
                <a:spcPts val="0"/>
              </a:spcAft>
              <a:buNone/>
              <a:defRPr sz="2000">
                <a:solidFill>
                  <a:srgbClr val="000000"/>
                </a:solidFill>
              </a:defRPr>
            </a:lvl5pPr>
            <a:lvl6pPr lvl="5" algn="ctr" rtl="0">
              <a:lnSpc>
                <a:spcPct val="130000"/>
              </a:lnSpc>
              <a:spcBef>
                <a:spcPts val="0"/>
              </a:spcBef>
              <a:spcAft>
                <a:spcPts val="0"/>
              </a:spcAft>
              <a:buNone/>
              <a:defRPr sz="2000">
                <a:solidFill>
                  <a:srgbClr val="000000"/>
                </a:solidFill>
              </a:defRPr>
            </a:lvl6pPr>
            <a:lvl7pPr lvl="6" algn="ctr" rtl="0">
              <a:lnSpc>
                <a:spcPct val="130000"/>
              </a:lnSpc>
              <a:spcBef>
                <a:spcPts val="0"/>
              </a:spcBef>
              <a:spcAft>
                <a:spcPts val="0"/>
              </a:spcAft>
              <a:buNone/>
              <a:defRPr sz="2000">
                <a:solidFill>
                  <a:srgbClr val="000000"/>
                </a:solidFill>
              </a:defRPr>
            </a:lvl7pPr>
            <a:lvl8pPr lvl="7" algn="ctr" rtl="0">
              <a:lnSpc>
                <a:spcPct val="130000"/>
              </a:lnSpc>
              <a:spcBef>
                <a:spcPts val="0"/>
              </a:spcBef>
              <a:spcAft>
                <a:spcPts val="0"/>
              </a:spcAft>
              <a:buNone/>
              <a:defRPr sz="2000">
                <a:solidFill>
                  <a:srgbClr val="000000"/>
                </a:solidFill>
              </a:defRPr>
            </a:lvl8pPr>
            <a:lvl9pPr lvl="8" algn="ctr" rtl="0">
              <a:lnSpc>
                <a:spcPct val="130000"/>
              </a:lnSpc>
              <a:spcBef>
                <a:spcPts val="0"/>
              </a:spcBef>
              <a:spcAft>
                <a:spcPts val="0"/>
              </a:spcAft>
              <a:buNone/>
              <a:defRPr sz="2000">
                <a:solidFill>
                  <a:srgbClr val="000000"/>
                </a:solidFill>
              </a:defRPr>
            </a:lvl9pPr>
          </a:lstStyle>
          <a:p>
            <a:endParaRPr/>
          </a:p>
        </p:txBody>
      </p:sp>
      <p:cxnSp>
        <p:nvCxnSpPr>
          <p:cNvPr id="1465" name="Google Shape;1465;p167"/>
          <p:cNvCxnSpPr/>
          <p:nvPr/>
        </p:nvCxnSpPr>
        <p:spPr>
          <a:xfrm rot="10800000">
            <a:off x="335831" y="150"/>
            <a:ext cx="0" cy="664800"/>
          </a:xfrm>
          <a:prstGeom prst="straightConnector1">
            <a:avLst/>
          </a:prstGeom>
          <a:noFill/>
          <a:ln w="9525" cap="flat" cmpd="sng">
            <a:solidFill>
              <a:srgbClr val="EE0000"/>
            </a:solidFill>
            <a:prstDash val="solid"/>
            <a:round/>
            <a:headEnd type="none" w="med" len="med"/>
            <a:tailEnd type="none" w="med" len="med"/>
          </a:ln>
        </p:spPr>
      </p:cxnSp>
      <p:sp>
        <p:nvSpPr>
          <p:cNvPr id="1466" name="Google Shape;1466;p167"/>
          <p:cNvSpPr txBox="1">
            <a:spLocks noGrp="1"/>
          </p:cNvSpPr>
          <p:nvPr>
            <p:ph type="subTitle" idx="1"/>
          </p:nvPr>
        </p:nvSpPr>
        <p:spPr>
          <a:xfrm>
            <a:off x="335831" y="41580"/>
            <a:ext cx="3861600" cy="612300"/>
          </a:xfrm>
          <a:prstGeom prst="rect">
            <a:avLst/>
          </a:prstGeom>
        </p:spPr>
        <p:txBody>
          <a:bodyPr spcFirstLastPara="1" wrap="square" lIns="329175" tIns="68575" rIns="68575" bIns="68575" anchor="ctr" anchorCtr="0">
            <a:noAutofit/>
          </a:bodyPr>
          <a:lstStyle>
            <a:lvl1pPr lvl="0"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9pPr>
          </a:lstStyle>
          <a:p>
            <a:endParaRPr/>
          </a:p>
        </p:txBody>
      </p:sp>
      <p:cxnSp>
        <p:nvCxnSpPr>
          <p:cNvPr id="1467" name="Google Shape;1467;p167"/>
          <p:cNvCxnSpPr/>
          <p:nvPr/>
        </p:nvCxnSpPr>
        <p:spPr>
          <a:xfrm rot="10800000">
            <a:off x="335825" y="4800900"/>
            <a:ext cx="0" cy="342600"/>
          </a:xfrm>
          <a:prstGeom prst="straightConnector1">
            <a:avLst/>
          </a:prstGeom>
          <a:noFill/>
          <a:ln w="9525" cap="flat" cmpd="sng">
            <a:solidFill>
              <a:srgbClr val="EE0000"/>
            </a:solidFill>
            <a:prstDash val="solid"/>
            <a:round/>
            <a:headEnd type="none" w="med" len="med"/>
            <a:tailEnd type="none" w="med" len="med"/>
          </a:ln>
        </p:spPr>
      </p:cxnSp>
      <p:sp>
        <p:nvSpPr>
          <p:cNvPr id="1468" name="Google Shape;1468;p167"/>
          <p:cNvSpPr txBox="1">
            <a:spLocks noGrp="1"/>
          </p:cNvSpPr>
          <p:nvPr>
            <p:ph type="sldNum" idx="12"/>
          </p:nvPr>
        </p:nvSpPr>
        <p:spPr>
          <a:xfrm>
            <a:off x="61481" y="4627167"/>
            <a:ext cx="548700" cy="107700"/>
          </a:xfrm>
          <a:prstGeom prst="rect">
            <a:avLst/>
          </a:prstGeom>
          <a:noFill/>
          <a:ln>
            <a:noFill/>
          </a:ln>
        </p:spPr>
        <p:txBody>
          <a:bodyPr spcFirstLastPara="1" wrap="square" lIns="0" tIns="0" rIns="0" bIns="0" anchor="b" anchorCtr="0">
            <a:noAutofit/>
          </a:bodyPr>
          <a:lstStyle>
            <a:lvl1pPr lvl="0" algn="ctr" rtl="0">
              <a:buNone/>
              <a:defRPr sz="600">
                <a:latin typeface="Overpass SemiBold"/>
                <a:ea typeface="Overpass SemiBold"/>
                <a:cs typeface="Overpass SemiBold"/>
                <a:sym typeface="Overpass SemiBold"/>
              </a:defRPr>
            </a:lvl1pPr>
            <a:lvl2pPr lvl="1" algn="ctr" rtl="0">
              <a:buNone/>
              <a:defRPr sz="600">
                <a:latin typeface="Overpass SemiBold"/>
                <a:ea typeface="Overpass SemiBold"/>
                <a:cs typeface="Overpass SemiBold"/>
                <a:sym typeface="Overpass SemiBold"/>
              </a:defRPr>
            </a:lvl2pPr>
            <a:lvl3pPr lvl="2" algn="ctr" rtl="0">
              <a:buNone/>
              <a:defRPr sz="600">
                <a:latin typeface="Overpass SemiBold"/>
                <a:ea typeface="Overpass SemiBold"/>
                <a:cs typeface="Overpass SemiBold"/>
                <a:sym typeface="Overpass SemiBold"/>
              </a:defRPr>
            </a:lvl3pPr>
            <a:lvl4pPr lvl="3" algn="ctr" rtl="0">
              <a:buNone/>
              <a:defRPr sz="600">
                <a:latin typeface="Overpass SemiBold"/>
                <a:ea typeface="Overpass SemiBold"/>
                <a:cs typeface="Overpass SemiBold"/>
                <a:sym typeface="Overpass SemiBold"/>
              </a:defRPr>
            </a:lvl4pPr>
            <a:lvl5pPr lvl="4" algn="ctr" rtl="0">
              <a:buNone/>
              <a:defRPr sz="600">
                <a:latin typeface="Overpass SemiBold"/>
                <a:ea typeface="Overpass SemiBold"/>
                <a:cs typeface="Overpass SemiBold"/>
                <a:sym typeface="Overpass SemiBold"/>
              </a:defRPr>
            </a:lvl5pPr>
            <a:lvl6pPr lvl="5" algn="ctr" rtl="0">
              <a:buNone/>
              <a:defRPr sz="600">
                <a:latin typeface="Overpass SemiBold"/>
                <a:ea typeface="Overpass SemiBold"/>
                <a:cs typeface="Overpass SemiBold"/>
                <a:sym typeface="Overpass SemiBold"/>
              </a:defRPr>
            </a:lvl6pPr>
            <a:lvl7pPr lvl="6" algn="ctr" rtl="0">
              <a:buNone/>
              <a:defRPr sz="600">
                <a:latin typeface="Overpass SemiBold"/>
                <a:ea typeface="Overpass SemiBold"/>
                <a:cs typeface="Overpass SemiBold"/>
                <a:sym typeface="Overpass SemiBold"/>
              </a:defRPr>
            </a:lvl7pPr>
            <a:lvl8pPr lvl="7" algn="ctr" rtl="0">
              <a:buNone/>
              <a:defRPr sz="600">
                <a:latin typeface="Overpass SemiBold"/>
                <a:ea typeface="Overpass SemiBold"/>
                <a:cs typeface="Overpass SemiBold"/>
                <a:sym typeface="Overpass SemiBold"/>
              </a:defRPr>
            </a:lvl8pPr>
            <a:lvl9pPr lvl="8" algn="ctr" rtl="0">
              <a:buNone/>
              <a:defRPr sz="600">
                <a:latin typeface="Overpass SemiBold"/>
                <a:ea typeface="Overpass SemiBold"/>
                <a:cs typeface="Overpass SemiBold"/>
                <a:sym typeface="Overpass SemiBold"/>
              </a:defRPr>
            </a:lvl9pPr>
          </a:lstStyle>
          <a:p>
            <a:pPr marL="0" lvl="0" indent="0" algn="ctr" rtl="0">
              <a:spcBef>
                <a:spcPts val="0"/>
              </a:spcBef>
              <a:spcAft>
                <a:spcPts val="0"/>
              </a:spcAft>
              <a:buNone/>
            </a:pPr>
            <a:fld id="{00000000-1234-1234-1234-123412341234}" type="slidenum">
              <a:rPr lang="en"/>
              <a:t>‹#›</a:t>
            </a:fld>
            <a:endParaRPr/>
          </a:p>
        </p:txBody>
      </p:sp>
      <p:pic>
        <p:nvPicPr>
          <p:cNvPr id="1469" name="Google Shape;1469;p167"/>
          <p:cNvPicPr preferRelativeResize="0"/>
          <p:nvPr/>
        </p:nvPicPr>
        <p:blipFill rotWithShape="1">
          <a:blip r:embed="rId2">
            <a:alphaModFix/>
          </a:blip>
          <a:srcRect t="327" b="317"/>
          <a:stretch/>
        </p:blipFill>
        <p:spPr>
          <a:xfrm>
            <a:off x="8033460" y="4734938"/>
            <a:ext cx="731888" cy="171091"/>
          </a:xfrm>
          <a:prstGeom prst="rect">
            <a:avLst/>
          </a:prstGeom>
          <a:noFill/>
          <a:ln>
            <a:noFill/>
          </a:ln>
        </p:spPr>
      </p:pic>
      <p:sp>
        <p:nvSpPr>
          <p:cNvPr id="1470" name="Google Shape;1470;p167"/>
          <p:cNvSpPr txBox="1">
            <a:spLocks noGrp="1"/>
          </p:cNvSpPr>
          <p:nvPr>
            <p:ph type="subTitle" idx="2"/>
          </p:nvPr>
        </p:nvSpPr>
        <p:spPr>
          <a:xfrm>
            <a:off x="663788" y="4627163"/>
            <a:ext cx="6887100" cy="419700"/>
          </a:xfrm>
          <a:prstGeom prst="rect">
            <a:avLst/>
          </a:prstGeom>
        </p:spPr>
        <p:txBody>
          <a:bodyPr spcFirstLastPara="1" wrap="square" lIns="0" tIns="0" rIns="0" bIns="0" anchor="b" anchorCtr="0">
            <a:no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Interior white 3">
  <p:cSld name="CUSTOM_4_24">
    <p:spTree>
      <p:nvGrpSpPr>
        <p:cNvPr id="1" name="Shape 1471"/>
        <p:cNvGrpSpPr/>
        <p:nvPr/>
      </p:nvGrpSpPr>
      <p:grpSpPr>
        <a:xfrm>
          <a:off x="0" y="0"/>
          <a:ext cx="0" cy="0"/>
          <a:chOff x="0" y="0"/>
          <a:chExt cx="0" cy="0"/>
        </a:xfrm>
      </p:grpSpPr>
      <p:sp>
        <p:nvSpPr>
          <p:cNvPr id="1472" name="Google Shape;1472;p168"/>
          <p:cNvSpPr txBox="1">
            <a:spLocks noGrp="1"/>
          </p:cNvSpPr>
          <p:nvPr>
            <p:ph type="title"/>
          </p:nvPr>
        </p:nvSpPr>
        <p:spPr>
          <a:xfrm>
            <a:off x="1314450" y="709500"/>
            <a:ext cx="6515100" cy="725700"/>
          </a:xfrm>
          <a:prstGeom prst="rect">
            <a:avLst/>
          </a:prstGeom>
        </p:spPr>
        <p:txBody>
          <a:bodyPr spcFirstLastPara="1" wrap="square" lIns="0" tIns="0" rIns="0" bIns="0" anchor="t" anchorCtr="0">
            <a:noAutofit/>
          </a:bodyPr>
          <a:lstStyle>
            <a:lvl1pPr lvl="0" algn="ctr" rtl="0">
              <a:lnSpc>
                <a:spcPct val="130000"/>
              </a:lnSpc>
              <a:spcBef>
                <a:spcPts val="0"/>
              </a:spcBef>
              <a:spcAft>
                <a:spcPts val="0"/>
              </a:spcAft>
              <a:buNone/>
              <a:defRPr sz="2000">
                <a:solidFill>
                  <a:srgbClr val="000000"/>
                </a:solidFill>
              </a:defRPr>
            </a:lvl1pPr>
            <a:lvl2pPr lvl="1" algn="ctr" rtl="0">
              <a:lnSpc>
                <a:spcPct val="130000"/>
              </a:lnSpc>
              <a:spcBef>
                <a:spcPts val="0"/>
              </a:spcBef>
              <a:spcAft>
                <a:spcPts val="0"/>
              </a:spcAft>
              <a:buNone/>
              <a:defRPr sz="2000">
                <a:solidFill>
                  <a:srgbClr val="000000"/>
                </a:solidFill>
              </a:defRPr>
            </a:lvl2pPr>
            <a:lvl3pPr lvl="2" algn="ctr" rtl="0">
              <a:lnSpc>
                <a:spcPct val="130000"/>
              </a:lnSpc>
              <a:spcBef>
                <a:spcPts val="0"/>
              </a:spcBef>
              <a:spcAft>
                <a:spcPts val="0"/>
              </a:spcAft>
              <a:buNone/>
              <a:defRPr sz="2000">
                <a:solidFill>
                  <a:srgbClr val="000000"/>
                </a:solidFill>
              </a:defRPr>
            </a:lvl3pPr>
            <a:lvl4pPr lvl="3" algn="ctr" rtl="0">
              <a:lnSpc>
                <a:spcPct val="130000"/>
              </a:lnSpc>
              <a:spcBef>
                <a:spcPts val="0"/>
              </a:spcBef>
              <a:spcAft>
                <a:spcPts val="0"/>
              </a:spcAft>
              <a:buNone/>
              <a:defRPr sz="2000">
                <a:solidFill>
                  <a:srgbClr val="000000"/>
                </a:solidFill>
              </a:defRPr>
            </a:lvl4pPr>
            <a:lvl5pPr lvl="4" algn="ctr" rtl="0">
              <a:lnSpc>
                <a:spcPct val="130000"/>
              </a:lnSpc>
              <a:spcBef>
                <a:spcPts val="0"/>
              </a:spcBef>
              <a:spcAft>
                <a:spcPts val="0"/>
              </a:spcAft>
              <a:buNone/>
              <a:defRPr sz="2000">
                <a:solidFill>
                  <a:srgbClr val="000000"/>
                </a:solidFill>
              </a:defRPr>
            </a:lvl5pPr>
            <a:lvl6pPr lvl="5" algn="ctr" rtl="0">
              <a:lnSpc>
                <a:spcPct val="130000"/>
              </a:lnSpc>
              <a:spcBef>
                <a:spcPts val="0"/>
              </a:spcBef>
              <a:spcAft>
                <a:spcPts val="0"/>
              </a:spcAft>
              <a:buNone/>
              <a:defRPr sz="2000">
                <a:solidFill>
                  <a:srgbClr val="000000"/>
                </a:solidFill>
              </a:defRPr>
            </a:lvl6pPr>
            <a:lvl7pPr lvl="6" algn="ctr" rtl="0">
              <a:lnSpc>
                <a:spcPct val="130000"/>
              </a:lnSpc>
              <a:spcBef>
                <a:spcPts val="0"/>
              </a:spcBef>
              <a:spcAft>
                <a:spcPts val="0"/>
              </a:spcAft>
              <a:buNone/>
              <a:defRPr sz="2000">
                <a:solidFill>
                  <a:srgbClr val="000000"/>
                </a:solidFill>
              </a:defRPr>
            </a:lvl7pPr>
            <a:lvl8pPr lvl="7" algn="ctr" rtl="0">
              <a:lnSpc>
                <a:spcPct val="130000"/>
              </a:lnSpc>
              <a:spcBef>
                <a:spcPts val="0"/>
              </a:spcBef>
              <a:spcAft>
                <a:spcPts val="0"/>
              </a:spcAft>
              <a:buNone/>
              <a:defRPr sz="2000">
                <a:solidFill>
                  <a:srgbClr val="000000"/>
                </a:solidFill>
              </a:defRPr>
            </a:lvl8pPr>
            <a:lvl9pPr lvl="8" algn="ctr" rtl="0">
              <a:lnSpc>
                <a:spcPct val="130000"/>
              </a:lnSpc>
              <a:spcBef>
                <a:spcPts val="0"/>
              </a:spcBef>
              <a:spcAft>
                <a:spcPts val="0"/>
              </a:spcAft>
              <a:buNone/>
              <a:defRPr sz="2000">
                <a:solidFill>
                  <a:srgbClr val="000000"/>
                </a:solidFill>
              </a:defRPr>
            </a:lvl9pPr>
          </a:lstStyle>
          <a:p>
            <a:endParaRPr/>
          </a:p>
        </p:txBody>
      </p:sp>
      <p:cxnSp>
        <p:nvCxnSpPr>
          <p:cNvPr id="1473" name="Google Shape;1473;p168"/>
          <p:cNvCxnSpPr/>
          <p:nvPr/>
        </p:nvCxnSpPr>
        <p:spPr>
          <a:xfrm rot="10800000">
            <a:off x="335831" y="150"/>
            <a:ext cx="0" cy="664800"/>
          </a:xfrm>
          <a:prstGeom prst="straightConnector1">
            <a:avLst/>
          </a:prstGeom>
          <a:noFill/>
          <a:ln w="9525" cap="flat" cmpd="sng">
            <a:solidFill>
              <a:srgbClr val="EE0000"/>
            </a:solidFill>
            <a:prstDash val="solid"/>
            <a:round/>
            <a:headEnd type="none" w="med" len="med"/>
            <a:tailEnd type="none" w="med" len="med"/>
          </a:ln>
        </p:spPr>
      </p:cxnSp>
      <p:sp>
        <p:nvSpPr>
          <p:cNvPr id="1474" name="Google Shape;1474;p168"/>
          <p:cNvSpPr txBox="1">
            <a:spLocks noGrp="1"/>
          </p:cNvSpPr>
          <p:nvPr>
            <p:ph type="subTitle" idx="1"/>
          </p:nvPr>
        </p:nvSpPr>
        <p:spPr>
          <a:xfrm>
            <a:off x="335831" y="41580"/>
            <a:ext cx="3861600" cy="612300"/>
          </a:xfrm>
          <a:prstGeom prst="rect">
            <a:avLst/>
          </a:prstGeom>
        </p:spPr>
        <p:txBody>
          <a:bodyPr spcFirstLastPara="1" wrap="square" lIns="329175" tIns="68575" rIns="68575" bIns="68575" anchor="ctr" anchorCtr="0">
            <a:noAutofit/>
          </a:bodyPr>
          <a:lstStyle>
            <a:lvl1pPr lvl="0"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9pPr>
          </a:lstStyle>
          <a:p>
            <a:endParaRPr/>
          </a:p>
        </p:txBody>
      </p:sp>
      <p:cxnSp>
        <p:nvCxnSpPr>
          <p:cNvPr id="1475" name="Google Shape;1475;p168"/>
          <p:cNvCxnSpPr/>
          <p:nvPr/>
        </p:nvCxnSpPr>
        <p:spPr>
          <a:xfrm rot="10800000">
            <a:off x="335825" y="4800900"/>
            <a:ext cx="0" cy="342600"/>
          </a:xfrm>
          <a:prstGeom prst="straightConnector1">
            <a:avLst/>
          </a:prstGeom>
          <a:noFill/>
          <a:ln w="9525" cap="flat" cmpd="sng">
            <a:solidFill>
              <a:srgbClr val="EE0000"/>
            </a:solidFill>
            <a:prstDash val="solid"/>
            <a:round/>
            <a:headEnd type="none" w="med" len="med"/>
            <a:tailEnd type="none" w="med" len="med"/>
          </a:ln>
        </p:spPr>
      </p:cxnSp>
      <p:sp>
        <p:nvSpPr>
          <p:cNvPr id="1476" name="Google Shape;1476;p168"/>
          <p:cNvSpPr txBox="1">
            <a:spLocks noGrp="1"/>
          </p:cNvSpPr>
          <p:nvPr>
            <p:ph type="sldNum" idx="12"/>
          </p:nvPr>
        </p:nvSpPr>
        <p:spPr>
          <a:xfrm>
            <a:off x="61481" y="4627167"/>
            <a:ext cx="548700" cy="107700"/>
          </a:xfrm>
          <a:prstGeom prst="rect">
            <a:avLst/>
          </a:prstGeom>
          <a:noFill/>
          <a:ln>
            <a:noFill/>
          </a:ln>
        </p:spPr>
        <p:txBody>
          <a:bodyPr spcFirstLastPara="1" wrap="square" lIns="0" tIns="0" rIns="0" bIns="0" anchor="b" anchorCtr="0">
            <a:noAutofit/>
          </a:bodyPr>
          <a:lstStyle>
            <a:lvl1pPr lvl="0" algn="ctr" rtl="0">
              <a:buNone/>
              <a:defRPr sz="600">
                <a:latin typeface="Overpass SemiBold"/>
                <a:ea typeface="Overpass SemiBold"/>
                <a:cs typeface="Overpass SemiBold"/>
                <a:sym typeface="Overpass SemiBold"/>
              </a:defRPr>
            </a:lvl1pPr>
            <a:lvl2pPr lvl="1" algn="ctr" rtl="0">
              <a:buNone/>
              <a:defRPr sz="600">
                <a:latin typeface="Overpass SemiBold"/>
                <a:ea typeface="Overpass SemiBold"/>
                <a:cs typeface="Overpass SemiBold"/>
                <a:sym typeface="Overpass SemiBold"/>
              </a:defRPr>
            </a:lvl2pPr>
            <a:lvl3pPr lvl="2" algn="ctr" rtl="0">
              <a:buNone/>
              <a:defRPr sz="600">
                <a:latin typeface="Overpass SemiBold"/>
                <a:ea typeface="Overpass SemiBold"/>
                <a:cs typeface="Overpass SemiBold"/>
                <a:sym typeface="Overpass SemiBold"/>
              </a:defRPr>
            </a:lvl3pPr>
            <a:lvl4pPr lvl="3" algn="ctr" rtl="0">
              <a:buNone/>
              <a:defRPr sz="600">
                <a:latin typeface="Overpass SemiBold"/>
                <a:ea typeface="Overpass SemiBold"/>
                <a:cs typeface="Overpass SemiBold"/>
                <a:sym typeface="Overpass SemiBold"/>
              </a:defRPr>
            </a:lvl4pPr>
            <a:lvl5pPr lvl="4" algn="ctr" rtl="0">
              <a:buNone/>
              <a:defRPr sz="600">
                <a:latin typeface="Overpass SemiBold"/>
                <a:ea typeface="Overpass SemiBold"/>
                <a:cs typeface="Overpass SemiBold"/>
                <a:sym typeface="Overpass SemiBold"/>
              </a:defRPr>
            </a:lvl5pPr>
            <a:lvl6pPr lvl="5" algn="ctr" rtl="0">
              <a:buNone/>
              <a:defRPr sz="600">
                <a:latin typeface="Overpass SemiBold"/>
                <a:ea typeface="Overpass SemiBold"/>
                <a:cs typeface="Overpass SemiBold"/>
                <a:sym typeface="Overpass SemiBold"/>
              </a:defRPr>
            </a:lvl6pPr>
            <a:lvl7pPr lvl="6" algn="ctr" rtl="0">
              <a:buNone/>
              <a:defRPr sz="600">
                <a:latin typeface="Overpass SemiBold"/>
                <a:ea typeface="Overpass SemiBold"/>
                <a:cs typeface="Overpass SemiBold"/>
                <a:sym typeface="Overpass SemiBold"/>
              </a:defRPr>
            </a:lvl7pPr>
            <a:lvl8pPr lvl="7" algn="ctr" rtl="0">
              <a:buNone/>
              <a:defRPr sz="600">
                <a:latin typeface="Overpass SemiBold"/>
                <a:ea typeface="Overpass SemiBold"/>
                <a:cs typeface="Overpass SemiBold"/>
                <a:sym typeface="Overpass SemiBold"/>
              </a:defRPr>
            </a:lvl8pPr>
            <a:lvl9pPr lvl="8" algn="ctr" rtl="0">
              <a:buNone/>
              <a:defRPr sz="600">
                <a:latin typeface="Overpass SemiBold"/>
                <a:ea typeface="Overpass SemiBold"/>
                <a:cs typeface="Overpass SemiBold"/>
                <a:sym typeface="Overpass SemiBold"/>
              </a:defRPr>
            </a:lvl9pPr>
          </a:lstStyle>
          <a:p>
            <a:pPr marL="0" lvl="0" indent="0" algn="ctr" rtl="0">
              <a:spcBef>
                <a:spcPts val="0"/>
              </a:spcBef>
              <a:spcAft>
                <a:spcPts val="0"/>
              </a:spcAft>
              <a:buNone/>
            </a:pPr>
            <a:fld id="{00000000-1234-1234-1234-123412341234}" type="slidenum">
              <a:rPr lang="en"/>
              <a:t>‹#›</a:t>
            </a:fld>
            <a:endParaRPr/>
          </a:p>
        </p:txBody>
      </p:sp>
      <p:pic>
        <p:nvPicPr>
          <p:cNvPr id="1477" name="Google Shape;1477;p168"/>
          <p:cNvPicPr preferRelativeResize="0"/>
          <p:nvPr/>
        </p:nvPicPr>
        <p:blipFill rotWithShape="1">
          <a:blip r:embed="rId2">
            <a:alphaModFix/>
          </a:blip>
          <a:srcRect t="327" b="317"/>
          <a:stretch/>
        </p:blipFill>
        <p:spPr>
          <a:xfrm>
            <a:off x="8033460" y="4734938"/>
            <a:ext cx="731888" cy="171091"/>
          </a:xfrm>
          <a:prstGeom prst="rect">
            <a:avLst/>
          </a:prstGeom>
          <a:noFill/>
          <a:ln>
            <a:noFill/>
          </a:ln>
        </p:spPr>
      </p:pic>
      <p:sp>
        <p:nvSpPr>
          <p:cNvPr id="1478" name="Google Shape;1478;p168"/>
          <p:cNvSpPr txBox="1">
            <a:spLocks noGrp="1"/>
          </p:cNvSpPr>
          <p:nvPr>
            <p:ph type="subTitle" idx="2"/>
          </p:nvPr>
        </p:nvSpPr>
        <p:spPr>
          <a:xfrm>
            <a:off x="663788" y="4627163"/>
            <a:ext cx="6887100" cy="419700"/>
          </a:xfrm>
          <a:prstGeom prst="rect">
            <a:avLst/>
          </a:prstGeom>
        </p:spPr>
        <p:txBody>
          <a:bodyPr spcFirstLastPara="1" wrap="square" lIns="0" tIns="0" rIns="0" bIns="0" anchor="b" anchorCtr="0">
            <a:no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Interior white 4">
  <p:cSld name="CUSTOM_4_25">
    <p:spTree>
      <p:nvGrpSpPr>
        <p:cNvPr id="1" name="Shape 1479"/>
        <p:cNvGrpSpPr/>
        <p:nvPr/>
      </p:nvGrpSpPr>
      <p:grpSpPr>
        <a:xfrm>
          <a:off x="0" y="0"/>
          <a:ext cx="0" cy="0"/>
          <a:chOff x="0" y="0"/>
          <a:chExt cx="0" cy="0"/>
        </a:xfrm>
      </p:grpSpPr>
      <p:sp>
        <p:nvSpPr>
          <p:cNvPr id="1480" name="Google Shape;1480;p169"/>
          <p:cNvSpPr txBox="1">
            <a:spLocks noGrp="1"/>
          </p:cNvSpPr>
          <p:nvPr>
            <p:ph type="title"/>
          </p:nvPr>
        </p:nvSpPr>
        <p:spPr>
          <a:xfrm>
            <a:off x="1314450" y="709500"/>
            <a:ext cx="6515100" cy="725700"/>
          </a:xfrm>
          <a:prstGeom prst="rect">
            <a:avLst/>
          </a:prstGeom>
        </p:spPr>
        <p:txBody>
          <a:bodyPr spcFirstLastPara="1" wrap="square" lIns="0" tIns="0" rIns="0" bIns="0" anchor="t" anchorCtr="0">
            <a:noAutofit/>
          </a:bodyPr>
          <a:lstStyle>
            <a:lvl1pPr lvl="0" algn="ctr" rtl="0">
              <a:lnSpc>
                <a:spcPct val="130000"/>
              </a:lnSpc>
              <a:spcBef>
                <a:spcPts val="0"/>
              </a:spcBef>
              <a:spcAft>
                <a:spcPts val="0"/>
              </a:spcAft>
              <a:buNone/>
              <a:defRPr sz="2000">
                <a:solidFill>
                  <a:srgbClr val="000000"/>
                </a:solidFill>
              </a:defRPr>
            </a:lvl1pPr>
            <a:lvl2pPr lvl="1" algn="ctr" rtl="0">
              <a:lnSpc>
                <a:spcPct val="130000"/>
              </a:lnSpc>
              <a:spcBef>
                <a:spcPts val="0"/>
              </a:spcBef>
              <a:spcAft>
                <a:spcPts val="0"/>
              </a:spcAft>
              <a:buNone/>
              <a:defRPr sz="2000">
                <a:solidFill>
                  <a:srgbClr val="000000"/>
                </a:solidFill>
              </a:defRPr>
            </a:lvl2pPr>
            <a:lvl3pPr lvl="2" algn="ctr" rtl="0">
              <a:lnSpc>
                <a:spcPct val="130000"/>
              </a:lnSpc>
              <a:spcBef>
                <a:spcPts val="0"/>
              </a:spcBef>
              <a:spcAft>
                <a:spcPts val="0"/>
              </a:spcAft>
              <a:buNone/>
              <a:defRPr sz="2000">
                <a:solidFill>
                  <a:srgbClr val="000000"/>
                </a:solidFill>
              </a:defRPr>
            </a:lvl3pPr>
            <a:lvl4pPr lvl="3" algn="ctr" rtl="0">
              <a:lnSpc>
                <a:spcPct val="130000"/>
              </a:lnSpc>
              <a:spcBef>
                <a:spcPts val="0"/>
              </a:spcBef>
              <a:spcAft>
                <a:spcPts val="0"/>
              </a:spcAft>
              <a:buNone/>
              <a:defRPr sz="2000">
                <a:solidFill>
                  <a:srgbClr val="000000"/>
                </a:solidFill>
              </a:defRPr>
            </a:lvl4pPr>
            <a:lvl5pPr lvl="4" algn="ctr" rtl="0">
              <a:lnSpc>
                <a:spcPct val="130000"/>
              </a:lnSpc>
              <a:spcBef>
                <a:spcPts val="0"/>
              </a:spcBef>
              <a:spcAft>
                <a:spcPts val="0"/>
              </a:spcAft>
              <a:buNone/>
              <a:defRPr sz="2000">
                <a:solidFill>
                  <a:srgbClr val="000000"/>
                </a:solidFill>
              </a:defRPr>
            </a:lvl5pPr>
            <a:lvl6pPr lvl="5" algn="ctr" rtl="0">
              <a:lnSpc>
                <a:spcPct val="130000"/>
              </a:lnSpc>
              <a:spcBef>
                <a:spcPts val="0"/>
              </a:spcBef>
              <a:spcAft>
                <a:spcPts val="0"/>
              </a:spcAft>
              <a:buNone/>
              <a:defRPr sz="2000">
                <a:solidFill>
                  <a:srgbClr val="000000"/>
                </a:solidFill>
              </a:defRPr>
            </a:lvl6pPr>
            <a:lvl7pPr lvl="6" algn="ctr" rtl="0">
              <a:lnSpc>
                <a:spcPct val="130000"/>
              </a:lnSpc>
              <a:spcBef>
                <a:spcPts val="0"/>
              </a:spcBef>
              <a:spcAft>
                <a:spcPts val="0"/>
              </a:spcAft>
              <a:buNone/>
              <a:defRPr sz="2000">
                <a:solidFill>
                  <a:srgbClr val="000000"/>
                </a:solidFill>
              </a:defRPr>
            </a:lvl7pPr>
            <a:lvl8pPr lvl="7" algn="ctr" rtl="0">
              <a:lnSpc>
                <a:spcPct val="130000"/>
              </a:lnSpc>
              <a:spcBef>
                <a:spcPts val="0"/>
              </a:spcBef>
              <a:spcAft>
                <a:spcPts val="0"/>
              </a:spcAft>
              <a:buNone/>
              <a:defRPr sz="2000">
                <a:solidFill>
                  <a:srgbClr val="000000"/>
                </a:solidFill>
              </a:defRPr>
            </a:lvl8pPr>
            <a:lvl9pPr lvl="8" algn="ctr" rtl="0">
              <a:lnSpc>
                <a:spcPct val="130000"/>
              </a:lnSpc>
              <a:spcBef>
                <a:spcPts val="0"/>
              </a:spcBef>
              <a:spcAft>
                <a:spcPts val="0"/>
              </a:spcAft>
              <a:buNone/>
              <a:defRPr sz="2000">
                <a:solidFill>
                  <a:srgbClr val="000000"/>
                </a:solidFill>
              </a:defRPr>
            </a:lvl9pPr>
          </a:lstStyle>
          <a:p>
            <a:endParaRPr/>
          </a:p>
        </p:txBody>
      </p:sp>
      <p:cxnSp>
        <p:nvCxnSpPr>
          <p:cNvPr id="1481" name="Google Shape;1481;p169"/>
          <p:cNvCxnSpPr/>
          <p:nvPr/>
        </p:nvCxnSpPr>
        <p:spPr>
          <a:xfrm rot="10800000">
            <a:off x="335831" y="150"/>
            <a:ext cx="0" cy="664800"/>
          </a:xfrm>
          <a:prstGeom prst="straightConnector1">
            <a:avLst/>
          </a:prstGeom>
          <a:noFill/>
          <a:ln w="9525" cap="flat" cmpd="sng">
            <a:solidFill>
              <a:srgbClr val="EE0000"/>
            </a:solidFill>
            <a:prstDash val="solid"/>
            <a:round/>
            <a:headEnd type="none" w="med" len="med"/>
            <a:tailEnd type="none" w="med" len="med"/>
          </a:ln>
        </p:spPr>
      </p:cxnSp>
      <p:sp>
        <p:nvSpPr>
          <p:cNvPr id="1482" name="Google Shape;1482;p169"/>
          <p:cNvSpPr txBox="1">
            <a:spLocks noGrp="1"/>
          </p:cNvSpPr>
          <p:nvPr>
            <p:ph type="subTitle" idx="1"/>
          </p:nvPr>
        </p:nvSpPr>
        <p:spPr>
          <a:xfrm>
            <a:off x="335831" y="41580"/>
            <a:ext cx="3861600" cy="612300"/>
          </a:xfrm>
          <a:prstGeom prst="rect">
            <a:avLst/>
          </a:prstGeom>
        </p:spPr>
        <p:txBody>
          <a:bodyPr spcFirstLastPara="1" wrap="square" lIns="329175" tIns="68575" rIns="68575" bIns="68575" anchor="ctr" anchorCtr="0">
            <a:noAutofit/>
          </a:bodyPr>
          <a:lstStyle>
            <a:lvl1pPr lvl="0"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9pPr>
          </a:lstStyle>
          <a:p>
            <a:endParaRPr/>
          </a:p>
        </p:txBody>
      </p:sp>
      <p:cxnSp>
        <p:nvCxnSpPr>
          <p:cNvPr id="1483" name="Google Shape;1483;p169"/>
          <p:cNvCxnSpPr/>
          <p:nvPr/>
        </p:nvCxnSpPr>
        <p:spPr>
          <a:xfrm rot="10800000">
            <a:off x="335825" y="4800900"/>
            <a:ext cx="0" cy="342600"/>
          </a:xfrm>
          <a:prstGeom prst="straightConnector1">
            <a:avLst/>
          </a:prstGeom>
          <a:noFill/>
          <a:ln w="9525" cap="flat" cmpd="sng">
            <a:solidFill>
              <a:srgbClr val="EE0000"/>
            </a:solidFill>
            <a:prstDash val="solid"/>
            <a:round/>
            <a:headEnd type="none" w="med" len="med"/>
            <a:tailEnd type="none" w="med" len="med"/>
          </a:ln>
        </p:spPr>
      </p:cxnSp>
      <p:sp>
        <p:nvSpPr>
          <p:cNvPr id="1484" name="Google Shape;1484;p169"/>
          <p:cNvSpPr txBox="1">
            <a:spLocks noGrp="1"/>
          </p:cNvSpPr>
          <p:nvPr>
            <p:ph type="sldNum" idx="12"/>
          </p:nvPr>
        </p:nvSpPr>
        <p:spPr>
          <a:xfrm>
            <a:off x="61481" y="4627167"/>
            <a:ext cx="548700" cy="107700"/>
          </a:xfrm>
          <a:prstGeom prst="rect">
            <a:avLst/>
          </a:prstGeom>
          <a:noFill/>
          <a:ln>
            <a:noFill/>
          </a:ln>
        </p:spPr>
        <p:txBody>
          <a:bodyPr spcFirstLastPara="1" wrap="square" lIns="0" tIns="0" rIns="0" bIns="0" anchor="b" anchorCtr="0">
            <a:noAutofit/>
          </a:bodyPr>
          <a:lstStyle>
            <a:lvl1pPr lvl="0" algn="ctr" rtl="0">
              <a:buNone/>
              <a:defRPr sz="600">
                <a:latin typeface="Overpass SemiBold"/>
                <a:ea typeface="Overpass SemiBold"/>
                <a:cs typeface="Overpass SemiBold"/>
                <a:sym typeface="Overpass SemiBold"/>
              </a:defRPr>
            </a:lvl1pPr>
            <a:lvl2pPr lvl="1" algn="ctr" rtl="0">
              <a:buNone/>
              <a:defRPr sz="600">
                <a:latin typeface="Overpass SemiBold"/>
                <a:ea typeface="Overpass SemiBold"/>
                <a:cs typeface="Overpass SemiBold"/>
                <a:sym typeface="Overpass SemiBold"/>
              </a:defRPr>
            </a:lvl2pPr>
            <a:lvl3pPr lvl="2" algn="ctr" rtl="0">
              <a:buNone/>
              <a:defRPr sz="600">
                <a:latin typeface="Overpass SemiBold"/>
                <a:ea typeface="Overpass SemiBold"/>
                <a:cs typeface="Overpass SemiBold"/>
                <a:sym typeface="Overpass SemiBold"/>
              </a:defRPr>
            </a:lvl3pPr>
            <a:lvl4pPr lvl="3" algn="ctr" rtl="0">
              <a:buNone/>
              <a:defRPr sz="600">
                <a:latin typeface="Overpass SemiBold"/>
                <a:ea typeface="Overpass SemiBold"/>
                <a:cs typeface="Overpass SemiBold"/>
                <a:sym typeface="Overpass SemiBold"/>
              </a:defRPr>
            </a:lvl4pPr>
            <a:lvl5pPr lvl="4" algn="ctr" rtl="0">
              <a:buNone/>
              <a:defRPr sz="600">
                <a:latin typeface="Overpass SemiBold"/>
                <a:ea typeface="Overpass SemiBold"/>
                <a:cs typeface="Overpass SemiBold"/>
                <a:sym typeface="Overpass SemiBold"/>
              </a:defRPr>
            </a:lvl5pPr>
            <a:lvl6pPr lvl="5" algn="ctr" rtl="0">
              <a:buNone/>
              <a:defRPr sz="600">
                <a:latin typeface="Overpass SemiBold"/>
                <a:ea typeface="Overpass SemiBold"/>
                <a:cs typeface="Overpass SemiBold"/>
                <a:sym typeface="Overpass SemiBold"/>
              </a:defRPr>
            </a:lvl6pPr>
            <a:lvl7pPr lvl="6" algn="ctr" rtl="0">
              <a:buNone/>
              <a:defRPr sz="600">
                <a:latin typeface="Overpass SemiBold"/>
                <a:ea typeface="Overpass SemiBold"/>
                <a:cs typeface="Overpass SemiBold"/>
                <a:sym typeface="Overpass SemiBold"/>
              </a:defRPr>
            </a:lvl7pPr>
            <a:lvl8pPr lvl="7" algn="ctr" rtl="0">
              <a:buNone/>
              <a:defRPr sz="600">
                <a:latin typeface="Overpass SemiBold"/>
                <a:ea typeface="Overpass SemiBold"/>
                <a:cs typeface="Overpass SemiBold"/>
                <a:sym typeface="Overpass SemiBold"/>
              </a:defRPr>
            </a:lvl8pPr>
            <a:lvl9pPr lvl="8" algn="ctr" rtl="0">
              <a:buNone/>
              <a:defRPr sz="600">
                <a:latin typeface="Overpass SemiBold"/>
                <a:ea typeface="Overpass SemiBold"/>
                <a:cs typeface="Overpass SemiBold"/>
                <a:sym typeface="Overpass SemiBold"/>
              </a:defRPr>
            </a:lvl9pPr>
          </a:lstStyle>
          <a:p>
            <a:pPr marL="0" lvl="0" indent="0" algn="ctr" rtl="0">
              <a:spcBef>
                <a:spcPts val="0"/>
              </a:spcBef>
              <a:spcAft>
                <a:spcPts val="0"/>
              </a:spcAft>
              <a:buNone/>
            </a:pPr>
            <a:fld id="{00000000-1234-1234-1234-123412341234}" type="slidenum">
              <a:rPr lang="en"/>
              <a:t>‹#›</a:t>
            </a:fld>
            <a:endParaRPr/>
          </a:p>
        </p:txBody>
      </p:sp>
      <p:pic>
        <p:nvPicPr>
          <p:cNvPr id="1485" name="Google Shape;1485;p169"/>
          <p:cNvPicPr preferRelativeResize="0"/>
          <p:nvPr/>
        </p:nvPicPr>
        <p:blipFill rotWithShape="1">
          <a:blip r:embed="rId2">
            <a:alphaModFix/>
          </a:blip>
          <a:srcRect t="327" b="317"/>
          <a:stretch/>
        </p:blipFill>
        <p:spPr>
          <a:xfrm>
            <a:off x="8033460" y="4734938"/>
            <a:ext cx="731888" cy="171091"/>
          </a:xfrm>
          <a:prstGeom prst="rect">
            <a:avLst/>
          </a:prstGeom>
          <a:noFill/>
          <a:ln>
            <a:noFill/>
          </a:ln>
        </p:spPr>
      </p:pic>
      <p:sp>
        <p:nvSpPr>
          <p:cNvPr id="1486" name="Google Shape;1486;p169"/>
          <p:cNvSpPr txBox="1">
            <a:spLocks noGrp="1"/>
          </p:cNvSpPr>
          <p:nvPr>
            <p:ph type="subTitle" idx="2"/>
          </p:nvPr>
        </p:nvSpPr>
        <p:spPr>
          <a:xfrm>
            <a:off x="663788" y="4627163"/>
            <a:ext cx="6887100" cy="419700"/>
          </a:xfrm>
          <a:prstGeom prst="rect">
            <a:avLst/>
          </a:prstGeom>
        </p:spPr>
        <p:txBody>
          <a:bodyPr spcFirstLastPara="1" wrap="square" lIns="0" tIns="0" rIns="0" bIns="0" anchor="b" anchorCtr="0">
            <a:no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Interior white 5">
  <p:cSld name="CUSTOM_4_26">
    <p:spTree>
      <p:nvGrpSpPr>
        <p:cNvPr id="1" name="Shape 1487"/>
        <p:cNvGrpSpPr/>
        <p:nvPr/>
      </p:nvGrpSpPr>
      <p:grpSpPr>
        <a:xfrm>
          <a:off x="0" y="0"/>
          <a:ext cx="0" cy="0"/>
          <a:chOff x="0" y="0"/>
          <a:chExt cx="0" cy="0"/>
        </a:xfrm>
      </p:grpSpPr>
      <p:sp>
        <p:nvSpPr>
          <p:cNvPr id="1488" name="Google Shape;1488;p170"/>
          <p:cNvSpPr txBox="1">
            <a:spLocks noGrp="1"/>
          </p:cNvSpPr>
          <p:nvPr>
            <p:ph type="title"/>
          </p:nvPr>
        </p:nvSpPr>
        <p:spPr>
          <a:xfrm>
            <a:off x="1314450" y="709500"/>
            <a:ext cx="6515100" cy="725700"/>
          </a:xfrm>
          <a:prstGeom prst="rect">
            <a:avLst/>
          </a:prstGeom>
        </p:spPr>
        <p:txBody>
          <a:bodyPr spcFirstLastPara="1" wrap="square" lIns="0" tIns="0" rIns="0" bIns="0" anchor="t" anchorCtr="0">
            <a:noAutofit/>
          </a:bodyPr>
          <a:lstStyle>
            <a:lvl1pPr lvl="0" algn="ctr" rtl="0">
              <a:lnSpc>
                <a:spcPct val="130000"/>
              </a:lnSpc>
              <a:spcBef>
                <a:spcPts val="0"/>
              </a:spcBef>
              <a:spcAft>
                <a:spcPts val="0"/>
              </a:spcAft>
              <a:buNone/>
              <a:defRPr sz="2000">
                <a:solidFill>
                  <a:srgbClr val="000000"/>
                </a:solidFill>
              </a:defRPr>
            </a:lvl1pPr>
            <a:lvl2pPr lvl="1" algn="ctr" rtl="0">
              <a:lnSpc>
                <a:spcPct val="130000"/>
              </a:lnSpc>
              <a:spcBef>
                <a:spcPts val="0"/>
              </a:spcBef>
              <a:spcAft>
                <a:spcPts val="0"/>
              </a:spcAft>
              <a:buNone/>
              <a:defRPr sz="2000">
                <a:solidFill>
                  <a:srgbClr val="000000"/>
                </a:solidFill>
              </a:defRPr>
            </a:lvl2pPr>
            <a:lvl3pPr lvl="2" algn="ctr" rtl="0">
              <a:lnSpc>
                <a:spcPct val="130000"/>
              </a:lnSpc>
              <a:spcBef>
                <a:spcPts val="0"/>
              </a:spcBef>
              <a:spcAft>
                <a:spcPts val="0"/>
              </a:spcAft>
              <a:buNone/>
              <a:defRPr sz="2000">
                <a:solidFill>
                  <a:srgbClr val="000000"/>
                </a:solidFill>
              </a:defRPr>
            </a:lvl3pPr>
            <a:lvl4pPr lvl="3" algn="ctr" rtl="0">
              <a:lnSpc>
                <a:spcPct val="130000"/>
              </a:lnSpc>
              <a:spcBef>
                <a:spcPts val="0"/>
              </a:spcBef>
              <a:spcAft>
                <a:spcPts val="0"/>
              </a:spcAft>
              <a:buNone/>
              <a:defRPr sz="2000">
                <a:solidFill>
                  <a:srgbClr val="000000"/>
                </a:solidFill>
              </a:defRPr>
            </a:lvl4pPr>
            <a:lvl5pPr lvl="4" algn="ctr" rtl="0">
              <a:lnSpc>
                <a:spcPct val="130000"/>
              </a:lnSpc>
              <a:spcBef>
                <a:spcPts val="0"/>
              </a:spcBef>
              <a:spcAft>
                <a:spcPts val="0"/>
              </a:spcAft>
              <a:buNone/>
              <a:defRPr sz="2000">
                <a:solidFill>
                  <a:srgbClr val="000000"/>
                </a:solidFill>
              </a:defRPr>
            </a:lvl5pPr>
            <a:lvl6pPr lvl="5" algn="ctr" rtl="0">
              <a:lnSpc>
                <a:spcPct val="130000"/>
              </a:lnSpc>
              <a:spcBef>
                <a:spcPts val="0"/>
              </a:spcBef>
              <a:spcAft>
                <a:spcPts val="0"/>
              </a:spcAft>
              <a:buNone/>
              <a:defRPr sz="2000">
                <a:solidFill>
                  <a:srgbClr val="000000"/>
                </a:solidFill>
              </a:defRPr>
            </a:lvl6pPr>
            <a:lvl7pPr lvl="6" algn="ctr" rtl="0">
              <a:lnSpc>
                <a:spcPct val="130000"/>
              </a:lnSpc>
              <a:spcBef>
                <a:spcPts val="0"/>
              </a:spcBef>
              <a:spcAft>
                <a:spcPts val="0"/>
              </a:spcAft>
              <a:buNone/>
              <a:defRPr sz="2000">
                <a:solidFill>
                  <a:srgbClr val="000000"/>
                </a:solidFill>
              </a:defRPr>
            </a:lvl7pPr>
            <a:lvl8pPr lvl="7" algn="ctr" rtl="0">
              <a:lnSpc>
                <a:spcPct val="130000"/>
              </a:lnSpc>
              <a:spcBef>
                <a:spcPts val="0"/>
              </a:spcBef>
              <a:spcAft>
                <a:spcPts val="0"/>
              </a:spcAft>
              <a:buNone/>
              <a:defRPr sz="2000">
                <a:solidFill>
                  <a:srgbClr val="000000"/>
                </a:solidFill>
              </a:defRPr>
            </a:lvl8pPr>
            <a:lvl9pPr lvl="8" algn="ctr" rtl="0">
              <a:lnSpc>
                <a:spcPct val="130000"/>
              </a:lnSpc>
              <a:spcBef>
                <a:spcPts val="0"/>
              </a:spcBef>
              <a:spcAft>
                <a:spcPts val="0"/>
              </a:spcAft>
              <a:buNone/>
              <a:defRPr sz="2000">
                <a:solidFill>
                  <a:srgbClr val="000000"/>
                </a:solidFill>
              </a:defRPr>
            </a:lvl9pPr>
          </a:lstStyle>
          <a:p>
            <a:endParaRPr/>
          </a:p>
        </p:txBody>
      </p:sp>
      <p:cxnSp>
        <p:nvCxnSpPr>
          <p:cNvPr id="1489" name="Google Shape;1489;p170"/>
          <p:cNvCxnSpPr/>
          <p:nvPr/>
        </p:nvCxnSpPr>
        <p:spPr>
          <a:xfrm rot="10800000">
            <a:off x="335831" y="150"/>
            <a:ext cx="0" cy="664800"/>
          </a:xfrm>
          <a:prstGeom prst="straightConnector1">
            <a:avLst/>
          </a:prstGeom>
          <a:noFill/>
          <a:ln w="9525" cap="flat" cmpd="sng">
            <a:solidFill>
              <a:srgbClr val="EE0000"/>
            </a:solidFill>
            <a:prstDash val="solid"/>
            <a:round/>
            <a:headEnd type="none" w="med" len="med"/>
            <a:tailEnd type="none" w="med" len="med"/>
          </a:ln>
        </p:spPr>
      </p:cxnSp>
      <p:sp>
        <p:nvSpPr>
          <p:cNvPr id="1490" name="Google Shape;1490;p170"/>
          <p:cNvSpPr txBox="1">
            <a:spLocks noGrp="1"/>
          </p:cNvSpPr>
          <p:nvPr>
            <p:ph type="subTitle" idx="1"/>
          </p:nvPr>
        </p:nvSpPr>
        <p:spPr>
          <a:xfrm>
            <a:off x="335831" y="41580"/>
            <a:ext cx="3861600" cy="612300"/>
          </a:xfrm>
          <a:prstGeom prst="rect">
            <a:avLst/>
          </a:prstGeom>
        </p:spPr>
        <p:txBody>
          <a:bodyPr spcFirstLastPara="1" wrap="square" lIns="329175" tIns="68575" rIns="68575" bIns="68575" anchor="ctr" anchorCtr="0">
            <a:noAutofit/>
          </a:bodyPr>
          <a:lstStyle>
            <a:lvl1pPr lvl="0"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9pPr>
          </a:lstStyle>
          <a:p>
            <a:endParaRPr/>
          </a:p>
        </p:txBody>
      </p:sp>
      <p:cxnSp>
        <p:nvCxnSpPr>
          <p:cNvPr id="1491" name="Google Shape;1491;p170"/>
          <p:cNvCxnSpPr/>
          <p:nvPr/>
        </p:nvCxnSpPr>
        <p:spPr>
          <a:xfrm rot="10800000">
            <a:off x="335825" y="4800900"/>
            <a:ext cx="0" cy="342600"/>
          </a:xfrm>
          <a:prstGeom prst="straightConnector1">
            <a:avLst/>
          </a:prstGeom>
          <a:noFill/>
          <a:ln w="9525" cap="flat" cmpd="sng">
            <a:solidFill>
              <a:srgbClr val="EE0000"/>
            </a:solidFill>
            <a:prstDash val="solid"/>
            <a:round/>
            <a:headEnd type="none" w="med" len="med"/>
            <a:tailEnd type="none" w="med" len="med"/>
          </a:ln>
        </p:spPr>
      </p:cxnSp>
      <p:sp>
        <p:nvSpPr>
          <p:cNvPr id="1492" name="Google Shape;1492;p170"/>
          <p:cNvSpPr txBox="1">
            <a:spLocks noGrp="1"/>
          </p:cNvSpPr>
          <p:nvPr>
            <p:ph type="sldNum" idx="12"/>
          </p:nvPr>
        </p:nvSpPr>
        <p:spPr>
          <a:xfrm>
            <a:off x="61481" y="4627167"/>
            <a:ext cx="548700" cy="107700"/>
          </a:xfrm>
          <a:prstGeom prst="rect">
            <a:avLst/>
          </a:prstGeom>
          <a:noFill/>
          <a:ln>
            <a:noFill/>
          </a:ln>
        </p:spPr>
        <p:txBody>
          <a:bodyPr spcFirstLastPara="1" wrap="square" lIns="0" tIns="0" rIns="0" bIns="0" anchor="b" anchorCtr="0">
            <a:noAutofit/>
          </a:bodyPr>
          <a:lstStyle>
            <a:lvl1pPr lvl="0" algn="ctr" rtl="0">
              <a:buNone/>
              <a:defRPr sz="600">
                <a:latin typeface="Overpass SemiBold"/>
                <a:ea typeface="Overpass SemiBold"/>
                <a:cs typeface="Overpass SemiBold"/>
                <a:sym typeface="Overpass SemiBold"/>
              </a:defRPr>
            </a:lvl1pPr>
            <a:lvl2pPr lvl="1" algn="ctr" rtl="0">
              <a:buNone/>
              <a:defRPr sz="600">
                <a:latin typeface="Overpass SemiBold"/>
                <a:ea typeface="Overpass SemiBold"/>
                <a:cs typeface="Overpass SemiBold"/>
                <a:sym typeface="Overpass SemiBold"/>
              </a:defRPr>
            </a:lvl2pPr>
            <a:lvl3pPr lvl="2" algn="ctr" rtl="0">
              <a:buNone/>
              <a:defRPr sz="600">
                <a:latin typeface="Overpass SemiBold"/>
                <a:ea typeface="Overpass SemiBold"/>
                <a:cs typeface="Overpass SemiBold"/>
                <a:sym typeface="Overpass SemiBold"/>
              </a:defRPr>
            </a:lvl3pPr>
            <a:lvl4pPr lvl="3" algn="ctr" rtl="0">
              <a:buNone/>
              <a:defRPr sz="600">
                <a:latin typeface="Overpass SemiBold"/>
                <a:ea typeface="Overpass SemiBold"/>
                <a:cs typeface="Overpass SemiBold"/>
                <a:sym typeface="Overpass SemiBold"/>
              </a:defRPr>
            </a:lvl4pPr>
            <a:lvl5pPr lvl="4" algn="ctr" rtl="0">
              <a:buNone/>
              <a:defRPr sz="600">
                <a:latin typeface="Overpass SemiBold"/>
                <a:ea typeface="Overpass SemiBold"/>
                <a:cs typeface="Overpass SemiBold"/>
                <a:sym typeface="Overpass SemiBold"/>
              </a:defRPr>
            </a:lvl5pPr>
            <a:lvl6pPr lvl="5" algn="ctr" rtl="0">
              <a:buNone/>
              <a:defRPr sz="600">
                <a:latin typeface="Overpass SemiBold"/>
                <a:ea typeface="Overpass SemiBold"/>
                <a:cs typeface="Overpass SemiBold"/>
                <a:sym typeface="Overpass SemiBold"/>
              </a:defRPr>
            </a:lvl6pPr>
            <a:lvl7pPr lvl="6" algn="ctr" rtl="0">
              <a:buNone/>
              <a:defRPr sz="600">
                <a:latin typeface="Overpass SemiBold"/>
                <a:ea typeface="Overpass SemiBold"/>
                <a:cs typeface="Overpass SemiBold"/>
                <a:sym typeface="Overpass SemiBold"/>
              </a:defRPr>
            </a:lvl7pPr>
            <a:lvl8pPr lvl="7" algn="ctr" rtl="0">
              <a:buNone/>
              <a:defRPr sz="600">
                <a:latin typeface="Overpass SemiBold"/>
                <a:ea typeface="Overpass SemiBold"/>
                <a:cs typeface="Overpass SemiBold"/>
                <a:sym typeface="Overpass SemiBold"/>
              </a:defRPr>
            </a:lvl8pPr>
            <a:lvl9pPr lvl="8" algn="ctr" rtl="0">
              <a:buNone/>
              <a:defRPr sz="600">
                <a:latin typeface="Overpass SemiBold"/>
                <a:ea typeface="Overpass SemiBold"/>
                <a:cs typeface="Overpass SemiBold"/>
                <a:sym typeface="Overpass SemiBold"/>
              </a:defRPr>
            </a:lvl9pPr>
          </a:lstStyle>
          <a:p>
            <a:pPr marL="0" lvl="0" indent="0" algn="ctr" rtl="0">
              <a:spcBef>
                <a:spcPts val="0"/>
              </a:spcBef>
              <a:spcAft>
                <a:spcPts val="0"/>
              </a:spcAft>
              <a:buNone/>
            </a:pPr>
            <a:fld id="{00000000-1234-1234-1234-123412341234}" type="slidenum">
              <a:rPr lang="en"/>
              <a:t>‹#›</a:t>
            </a:fld>
            <a:endParaRPr/>
          </a:p>
        </p:txBody>
      </p:sp>
      <p:pic>
        <p:nvPicPr>
          <p:cNvPr id="1493" name="Google Shape;1493;p170"/>
          <p:cNvPicPr preferRelativeResize="0"/>
          <p:nvPr/>
        </p:nvPicPr>
        <p:blipFill rotWithShape="1">
          <a:blip r:embed="rId2">
            <a:alphaModFix/>
          </a:blip>
          <a:srcRect t="327" b="317"/>
          <a:stretch/>
        </p:blipFill>
        <p:spPr>
          <a:xfrm>
            <a:off x="8033460" y="4734938"/>
            <a:ext cx="731888" cy="171091"/>
          </a:xfrm>
          <a:prstGeom prst="rect">
            <a:avLst/>
          </a:prstGeom>
          <a:noFill/>
          <a:ln>
            <a:noFill/>
          </a:ln>
        </p:spPr>
      </p:pic>
      <p:sp>
        <p:nvSpPr>
          <p:cNvPr id="1494" name="Google Shape;1494;p170"/>
          <p:cNvSpPr txBox="1">
            <a:spLocks noGrp="1"/>
          </p:cNvSpPr>
          <p:nvPr>
            <p:ph type="subTitle" idx="2"/>
          </p:nvPr>
        </p:nvSpPr>
        <p:spPr>
          <a:xfrm>
            <a:off x="663788" y="4627163"/>
            <a:ext cx="6887100" cy="419700"/>
          </a:xfrm>
          <a:prstGeom prst="rect">
            <a:avLst/>
          </a:prstGeom>
        </p:spPr>
        <p:txBody>
          <a:bodyPr spcFirstLastPara="1" wrap="square" lIns="0" tIns="0" rIns="0" bIns="0" anchor="b" anchorCtr="0">
            <a:no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Interior white 6">
  <p:cSld name="CUSTOM_4_27">
    <p:spTree>
      <p:nvGrpSpPr>
        <p:cNvPr id="1" name="Shape 1495"/>
        <p:cNvGrpSpPr/>
        <p:nvPr/>
      </p:nvGrpSpPr>
      <p:grpSpPr>
        <a:xfrm>
          <a:off x="0" y="0"/>
          <a:ext cx="0" cy="0"/>
          <a:chOff x="0" y="0"/>
          <a:chExt cx="0" cy="0"/>
        </a:xfrm>
      </p:grpSpPr>
      <p:sp>
        <p:nvSpPr>
          <p:cNvPr id="1496" name="Google Shape;1496;p171"/>
          <p:cNvSpPr txBox="1">
            <a:spLocks noGrp="1"/>
          </p:cNvSpPr>
          <p:nvPr>
            <p:ph type="title"/>
          </p:nvPr>
        </p:nvSpPr>
        <p:spPr>
          <a:xfrm>
            <a:off x="1314450" y="709500"/>
            <a:ext cx="6515100" cy="725700"/>
          </a:xfrm>
          <a:prstGeom prst="rect">
            <a:avLst/>
          </a:prstGeom>
        </p:spPr>
        <p:txBody>
          <a:bodyPr spcFirstLastPara="1" wrap="square" lIns="0" tIns="0" rIns="0" bIns="0" anchor="t" anchorCtr="0">
            <a:noAutofit/>
          </a:bodyPr>
          <a:lstStyle>
            <a:lvl1pPr lvl="0" algn="ctr" rtl="0">
              <a:lnSpc>
                <a:spcPct val="130000"/>
              </a:lnSpc>
              <a:spcBef>
                <a:spcPts val="0"/>
              </a:spcBef>
              <a:spcAft>
                <a:spcPts val="0"/>
              </a:spcAft>
              <a:buNone/>
              <a:defRPr sz="2000">
                <a:solidFill>
                  <a:srgbClr val="000000"/>
                </a:solidFill>
              </a:defRPr>
            </a:lvl1pPr>
            <a:lvl2pPr lvl="1" algn="ctr" rtl="0">
              <a:lnSpc>
                <a:spcPct val="130000"/>
              </a:lnSpc>
              <a:spcBef>
                <a:spcPts val="0"/>
              </a:spcBef>
              <a:spcAft>
                <a:spcPts val="0"/>
              </a:spcAft>
              <a:buNone/>
              <a:defRPr sz="2000">
                <a:solidFill>
                  <a:srgbClr val="000000"/>
                </a:solidFill>
              </a:defRPr>
            </a:lvl2pPr>
            <a:lvl3pPr lvl="2" algn="ctr" rtl="0">
              <a:lnSpc>
                <a:spcPct val="130000"/>
              </a:lnSpc>
              <a:spcBef>
                <a:spcPts val="0"/>
              </a:spcBef>
              <a:spcAft>
                <a:spcPts val="0"/>
              </a:spcAft>
              <a:buNone/>
              <a:defRPr sz="2000">
                <a:solidFill>
                  <a:srgbClr val="000000"/>
                </a:solidFill>
              </a:defRPr>
            </a:lvl3pPr>
            <a:lvl4pPr lvl="3" algn="ctr" rtl="0">
              <a:lnSpc>
                <a:spcPct val="130000"/>
              </a:lnSpc>
              <a:spcBef>
                <a:spcPts val="0"/>
              </a:spcBef>
              <a:spcAft>
                <a:spcPts val="0"/>
              </a:spcAft>
              <a:buNone/>
              <a:defRPr sz="2000">
                <a:solidFill>
                  <a:srgbClr val="000000"/>
                </a:solidFill>
              </a:defRPr>
            </a:lvl4pPr>
            <a:lvl5pPr lvl="4" algn="ctr" rtl="0">
              <a:lnSpc>
                <a:spcPct val="130000"/>
              </a:lnSpc>
              <a:spcBef>
                <a:spcPts val="0"/>
              </a:spcBef>
              <a:spcAft>
                <a:spcPts val="0"/>
              </a:spcAft>
              <a:buNone/>
              <a:defRPr sz="2000">
                <a:solidFill>
                  <a:srgbClr val="000000"/>
                </a:solidFill>
              </a:defRPr>
            </a:lvl5pPr>
            <a:lvl6pPr lvl="5" algn="ctr" rtl="0">
              <a:lnSpc>
                <a:spcPct val="130000"/>
              </a:lnSpc>
              <a:spcBef>
                <a:spcPts val="0"/>
              </a:spcBef>
              <a:spcAft>
                <a:spcPts val="0"/>
              </a:spcAft>
              <a:buNone/>
              <a:defRPr sz="2000">
                <a:solidFill>
                  <a:srgbClr val="000000"/>
                </a:solidFill>
              </a:defRPr>
            </a:lvl6pPr>
            <a:lvl7pPr lvl="6" algn="ctr" rtl="0">
              <a:lnSpc>
                <a:spcPct val="130000"/>
              </a:lnSpc>
              <a:spcBef>
                <a:spcPts val="0"/>
              </a:spcBef>
              <a:spcAft>
                <a:spcPts val="0"/>
              </a:spcAft>
              <a:buNone/>
              <a:defRPr sz="2000">
                <a:solidFill>
                  <a:srgbClr val="000000"/>
                </a:solidFill>
              </a:defRPr>
            </a:lvl7pPr>
            <a:lvl8pPr lvl="7" algn="ctr" rtl="0">
              <a:lnSpc>
                <a:spcPct val="130000"/>
              </a:lnSpc>
              <a:spcBef>
                <a:spcPts val="0"/>
              </a:spcBef>
              <a:spcAft>
                <a:spcPts val="0"/>
              </a:spcAft>
              <a:buNone/>
              <a:defRPr sz="2000">
                <a:solidFill>
                  <a:srgbClr val="000000"/>
                </a:solidFill>
              </a:defRPr>
            </a:lvl8pPr>
            <a:lvl9pPr lvl="8" algn="ctr" rtl="0">
              <a:lnSpc>
                <a:spcPct val="130000"/>
              </a:lnSpc>
              <a:spcBef>
                <a:spcPts val="0"/>
              </a:spcBef>
              <a:spcAft>
                <a:spcPts val="0"/>
              </a:spcAft>
              <a:buNone/>
              <a:defRPr sz="2000">
                <a:solidFill>
                  <a:srgbClr val="000000"/>
                </a:solidFill>
              </a:defRPr>
            </a:lvl9pPr>
          </a:lstStyle>
          <a:p>
            <a:endParaRPr/>
          </a:p>
        </p:txBody>
      </p:sp>
      <p:cxnSp>
        <p:nvCxnSpPr>
          <p:cNvPr id="1497" name="Google Shape;1497;p171"/>
          <p:cNvCxnSpPr/>
          <p:nvPr/>
        </p:nvCxnSpPr>
        <p:spPr>
          <a:xfrm rot="10800000">
            <a:off x="335831" y="150"/>
            <a:ext cx="0" cy="664800"/>
          </a:xfrm>
          <a:prstGeom prst="straightConnector1">
            <a:avLst/>
          </a:prstGeom>
          <a:noFill/>
          <a:ln w="9525" cap="flat" cmpd="sng">
            <a:solidFill>
              <a:srgbClr val="EE0000"/>
            </a:solidFill>
            <a:prstDash val="solid"/>
            <a:round/>
            <a:headEnd type="none" w="med" len="med"/>
            <a:tailEnd type="none" w="med" len="med"/>
          </a:ln>
        </p:spPr>
      </p:cxnSp>
      <p:sp>
        <p:nvSpPr>
          <p:cNvPr id="1498" name="Google Shape;1498;p171"/>
          <p:cNvSpPr txBox="1">
            <a:spLocks noGrp="1"/>
          </p:cNvSpPr>
          <p:nvPr>
            <p:ph type="subTitle" idx="1"/>
          </p:nvPr>
        </p:nvSpPr>
        <p:spPr>
          <a:xfrm>
            <a:off x="335831" y="41580"/>
            <a:ext cx="3861600" cy="612300"/>
          </a:xfrm>
          <a:prstGeom prst="rect">
            <a:avLst/>
          </a:prstGeom>
        </p:spPr>
        <p:txBody>
          <a:bodyPr spcFirstLastPara="1" wrap="square" lIns="329175" tIns="68575" rIns="68575" bIns="68575" anchor="ctr" anchorCtr="0">
            <a:noAutofit/>
          </a:bodyPr>
          <a:lstStyle>
            <a:lvl1pPr lvl="0"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9pPr>
          </a:lstStyle>
          <a:p>
            <a:endParaRPr/>
          </a:p>
        </p:txBody>
      </p:sp>
      <p:cxnSp>
        <p:nvCxnSpPr>
          <p:cNvPr id="1499" name="Google Shape;1499;p171"/>
          <p:cNvCxnSpPr/>
          <p:nvPr/>
        </p:nvCxnSpPr>
        <p:spPr>
          <a:xfrm rot="10800000">
            <a:off x="335825" y="4800900"/>
            <a:ext cx="0" cy="342600"/>
          </a:xfrm>
          <a:prstGeom prst="straightConnector1">
            <a:avLst/>
          </a:prstGeom>
          <a:noFill/>
          <a:ln w="9525" cap="flat" cmpd="sng">
            <a:solidFill>
              <a:srgbClr val="EE0000"/>
            </a:solidFill>
            <a:prstDash val="solid"/>
            <a:round/>
            <a:headEnd type="none" w="med" len="med"/>
            <a:tailEnd type="none" w="med" len="med"/>
          </a:ln>
        </p:spPr>
      </p:cxnSp>
      <p:sp>
        <p:nvSpPr>
          <p:cNvPr id="1500" name="Google Shape;1500;p171"/>
          <p:cNvSpPr txBox="1">
            <a:spLocks noGrp="1"/>
          </p:cNvSpPr>
          <p:nvPr>
            <p:ph type="sldNum" idx="12"/>
          </p:nvPr>
        </p:nvSpPr>
        <p:spPr>
          <a:xfrm>
            <a:off x="61481" y="4627167"/>
            <a:ext cx="548700" cy="107700"/>
          </a:xfrm>
          <a:prstGeom prst="rect">
            <a:avLst/>
          </a:prstGeom>
          <a:noFill/>
          <a:ln>
            <a:noFill/>
          </a:ln>
        </p:spPr>
        <p:txBody>
          <a:bodyPr spcFirstLastPara="1" wrap="square" lIns="0" tIns="0" rIns="0" bIns="0" anchor="b" anchorCtr="0">
            <a:noAutofit/>
          </a:bodyPr>
          <a:lstStyle>
            <a:lvl1pPr lvl="0" algn="ctr" rtl="0">
              <a:buNone/>
              <a:defRPr sz="600">
                <a:latin typeface="Overpass SemiBold"/>
                <a:ea typeface="Overpass SemiBold"/>
                <a:cs typeface="Overpass SemiBold"/>
                <a:sym typeface="Overpass SemiBold"/>
              </a:defRPr>
            </a:lvl1pPr>
            <a:lvl2pPr lvl="1" algn="ctr" rtl="0">
              <a:buNone/>
              <a:defRPr sz="600">
                <a:latin typeface="Overpass SemiBold"/>
                <a:ea typeface="Overpass SemiBold"/>
                <a:cs typeface="Overpass SemiBold"/>
                <a:sym typeface="Overpass SemiBold"/>
              </a:defRPr>
            </a:lvl2pPr>
            <a:lvl3pPr lvl="2" algn="ctr" rtl="0">
              <a:buNone/>
              <a:defRPr sz="600">
                <a:latin typeface="Overpass SemiBold"/>
                <a:ea typeface="Overpass SemiBold"/>
                <a:cs typeface="Overpass SemiBold"/>
                <a:sym typeface="Overpass SemiBold"/>
              </a:defRPr>
            </a:lvl3pPr>
            <a:lvl4pPr lvl="3" algn="ctr" rtl="0">
              <a:buNone/>
              <a:defRPr sz="600">
                <a:latin typeface="Overpass SemiBold"/>
                <a:ea typeface="Overpass SemiBold"/>
                <a:cs typeface="Overpass SemiBold"/>
                <a:sym typeface="Overpass SemiBold"/>
              </a:defRPr>
            </a:lvl4pPr>
            <a:lvl5pPr lvl="4" algn="ctr" rtl="0">
              <a:buNone/>
              <a:defRPr sz="600">
                <a:latin typeface="Overpass SemiBold"/>
                <a:ea typeface="Overpass SemiBold"/>
                <a:cs typeface="Overpass SemiBold"/>
                <a:sym typeface="Overpass SemiBold"/>
              </a:defRPr>
            </a:lvl5pPr>
            <a:lvl6pPr lvl="5" algn="ctr" rtl="0">
              <a:buNone/>
              <a:defRPr sz="600">
                <a:latin typeface="Overpass SemiBold"/>
                <a:ea typeface="Overpass SemiBold"/>
                <a:cs typeface="Overpass SemiBold"/>
                <a:sym typeface="Overpass SemiBold"/>
              </a:defRPr>
            </a:lvl6pPr>
            <a:lvl7pPr lvl="6" algn="ctr" rtl="0">
              <a:buNone/>
              <a:defRPr sz="600">
                <a:latin typeface="Overpass SemiBold"/>
                <a:ea typeface="Overpass SemiBold"/>
                <a:cs typeface="Overpass SemiBold"/>
                <a:sym typeface="Overpass SemiBold"/>
              </a:defRPr>
            </a:lvl7pPr>
            <a:lvl8pPr lvl="7" algn="ctr" rtl="0">
              <a:buNone/>
              <a:defRPr sz="600">
                <a:latin typeface="Overpass SemiBold"/>
                <a:ea typeface="Overpass SemiBold"/>
                <a:cs typeface="Overpass SemiBold"/>
                <a:sym typeface="Overpass SemiBold"/>
              </a:defRPr>
            </a:lvl8pPr>
            <a:lvl9pPr lvl="8" algn="ctr" rtl="0">
              <a:buNone/>
              <a:defRPr sz="600">
                <a:latin typeface="Overpass SemiBold"/>
                <a:ea typeface="Overpass SemiBold"/>
                <a:cs typeface="Overpass SemiBold"/>
                <a:sym typeface="Overpass SemiBold"/>
              </a:defRPr>
            </a:lvl9pPr>
          </a:lstStyle>
          <a:p>
            <a:pPr marL="0" lvl="0" indent="0" algn="ctr" rtl="0">
              <a:spcBef>
                <a:spcPts val="0"/>
              </a:spcBef>
              <a:spcAft>
                <a:spcPts val="0"/>
              </a:spcAft>
              <a:buNone/>
            </a:pPr>
            <a:fld id="{00000000-1234-1234-1234-123412341234}" type="slidenum">
              <a:rPr lang="en"/>
              <a:t>‹#›</a:t>
            </a:fld>
            <a:endParaRPr/>
          </a:p>
        </p:txBody>
      </p:sp>
      <p:pic>
        <p:nvPicPr>
          <p:cNvPr id="1501" name="Google Shape;1501;p171"/>
          <p:cNvPicPr preferRelativeResize="0"/>
          <p:nvPr/>
        </p:nvPicPr>
        <p:blipFill rotWithShape="1">
          <a:blip r:embed="rId2">
            <a:alphaModFix/>
          </a:blip>
          <a:srcRect t="327" b="317"/>
          <a:stretch/>
        </p:blipFill>
        <p:spPr>
          <a:xfrm>
            <a:off x="8033460" y="4734938"/>
            <a:ext cx="731888" cy="171091"/>
          </a:xfrm>
          <a:prstGeom prst="rect">
            <a:avLst/>
          </a:prstGeom>
          <a:noFill/>
          <a:ln>
            <a:noFill/>
          </a:ln>
        </p:spPr>
      </p:pic>
      <p:sp>
        <p:nvSpPr>
          <p:cNvPr id="1502" name="Google Shape;1502;p171"/>
          <p:cNvSpPr txBox="1">
            <a:spLocks noGrp="1"/>
          </p:cNvSpPr>
          <p:nvPr>
            <p:ph type="subTitle" idx="2"/>
          </p:nvPr>
        </p:nvSpPr>
        <p:spPr>
          <a:xfrm>
            <a:off x="663788" y="4627163"/>
            <a:ext cx="6887100" cy="419700"/>
          </a:xfrm>
          <a:prstGeom prst="rect">
            <a:avLst/>
          </a:prstGeom>
        </p:spPr>
        <p:txBody>
          <a:bodyPr spcFirstLastPara="1" wrap="square" lIns="0" tIns="0" rIns="0" bIns="0" anchor="b" anchorCtr="0">
            <a:no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Interior white 7">
  <p:cSld name="CUSTOM_4_28">
    <p:spTree>
      <p:nvGrpSpPr>
        <p:cNvPr id="1" name="Shape 1503"/>
        <p:cNvGrpSpPr/>
        <p:nvPr/>
      </p:nvGrpSpPr>
      <p:grpSpPr>
        <a:xfrm>
          <a:off x="0" y="0"/>
          <a:ext cx="0" cy="0"/>
          <a:chOff x="0" y="0"/>
          <a:chExt cx="0" cy="0"/>
        </a:xfrm>
      </p:grpSpPr>
      <p:sp>
        <p:nvSpPr>
          <p:cNvPr id="1504" name="Google Shape;1504;p172"/>
          <p:cNvSpPr txBox="1">
            <a:spLocks noGrp="1"/>
          </p:cNvSpPr>
          <p:nvPr>
            <p:ph type="title"/>
          </p:nvPr>
        </p:nvSpPr>
        <p:spPr>
          <a:xfrm>
            <a:off x="1314450" y="709500"/>
            <a:ext cx="6515100" cy="725700"/>
          </a:xfrm>
          <a:prstGeom prst="rect">
            <a:avLst/>
          </a:prstGeom>
        </p:spPr>
        <p:txBody>
          <a:bodyPr spcFirstLastPara="1" wrap="square" lIns="0" tIns="0" rIns="0" bIns="0" anchor="t" anchorCtr="0">
            <a:noAutofit/>
          </a:bodyPr>
          <a:lstStyle>
            <a:lvl1pPr lvl="0" algn="ctr" rtl="0">
              <a:lnSpc>
                <a:spcPct val="130000"/>
              </a:lnSpc>
              <a:spcBef>
                <a:spcPts val="0"/>
              </a:spcBef>
              <a:spcAft>
                <a:spcPts val="0"/>
              </a:spcAft>
              <a:buNone/>
              <a:defRPr sz="2000">
                <a:solidFill>
                  <a:srgbClr val="000000"/>
                </a:solidFill>
              </a:defRPr>
            </a:lvl1pPr>
            <a:lvl2pPr lvl="1" algn="ctr" rtl="0">
              <a:lnSpc>
                <a:spcPct val="130000"/>
              </a:lnSpc>
              <a:spcBef>
                <a:spcPts val="0"/>
              </a:spcBef>
              <a:spcAft>
                <a:spcPts val="0"/>
              </a:spcAft>
              <a:buNone/>
              <a:defRPr sz="2000">
                <a:solidFill>
                  <a:srgbClr val="000000"/>
                </a:solidFill>
              </a:defRPr>
            </a:lvl2pPr>
            <a:lvl3pPr lvl="2" algn="ctr" rtl="0">
              <a:lnSpc>
                <a:spcPct val="130000"/>
              </a:lnSpc>
              <a:spcBef>
                <a:spcPts val="0"/>
              </a:spcBef>
              <a:spcAft>
                <a:spcPts val="0"/>
              </a:spcAft>
              <a:buNone/>
              <a:defRPr sz="2000">
                <a:solidFill>
                  <a:srgbClr val="000000"/>
                </a:solidFill>
              </a:defRPr>
            </a:lvl3pPr>
            <a:lvl4pPr lvl="3" algn="ctr" rtl="0">
              <a:lnSpc>
                <a:spcPct val="130000"/>
              </a:lnSpc>
              <a:spcBef>
                <a:spcPts val="0"/>
              </a:spcBef>
              <a:spcAft>
                <a:spcPts val="0"/>
              </a:spcAft>
              <a:buNone/>
              <a:defRPr sz="2000">
                <a:solidFill>
                  <a:srgbClr val="000000"/>
                </a:solidFill>
              </a:defRPr>
            </a:lvl4pPr>
            <a:lvl5pPr lvl="4" algn="ctr" rtl="0">
              <a:lnSpc>
                <a:spcPct val="130000"/>
              </a:lnSpc>
              <a:spcBef>
                <a:spcPts val="0"/>
              </a:spcBef>
              <a:spcAft>
                <a:spcPts val="0"/>
              </a:spcAft>
              <a:buNone/>
              <a:defRPr sz="2000">
                <a:solidFill>
                  <a:srgbClr val="000000"/>
                </a:solidFill>
              </a:defRPr>
            </a:lvl5pPr>
            <a:lvl6pPr lvl="5" algn="ctr" rtl="0">
              <a:lnSpc>
                <a:spcPct val="130000"/>
              </a:lnSpc>
              <a:spcBef>
                <a:spcPts val="0"/>
              </a:spcBef>
              <a:spcAft>
                <a:spcPts val="0"/>
              </a:spcAft>
              <a:buNone/>
              <a:defRPr sz="2000">
                <a:solidFill>
                  <a:srgbClr val="000000"/>
                </a:solidFill>
              </a:defRPr>
            </a:lvl6pPr>
            <a:lvl7pPr lvl="6" algn="ctr" rtl="0">
              <a:lnSpc>
                <a:spcPct val="130000"/>
              </a:lnSpc>
              <a:spcBef>
                <a:spcPts val="0"/>
              </a:spcBef>
              <a:spcAft>
                <a:spcPts val="0"/>
              </a:spcAft>
              <a:buNone/>
              <a:defRPr sz="2000">
                <a:solidFill>
                  <a:srgbClr val="000000"/>
                </a:solidFill>
              </a:defRPr>
            </a:lvl7pPr>
            <a:lvl8pPr lvl="7" algn="ctr" rtl="0">
              <a:lnSpc>
                <a:spcPct val="130000"/>
              </a:lnSpc>
              <a:spcBef>
                <a:spcPts val="0"/>
              </a:spcBef>
              <a:spcAft>
                <a:spcPts val="0"/>
              </a:spcAft>
              <a:buNone/>
              <a:defRPr sz="2000">
                <a:solidFill>
                  <a:srgbClr val="000000"/>
                </a:solidFill>
              </a:defRPr>
            </a:lvl8pPr>
            <a:lvl9pPr lvl="8" algn="ctr" rtl="0">
              <a:lnSpc>
                <a:spcPct val="130000"/>
              </a:lnSpc>
              <a:spcBef>
                <a:spcPts val="0"/>
              </a:spcBef>
              <a:spcAft>
                <a:spcPts val="0"/>
              </a:spcAft>
              <a:buNone/>
              <a:defRPr sz="2000">
                <a:solidFill>
                  <a:srgbClr val="000000"/>
                </a:solidFill>
              </a:defRPr>
            </a:lvl9pPr>
          </a:lstStyle>
          <a:p>
            <a:endParaRPr/>
          </a:p>
        </p:txBody>
      </p:sp>
      <p:cxnSp>
        <p:nvCxnSpPr>
          <p:cNvPr id="1505" name="Google Shape;1505;p172"/>
          <p:cNvCxnSpPr/>
          <p:nvPr/>
        </p:nvCxnSpPr>
        <p:spPr>
          <a:xfrm rot="10800000">
            <a:off x="335831" y="150"/>
            <a:ext cx="0" cy="664800"/>
          </a:xfrm>
          <a:prstGeom prst="straightConnector1">
            <a:avLst/>
          </a:prstGeom>
          <a:noFill/>
          <a:ln w="9525" cap="flat" cmpd="sng">
            <a:solidFill>
              <a:srgbClr val="EE0000"/>
            </a:solidFill>
            <a:prstDash val="solid"/>
            <a:round/>
            <a:headEnd type="none" w="med" len="med"/>
            <a:tailEnd type="none" w="med" len="med"/>
          </a:ln>
        </p:spPr>
      </p:cxnSp>
      <p:sp>
        <p:nvSpPr>
          <p:cNvPr id="1506" name="Google Shape;1506;p172"/>
          <p:cNvSpPr txBox="1">
            <a:spLocks noGrp="1"/>
          </p:cNvSpPr>
          <p:nvPr>
            <p:ph type="subTitle" idx="1"/>
          </p:nvPr>
        </p:nvSpPr>
        <p:spPr>
          <a:xfrm>
            <a:off x="335831" y="41580"/>
            <a:ext cx="3861600" cy="612300"/>
          </a:xfrm>
          <a:prstGeom prst="rect">
            <a:avLst/>
          </a:prstGeom>
        </p:spPr>
        <p:txBody>
          <a:bodyPr spcFirstLastPara="1" wrap="square" lIns="329175" tIns="68575" rIns="68575" bIns="68575" anchor="ctr" anchorCtr="0">
            <a:noAutofit/>
          </a:bodyPr>
          <a:lstStyle>
            <a:lvl1pPr lvl="0"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9pPr>
          </a:lstStyle>
          <a:p>
            <a:endParaRPr/>
          </a:p>
        </p:txBody>
      </p:sp>
      <p:cxnSp>
        <p:nvCxnSpPr>
          <p:cNvPr id="1507" name="Google Shape;1507;p172"/>
          <p:cNvCxnSpPr/>
          <p:nvPr/>
        </p:nvCxnSpPr>
        <p:spPr>
          <a:xfrm rot="10800000">
            <a:off x="335825" y="4800900"/>
            <a:ext cx="0" cy="342600"/>
          </a:xfrm>
          <a:prstGeom prst="straightConnector1">
            <a:avLst/>
          </a:prstGeom>
          <a:noFill/>
          <a:ln w="9525" cap="flat" cmpd="sng">
            <a:solidFill>
              <a:srgbClr val="EE0000"/>
            </a:solidFill>
            <a:prstDash val="solid"/>
            <a:round/>
            <a:headEnd type="none" w="med" len="med"/>
            <a:tailEnd type="none" w="med" len="med"/>
          </a:ln>
        </p:spPr>
      </p:cxnSp>
      <p:sp>
        <p:nvSpPr>
          <p:cNvPr id="1508" name="Google Shape;1508;p172"/>
          <p:cNvSpPr txBox="1">
            <a:spLocks noGrp="1"/>
          </p:cNvSpPr>
          <p:nvPr>
            <p:ph type="sldNum" idx="12"/>
          </p:nvPr>
        </p:nvSpPr>
        <p:spPr>
          <a:xfrm>
            <a:off x="61481" y="4627167"/>
            <a:ext cx="548700" cy="107700"/>
          </a:xfrm>
          <a:prstGeom prst="rect">
            <a:avLst/>
          </a:prstGeom>
          <a:noFill/>
          <a:ln>
            <a:noFill/>
          </a:ln>
        </p:spPr>
        <p:txBody>
          <a:bodyPr spcFirstLastPara="1" wrap="square" lIns="0" tIns="0" rIns="0" bIns="0" anchor="b" anchorCtr="0">
            <a:noAutofit/>
          </a:bodyPr>
          <a:lstStyle>
            <a:lvl1pPr lvl="0" algn="ctr" rtl="0">
              <a:buNone/>
              <a:defRPr sz="600">
                <a:latin typeface="Overpass SemiBold"/>
                <a:ea typeface="Overpass SemiBold"/>
                <a:cs typeface="Overpass SemiBold"/>
                <a:sym typeface="Overpass SemiBold"/>
              </a:defRPr>
            </a:lvl1pPr>
            <a:lvl2pPr lvl="1" algn="ctr" rtl="0">
              <a:buNone/>
              <a:defRPr sz="600">
                <a:latin typeface="Overpass SemiBold"/>
                <a:ea typeface="Overpass SemiBold"/>
                <a:cs typeface="Overpass SemiBold"/>
                <a:sym typeface="Overpass SemiBold"/>
              </a:defRPr>
            </a:lvl2pPr>
            <a:lvl3pPr lvl="2" algn="ctr" rtl="0">
              <a:buNone/>
              <a:defRPr sz="600">
                <a:latin typeface="Overpass SemiBold"/>
                <a:ea typeface="Overpass SemiBold"/>
                <a:cs typeface="Overpass SemiBold"/>
                <a:sym typeface="Overpass SemiBold"/>
              </a:defRPr>
            </a:lvl3pPr>
            <a:lvl4pPr lvl="3" algn="ctr" rtl="0">
              <a:buNone/>
              <a:defRPr sz="600">
                <a:latin typeface="Overpass SemiBold"/>
                <a:ea typeface="Overpass SemiBold"/>
                <a:cs typeface="Overpass SemiBold"/>
                <a:sym typeface="Overpass SemiBold"/>
              </a:defRPr>
            </a:lvl4pPr>
            <a:lvl5pPr lvl="4" algn="ctr" rtl="0">
              <a:buNone/>
              <a:defRPr sz="600">
                <a:latin typeface="Overpass SemiBold"/>
                <a:ea typeface="Overpass SemiBold"/>
                <a:cs typeface="Overpass SemiBold"/>
                <a:sym typeface="Overpass SemiBold"/>
              </a:defRPr>
            </a:lvl5pPr>
            <a:lvl6pPr lvl="5" algn="ctr" rtl="0">
              <a:buNone/>
              <a:defRPr sz="600">
                <a:latin typeface="Overpass SemiBold"/>
                <a:ea typeface="Overpass SemiBold"/>
                <a:cs typeface="Overpass SemiBold"/>
                <a:sym typeface="Overpass SemiBold"/>
              </a:defRPr>
            </a:lvl6pPr>
            <a:lvl7pPr lvl="6" algn="ctr" rtl="0">
              <a:buNone/>
              <a:defRPr sz="600">
                <a:latin typeface="Overpass SemiBold"/>
                <a:ea typeface="Overpass SemiBold"/>
                <a:cs typeface="Overpass SemiBold"/>
                <a:sym typeface="Overpass SemiBold"/>
              </a:defRPr>
            </a:lvl7pPr>
            <a:lvl8pPr lvl="7" algn="ctr" rtl="0">
              <a:buNone/>
              <a:defRPr sz="600">
                <a:latin typeface="Overpass SemiBold"/>
                <a:ea typeface="Overpass SemiBold"/>
                <a:cs typeface="Overpass SemiBold"/>
                <a:sym typeface="Overpass SemiBold"/>
              </a:defRPr>
            </a:lvl8pPr>
            <a:lvl9pPr lvl="8" algn="ctr" rtl="0">
              <a:buNone/>
              <a:defRPr sz="600">
                <a:latin typeface="Overpass SemiBold"/>
                <a:ea typeface="Overpass SemiBold"/>
                <a:cs typeface="Overpass SemiBold"/>
                <a:sym typeface="Overpass SemiBold"/>
              </a:defRPr>
            </a:lvl9pPr>
          </a:lstStyle>
          <a:p>
            <a:pPr marL="0" lvl="0" indent="0" algn="ctr" rtl="0">
              <a:spcBef>
                <a:spcPts val="0"/>
              </a:spcBef>
              <a:spcAft>
                <a:spcPts val="0"/>
              </a:spcAft>
              <a:buNone/>
            </a:pPr>
            <a:fld id="{00000000-1234-1234-1234-123412341234}" type="slidenum">
              <a:rPr lang="en"/>
              <a:t>‹#›</a:t>
            </a:fld>
            <a:endParaRPr/>
          </a:p>
        </p:txBody>
      </p:sp>
      <p:pic>
        <p:nvPicPr>
          <p:cNvPr id="1509" name="Google Shape;1509;p172"/>
          <p:cNvPicPr preferRelativeResize="0"/>
          <p:nvPr/>
        </p:nvPicPr>
        <p:blipFill rotWithShape="1">
          <a:blip r:embed="rId2">
            <a:alphaModFix/>
          </a:blip>
          <a:srcRect t="327" b="317"/>
          <a:stretch/>
        </p:blipFill>
        <p:spPr>
          <a:xfrm>
            <a:off x="8033460" y="4734938"/>
            <a:ext cx="731888" cy="171091"/>
          </a:xfrm>
          <a:prstGeom prst="rect">
            <a:avLst/>
          </a:prstGeom>
          <a:noFill/>
          <a:ln>
            <a:noFill/>
          </a:ln>
        </p:spPr>
      </p:pic>
      <p:sp>
        <p:nvSpPr>
          <p:cNvPr id="1510" name="Google Shape;1510;p172"/>
          <p:cNvSpPr txBox="1">
            <a:spLocks noGrp="1"/>
          </p:cNvSpPr>
          <p:nvPr>
            <p:ph type="subTitle" idx="2"/>
          </p:nvPr>
        </p:nvSpPr>
        <p:spPr>
          <a:xfrm>
            <a:off x="663788" y="4627163"/>
            <a:ext cx="6887100" cy="419700"/>
          </a:xfrm>
          <a:prstGeom prst="rect">
            <a:avLst/>
          </a:prstGeom>
        </p:spPr>
        <p:txBody>
          <a:bodyPr spcFirstLastPara="1" wrap="square" lIns="0" tIns="0" rIns="0" bIns="0" anchor="b" anchorCtr="0">
            <a:no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Interior white 8">
  <p:cSld name="CUSTOM_4_29">
    <p:spTree>
      <p:nvGrpSpPr>
        <p:cNvPr id="1" name="Shape 1511"/>
        <p:cNvGrpSpPr/>
        <p:nvPr/>
      </p:nvGrpSpPr>
      <p:grpSpPr>
        <a:xfrm>
          <a:off x="0" y="0"/>
          <a:ext cx="0" cy="0"/>
          <a:chOff x="0" y="0"/>
          <a:chExt cx="0" cy="0"/>
        </a:xfrm>
      </p:grpSpPr>
      <p:sp>
        <p:nvSpPr>
          <p:cNvPr id="1512" name="Google Shape;1512;p173"/>
          <p:cNvSpPr txBox="1">
            <a:spLocks noGrp="1"/>
          </p:cNvSpPr>
          <p:nvPr>
            <p:ph type="title"/>
          </p:nvPr>
        </p:nvSpPr>
        <p:spPr>
          <a:xfrm>
            <a:off x="1314450" y="709500"/>
            <a:ext cx="6515100" cy="725700"/>
          </a:xfrm>
          <a:prstGeom prst="rect">
            <a:avLst/>
          </a:prstGeom>
        </p:spPr>
        <p:txBody>
          <a:bodyPr spcFirstLastPara="1" wrap="square" lIns="0" tIns="0" rIns="0" bIns="0" anchor="t" anchorCtr="0">
            <a:noAutofit/>
          </a:bodyPr>
          <a:lstStyle>
            <a:lvl1pPr lvl="0" algn="ctr" rtl="0">
              <a:lnSpc>
                <a:spcPct val="130000"/>
              </a:lnSpc>
              <a:spcBef>
                <a:spcPts val="0"/>
              </a:spcBef>
              <a:spcAft>
                <a:spcPts val="0"/>
              </a:spcAft>
              <a:buNone/>
              <a:defRPr sz="2000">
                <a:solidFill>
                  <a:srgbClr val="000000"/>
                </a:solidFill>
              </a:defRPr>
            </a:lvl1pPr>
            <a:lvl2pPr lvl="1" algn="ctr" rtl="0">
              <a:lnSpc>
                <a:spcPct val="130000"/>
              </a:lnSpc>
              <a:spcBef>
                <a:spcPts val="0"/>
              </a:spcBef>
              <a:spcAft>
                <a:spcPts val="0"/>
              </a:spcAft>
              <a:buNone/>
              <a:defRPr sz="2000">
                <a:solidFill>
                  <a:srgbClr val="000000"/>
                </a:solidFill>
              </a:defRPr>
            </a:lvl2pPr>
            <a:lvl3pPr lvl="2" algn="ctr" rtl="0">
              <a:lnSpc>
                <a:spcPct val="130000"/>
              </a:lnSpc>
              <a:spcBef>
                <a:spcPts val="0"/>
              </a:spcBef>
              <a:spcAft>
                <a:spcPts val="0"/>
              </a:spcAft>
              <a:buNone/>
              <a:defRPr sz="2000">
                <a:solidFill>
                  <a:srgbClr val="000000"/>
                </a:solidFill>
              </a:defRPr>
            </a:lvl3pPr>
            <a:lvl4pPr lvl="3" algn="ctr" rtl="0">
              <a:lnSpc>
                <a:spcPct val="130000"/>
              </a:lnSpc>
              <a:spcBef>
                <a:spcPts val="0"/>
              </a:spcBef>
              <a:spcAft>
                <a:spcPts val="0"/>
              </a:spcAft>
              <a:buNone/>
              <a:defRPr sz="2000">
                <a:solidFill>
                  <a:srgbClr val="000000"/>
                </a:solidFill>
              </a:defRPr>
            </a:lvl4pPr>
            <a:lvl5pPr lvl="4" algn="ctr" rtl="0">
              <a:lnSpc>
                <a:spcPct val="130000"/>
              </a:lnSpc>
              <a:spcBef>
                <a:spcPts val="0"/>
              </a:spcBef>
              <a:spcAft>
                <a:spcPts val="0"/>
              </a:spcAft>
              <a:buNone/>
              <a:defRPr sz="2000">
                <a:solidFill>
                  <a:srgbClr val="000000"/>
                </a:solidFill>
              </a:defRPr>
            </a:lvl5pPr>
            <a:lvl6pPr lvl="5" algn="ctr" rtl="0">
              <a:lnSpc>
                <a:spcPct val="130000"/>
              </a:lnSpc>
              <a:spcBef>
                <a:spcPts val="0"/>
              </a:spcBef>
              <a:spcAft>
                <a:spcPts val="0"/>
              </a:spcAft>
              <a:buNone/>
              <a:defRPr sz="2000">
                <a:solidFill>
                  <a:srgbClr val="000000"/>
                </a:solidFill>
              </a:defRPr>
            </a:lvl6pPr>
            <a:lvl7pPr lvl="6" algn="ctr" rtl="0">
              <a:lnSpc>
                <a:spcPct val="130000"/>
              </a:lnSpc>
              <a:spcBef>
                <a:spcPts val="0"/>
              </a:spcBef>
              <a:spcAft>
                <a:spcPts val="0"/>
              </a:spcAft>
              <a:buNone/>
              <a:defRPr sz="2000">
                <a:solidFill>
                  <a:srgbClr val="000000"/>
                </a:solidFill>
              </a:defRPr>
            </a:lvl7pPr>
            <a:lvl8pPr lvl="7" algn="ctr" rtl="0">
              <a:lnSpc>
                <a:spcPct val="130000"/>
              </a:lnSpc>
              <a:spcBef>
                <a:spcPts val="0"/>
              </a:spcBef>
              <a:spcAft>
                <a:spcPts val="0"/>
              </a:spcAft>
              <a:buNone/>
              <a:defRPr sz="2000">
                <a:solidFill>
                  <a:srgbClr val="000000"/>
                </a:solidFill>
              </a:defRPr>
            </a:lvl8pPr>
            <a:lvl9pPr lvl="8" algn="ctr" rtl="0">
              <a:lnSpc>
                <a:spcPct val="130000"/>
              </a:lnSpc>
              <a:spcBef>
                <a:spcPts val="0"/>
              </a:spcBef>
              <a:spcAft>
                <a:spcPts val="0"/>
              </a:spcAft>
              <a:buNone/>
              <a:defRPr sz="2000">
                <a:solidFill>
                  <a:srgbClr val="000000"/>
                </a:solidFill>
              </a:defRPr>
            </a:lvl9pPr>
          </a:lstStyle>
          <a:p>
            <a:endParaRPr/>
          </a:p>
        </p:txBody>
      </p:sp>
      <p:cxnSp>
        <p:nvCxnSpPr>
          <p:cNvPr id="1513" name="Google Shape;1513;p173"/>
          <p:cNvCxnSpPr/>
          <p:nvPr/>
        </p:nvCxnSpPr>
        <p:spPr>
          <a:xfrm rot="10800000">
            <a:off x="335831" y="150"/>
            <a:ext cx="0" cy="664800"/>
          </a:xfrm>
          <a:prstGeom prst="straightConnector1">
            <a:avLst/>
          </a:prstGeom>
          <a:noFill/>
          <a:ln w="9525" cap="flat" cmpd="sng">
            <a:solidFill>
              <a:srgbClr val="EE0000"/>
            </a:solidFill>
            <a:prstDash val="solid"/>
            <a:round/>
            <a:headEnd type="none" w="med" len="med"/>
            <a:tailEnd type="none" w="med" len="med"/>
          </a:ln>
        </p:spPr>
      </p:cxnSp>
      <p:sp>
        <p:nvSpPr>
          <p:cNvPr id="1514" name="Google Shape;1514;p173"/>
          <p:cNvSpPr txBox="1">
            <a:spLocks noGrp="1"/>
          </p:cNvSpPr>
          <p:nvPr>
            <p:ph type="subTitle" idx="1"/>
          </p:nvPr>
        </p:nvSpPr>
        <p:spPr>
          <a:xfrm>
            <a:off x="335831" y="41580"/>
            <a:ext cx="3861600" cy="612300"/>
          </a:xfrm>
          <a:prstGeom prst="rect">
            <a:avLst/>
          </a:prstGeom>
        </p:spPr>
        <p:txBody>
          <a:bodyPr spcFirstLastPara="1" wrap="square" lIns="329175" tIns="68575" rIns="68575" bIns="68575" anchor="ctr" anchorCtr="0">
            <a:noAutofit/>
          </a:bodyPr>
          <a:lstStyle>
            <a:lvl1pPr lvl="0"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9pPr>
          </a:lstStyle>
          <a:p>
            <a:endParaRPr/>
          </a:p>
        </p:txBody>
      </p:sp>
      <p:cxnSp>
        <p:nvCxnSpPr>
          <p:cNvPr id="1515" name="Google Shape;1515;p173"/>
          <p:cNvCxnSpPr/>
          <p:nvPr/>
        </p:nvCxnSpPr>
        <p:spPr>
          <a:xfrm rot="10800000">
            <a:off x="335825" y="4800900"/>
            <a:ext cx="0" cy="342600"/>
          </a:xfrm>
          <a:prstGeom prst="straightConnector1">
            <a:avLst/>
          </a:prstGeom>
          <a:noFill/>
          <a:ln w="9525" cap="flat" cmpd="sng">
            <a:solidFill>
              <a:srgbClr val="EE0000"/>
            </a:solidFill>
            <a:prstDash val="solid"/>
            <a:round/>
            <a:headEnd type="none" w="med" len="med"/>
            <a:tailEnd type="none" w="med" len="med"/>
          </a:ln>
        </p:spPr>
      </p:cxnSp>
      <p:sp>
        <p:nvSpPr>
          <p:cNvPr id="1516" name="Google Shape;1516;p173"/>
          <p:cNvSpPr txBox="1">
            <a:spLocks noGrp="1"/>
          </p:cNvSpPr>
          <p:nvPr>
            <p:ph type="sldNum" idx="12"/>
          </p:nvPr>
        </p:nvSpPr>
        <p:spPr>
          <a:xfrm>
            <a:off x="61481" y="4627167"/>
            <a:ext cx="548700" cy="107700"/>
          </a:xfrm>
          <a:prstGeom prst="rect">
            <a:avLst/>
          </a:prstGeom>
          <a:noFill/>
          <a:ln>
            <a:noFill/>
          </a:ln>
        </p:spPr>
        <p:txBody>
          <a:bodyPr spcFirstLastPara="1" wrap="square" lIns="0" tIns="0" rIns="0" bIns="0" anchor="b" anchorCtr="0">
            <a:noAutofit/>
          </a:bodyPr>
          <a:lstStyle>
            <a:lvl1pPr lvl="0" algn="ctr" rtl="0">
              <a:buNone/>
              <a:defRPr sz="600">
                <a:latin typeface="Overpass SemiBold"/>
                <a:ea typeface="Overpass SemiBold"/>
                <a:cs typeface="Overpass SemiBold"/>
                <a:sym typeface="Overpass SemiBold"/>
              </a:defRPr>
            </a:lvl1pPr>
            <a:lvl2pPr lvl="1" algn="ctr" rtl="0">
              <a:buNone/>
              <a:defRPr sz="600">
                <a:latin typeface="Overpass SemiBold"/>
                <a:ea typeface="Overpass SemiBold"/>
                <a:cs typeface="Overpass SemiBold"/>
                <a:sym typeface="Overpass SemiBold"/>
              </a:defRPr>
            </a:lvl2pPr>
            <a:lvl3pPr lvl="2" algn="ctr" rtl="0">
              <a:buNone/>
              <a:defRPr sz="600">
                <a:latin typeface="Overpass SemiBold"/>
                <a:ea typeface="Overpass SemiBold"/>
                <a:cs typeface="Overpass SemiBold"/>
                <a:sym typeface="Overpass SemiBold"/>
              </a:defRPr>
            </a:lvl3pPr>
            <a:lvl4pPr lvl="3" algn="ctr" rtl="0">
              <a:buNone/>
              <a:defRPr sz="600">
                <a:latin typeface="Overpass SemiBold"/>
                <a:ea typeface="Overpass SemiBold"/>
                <a:cs typeface="Overpass SemiBold"/>
                <a:sym typeface="Overpass SemiBold"/>
              </a:defRPr>
            </a:lvl4pPr>
            <a:lvl5pPr lvl="4" algn="ctr" rtl="0">
              <a:buNone/>
              <a:defRPr sz="600">
                <a:latin typeface="Overpass SemiBold"/>
                <a:ea typeface="Overpass SemiBold"/>
                <a:cs typeface="Overpass SemiBold"/>
                <a:sym typeface="Overpass SemiBold"/>
              </a:defRPr>
            </a:lvl5pPr>
            <a:lvl6pPr lvl="5" algn="ctr" rtl="0">
              <a:buNone/>
              <a:defRPr sz="600">
                <a:latin typeface="Overpass SemiBold"/>
                <a:ea typeface="Overpass SemiBold"/>
                <a:cs typeface="Overpass SemiBold"/>
                <a:sym typeface="Overpass SemiBold"/>
              </a:defRPr>
            </a:lvl6pPr>
            <a:lvl7pPr lvl="6" algn="ctr" rtl="0">
              <a:buNone/>
              <a:defRPr sz="600">
                <a:latin typeface="Overpass SemiBold"/>
                <a:ea typeface="Overpass SemiBold"/>
                <a:cs typeface="Overpass SemiBold"/>
                <a:sym typeface="Overpass SemiBold"/>
              </a:defRPr>
            </a:lvl7pPr>
            <a:lvl8pPr lvl="7" algn="ctr" rtl="0">
              <a:buNone/>
              <a:defRPr sz="600">
                <a:latin typeface="Overpass SemiBold"/>
                <a:ea typeface="Overpass SemiBold"/>
                <a:cs typeface="Overpass SemiBold"/>
                <a:sym typeface="Overpass SemiBold"/>
              </a:defRPr>
            </a:lvl8pPr>
            <a:lvl9pPr lvl="8" algn="ctr" rtl="0">
              <a:buNone/>
              <a:defRPr sz="600">
                <a:latin typeface="Overpass SemiBold"/>
                <a:ea typeface="Overpass SemiBold"/>
                <a:cs typeface="Overpass SemiBold"/>
                <a:sym typeface="Overpass SemiBold"/>
              </a:defRPr>
            </a:lvl9pPr>
          </a:lstStyle>
          <a:p>
            <a:pPr marL="0" lvl="0" indent="0" algn="ctr" rtl="0">
              <a:spcBef>
                <a:spcPts val="0"/>
              </a:spcBef>
              <a:spcAft>
                <a:spcPts val="0"/>
              </a:spcAft>
              <a:buNone/>
            </a:pPr>
            <a:fld id="{00000000-1234-1234-1234-123412341234}" type="slidenum">
              <a:rPr lang="en"/>
              <a:t>‹#›</a:t>
            </a:fld>
            <a:endParaRPr/>
          </a:p>
        </p:txBody>
      </p:sp>
      <p:pic>
        <p:nvPicPr>
          <p:cNvPr id="1517" name="Google Shape;1517;p173"/>
          <p:cNvPicPr preferRelativeResize="0"/>
          <p:nvPr/>
        </p:nvPicPr>
        <p:blipFill rotWithShape="1">
          <a:blip r:embed="rId2">
            <a:alphaModFix/>
          </a:blip>
          <a:srcRect t="327" b="317"/>
          <a:stretch/>
        </p:blipFill>
        <p:spPr>
          <a:xfrm>
            <a:off x="8033460" y="4734938"/>
            <a:ext cx="731888" cy="171091"/>
          </a:xfrm>
          <a:prstGeom prst="rect">
            <a:avLst/>
          </a:prstGeom>
          <a:noFill/>
          <a:ln>
            <a:noFill/>
          </a:ln>
        </p:spPr>
      </p:pic>
      <p:sp>
        <p:nvSpPr>
          <p:cNvPr id="1518" name="Google Shape;1518;p173"/>
          <p:cNvSpPr txBox="1">
            <a:spLocks noGrp="1"/>
          </p:cNvSpPr>
          <p:nvPr>
            <p:ph type="subTitle" idx="2"/>
          </p:nvPr>
        </p:nvSpPr>
        <p:spPr>
          <a:xfrm>
            <a:off x="663788" y="4627163"/>
            <a:ext cx="6887100" cy="419700"/>
          </a:xfrm>
          <a:prstGeom prst="rect">
            <a:avLst/>
          </a:prstGeom>
        </p:spPr>
        <p:txBody>
          <a:bodyPr spcFirstLastPara="1" wrap="square" lIns="0" tIns="0" rIns="0" bIns="0" anchor="b" anchorCtr="0">
            <a:no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Interior white 9">
  <p:cSld name="CUSTOM_4_30">
    <p:spTree>
      <p:nvGrpSpPr>
        <p:cNvPr id="1" name="Shape 1519"/>
        <p:cNvGrpSpPr/>
        <p:nvPr/>
      </p:nvGrpSpPr>
      <p:grpSpPr>
        <a:xfrm>
          <a:off x="0" y="0"/>
          <a:ext cx="0" cy="0"/>
          <a:chOff x="0" y="0"/>
          <a:chExt cx="0" cy="0"/>
        </a:xfrm>
      </p:grpSpPr>
      <p:sp>
        <p:nvSpPr>
          <p:cNvPr id="1520" name="Google Shape;1520;p174"/>
          <p:cNvSpPr txBox="1">
            <a:spLocks noGrp="1"/>
          </p:cNvSpPr>
          <p:nvPr>
            <p:ph type="title"/>
          </p:nvPr>
        </p:nvSpPr>
        <p:spPr>
          <a:xfrm>
            <a:off x="1314450" y="709500"/>
            <a:ext cx="6515100" cy="725700"/>
          </a:xfrm>
          <a:prstGeom prst="rect">
            <a:avLst/>
          </a:prstGeom>
        </p:spPr>
        <p:txBody>
          <a:bodyPr spcFirstLastPara="1" wrap="square" lIns="0" tIns="0" rIns="0" bIns="0" anchor="t" anchorCtr="0">
            <a:noAutofit/>
          </a:bodyPr>
          <a:lstStyle>
            <a:lvl1pPr lvl="0" algn="ctr" rtl="0">
              <a:lnSpc>
                <a:spcPct val="130000"/>
              </a:lnSpc>
              <a:spcBef>
                <a:spcPts val="0"/>
              </a:spcBef>
              <a:spcAft>
                <a:spcPts val="0"/>
              </a:spcAft>
              <a:buNone/>
              <a:defRPr sz="2000">
                <a:solidFill>
                  <a:srgbClr val="000000"/>
                </a:solidFill>
              </a:defRPr>
            </a:lvl1pPr>
            <a:lvl2pPr lvl="1" algn="ctr" rtl="0">
              <a:lnSpc>
                <a:spcPct val="130000"/>
              </a:lnSpc>
              <a:spcBef>
                <a:spcPts val="0"/>
              </a:spcBef>
              <a:spcAft>
                <a:spcPts val="0"/>
              </a:spcAft>
              <a:buNone/>
              <a:defRPr sz="2000">
                <a:solidFill>
                  <a:srgbClr val="000000"/>
                </a:solidFill>
              </a:defRPr>
            </a:lvl2pPr>
            <a:lvl3pPr lvl="2" algn="ctr" rtl="0">
              <a:lnSpc>
                <a:spcPct val="130000"/>
              </a:lnSpc>
              <a:spcBef>
                <a:spcPts val="0"/>
              </a:spcBef>
              <a:spcAft>
                <a:spcPts val="0"/>
              </a:spcAft>
              <a:buNone/>
              <a:defRPr sz="2000">
                <a:solidFill>
                  <a:srgbClr val="000000"/>
                </a:solidFill>
              </a:defRPr>
            </a:lvl3pPr>
            <a:lvl4pPr lvl="3" algn="ctr" rtl="0">
              <a:lnSpc>
                <a:spcPct val="130000"/>
              </a:lnSpc>
              <a:spcBef>
                <a:spcPts val="0"/>
              </a:spcBef>
              <a:spcAft>
                <a:spcPts val="0"/>
              </a:spcAft>
              <a:buNone/>
              <a:defRPr sz="2000">
                <a:solidFill>
                  <a:srgbClr val="000000"/>
                </a:solidFill>
              </a:defRPr>
            </a:lvl4pPr>
            <a:lvl5pPr lvl="4" algn="ctr" rtl="0">
              <a:lnSpc>
                <a:spcPct val="130000"/>
              </a:lnSpc>
              <a:spcBef>
                <a:spcPts val="0"/>
              </a:spcBef>
              <a:spcAft>
                <a:spcPts val="0"/>
              </a:spcAft>
              <a:buNone/>
              <a:defRPr sz="2000">
                <a:solidFill>
                  <a:srgbClr val="000000"/>
                </a:solidFill>
              </a:defRPr>
            </a:lvl5pPr>
            <a:lvl6pPr lvl="5" algn="ctr" rtl="0">
              <a:lnSpc>
                <a:spcPct val="130000"/>
              </a:lnSpc>
              <a:spcBef>
                <a:spcPts val="0"/>
              </a:spcBef>
              <a:spcAft>
                <a:spcPts val="0"/>
              </a:spcAft>
              <a:buNone/>
              <a:defRPr sz="2000">
                <a:solidFill>
                  <a:srgbClr val="000000"/>
                </a:solidFill>
              </a:defRPr>
            </a:lvl6pPr>
            <a:lvl7pPr lvl="6" algn="ctr" rtl="0">
              <a:lnSpc>
                <a:spcPct val="130000"/>
              </a:lnSpc>
              <a:spcBef>
                <a:spcPts val="0"/>
              </a:spcBef>
              <a:spcAft>
                <a:spcPts val="0"/>
              </a:spcAft>
              <a:buNone/>
              <a:defRPr sz="2000">
                <a:solidFill>
                  <a:srgbClr val="000000"/>
                </a:solidFill>
              </a:defRPr>
            </a:lvl7pPr>
            <a:lvl8pPr lvl="7" algn="ctr" rtl="0">
              <a:lnSpc>
                <a:spcPct val="130000"/>
              </a:lnSpc>
              <a:spcBef>
                <a:spcPts val="0"/>
              </a:spcBef>
              <a:spcAft>
                <a:spcPts val="0"/>
              </a:spcAft>
              <a:buNone/>
              <a:defRPr sz="2000">
                <a:solidFill>
                  <a:srgbClr val="000000"/>
                </a:solidFill>
              </a:defRPr>
            </a:lvl8pPr>
            <a:lvl9pPr lvl="8" algn="ctr" rtl="0">
              <a:lnSpc>
                <a:spcPct val="130000"/>
              </a:lnSpc>
              <a:spcBef>
                <a:spcPts val="0"/>
              </a:spcBef>
              <a:spcAft>
                <a:spcPts val="0"/>
              </a:spcAft>
              <a:buNone/>
              <a:defRPr sz="2000">
                <a:solidFill>
                  <a:srgbClr val="000000"/>
                </a:solidFill>
              </a:defRPr>
            </a:lvl9pPr>
          </a:lstStyle>
          <a:p>
            <a:endParaRPr/>
          </a:p>
        </p:txBody>
      </p:sp>
      <p:cxnSp>
        <p:nvCxnSpPr>
          <p:cNvPr id="1521" name="Google Shape;1521;p174"/>
          <p:cNvCxnSpPr/>
          <p:nvPr/>
        </p:nvCxnSpPr>
        <p:spPr>
          <a:xfrm rot="10800000">
            <a:off x="335831" y="150"/>
            <a:ext cx="0" cy="664800"/>
          </a:xfrm>
          <a:prstGeom prst="straightConnector1">
            <a:avLst/>
          </a:prstGeom>
          <a:noFill/>
          <a:ln w="9525" cap="flat" cmpd="sng">
            <a:solidFill>
              <a:srgbClr val="EE0000"/>
            </a:solidFill>
            <a:prstDash val="solid"/>
            <a:round/>
            <a:headEnd type="none" w="med" len="med"/>
            <a:tailEnd type="none" w="med" len="med"/>
          </a:ln>
        </p:spPr>
      </p:cxnSp>
      <p:sp>
        <p:nvSpPr>
          <p:cNvPr id="1522" name="Google Shape;1522;p174"/>
          <p:cNvSpPr txBox="1">
            <a:spLocks noGrp="1"/>
          </p:cNvSpPr>
          <p:nvPr>
            <p:ph type="subTitle" idx="1"/>
          </p:nvPr>
        </p:nvSpPr>
        <p:spPr>
          <a:xfrm>
            <a:off x="335831" y="41580"/>
            <a:ext cx="3861600" cy="612300"/>
          </a:xfrm>
          <a:prstGeom prst="rect">
            <a:avLst/>
          </a:prstGeom>
        </p:spPr>
        <p:txBody>
          <a:bodyPr spcFirstLastPara="1" wrap="square" lIns="329175" tIns="68575" rIns="68575" bIns="68575" anchor="ctr" anchorCtr="0">
            <a:noAutofit/>
          </a:bodyPr>
          <a:lstStyle>
            <a:lvl1pPr lvl="0"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9pPr>
          </a:lstStyle>
          <a:p>
            <a:endParaRPr/>
          </a:p>
        </p:txBody>
      </p:sp>
      <p:cxnSp>
        <p:nvCxnSpPr>
          <p:cNvPr id="1523" name="Google Shape;1523;p174"/>
          <p:cNvCxnSpPr/>
          <p:nvPr/>
        </p:nvCxnSpPr>
        <p:spPr>
          <a:xfrm rot="10800000">
            <a:off x="335825" y="4800900"/>
            <a:ext cx="0" cy="342600"/>
          </a:xfrm>
          <a:prstGeom prst="straightConnector1">
            <a:avLst/>
          </a:prstGeom>
          <a:noFill/>
          <a:ln w="9525" cap="flat" cmpd="sng">
            <a:solidFill>
              <a:srgbClr val="EE0000"/>
            </a:solidFill>
            <a:prstDash val="solid"/>
            <a:round/>
            <a:headEnd type="none" w="med" len="med"/>
            <a:tailEnd type="none" w="med" len="med"/>
          </a:ln>
        </p:spPr>
      </p:cxnSp>
      <p:sp>
        <p:nvSpPr>
          <p:cNvPr id="1524" name="Google Shape;1524;p174"/>
          <p:cNvSpPr txBox="1">
            <a:spLocks noGrp="1"/>
          </p:cNvSpPr>
          <p:nvPr>
            <p:ph type="sldNum" idx="12"/>
          </p:nvPr>
        </p:nvSpPr>
        <p:spPr>
          <a:xfrm>
            <a:off x="61481" y="4627167"/>
            <a:ext cx="548700" cy="107700"/>
          </a:xfrm>
          <a:prstGeom prst="rect">
            <a:avLst/>
          </a:prstGeom>
          <a:noFill/>
          <a:ln>
            <a:noFill/>
          </a:ln>
        </p:spPr>
        <p:txBody>
          <a:bodyPr spcFirstLastPara="1" wrap="square" lIns="0" tIns="0" rIns="0" bIns="0" anchor="b" anchorCtr="0">
            <a:noAutofit/>
          </a:bodyPr>
          <a:lstStyle>
            <a:lvl1pPr lvl="0" algn="ctr" rtl="0">
              <a:buNone/>
              <a:defRPr sz="600">
                <a:latin typeface="Overpass SemiBold"/>
                <a:ea typeface="Overpass SemiBold"/>
                <a:cs typeface="Overpass SemiBold"/>
                <a:sym typeface="Overpass SemiBold"/>
              </a:defRPr>
            </a:lvl1pPr>
            <a:lvl2pPr lvl="1" algn="ctr" rtl="0">
              <a:buNone/>
              <a:defRPr sz="600">
                <a:latin typeface="Overpass SemiBold"/>
                <a:ea typeface="Overpass SemiBold"/>
                <a:cs typeface="Overpass SemiBold"/>
                <a:sym typeface="Overpass SemiBold"/>
              </a:defRPr>
            </a:lvl2pPr>
            <a:lvl3pPr lvl="2" algn="ctr" rtl="0">
              <a:buNone/>
              <a:defRPr sz="600">
                <a:latin typeface="Overpass SemiBold"/>
                <a:ea typeface="Overpass SemiBold"/>
                <a:cs typeface="Overpass SemiBold"/>
                <a:sym typeface="Overpass SemiBold"/>
              </a:defRPr>
            </a:lvl3pPr>
            <a:lvl4pPr lvl="3" algn="ctr" rtl="0">
              <a:buNone/>
              <a:defRPr sz="600">
                <a:latin typeface="Overpass SemiBold"/>
                <a:ea typeface="Overpass SemiBold"/>
                <a:cs typeface="Overpass SemiBold"/>
                <a:sym typeface="Overpass SemiBold"/>
              </a:defRPr>
            </a:lvl4pPr>
            <a:lvl5pPr lvl="4" algn="ctr" rtl="0">
              <a:buNone/>
              <a:defRPr sz="600">
                <a:latin typeface="Overpass SemiBold"/>
                <a:ea typeface="Overpass SemiBold"/>
                <a:cs typeface="Overpass SemiBold"/>
                <a:sym typeface="Overpass SemiBold"/>
              </a:defRPr>
            </a:lvl5pPr>
            <a:lvl6pPr lvl="5" algn="ctr" rtl="0">
              <a:buNone/>
              <a:defRPr sz="600">
                <a:latin typeface="Overpass SemiBold"/>
                <a:ea typeface="Overpass SemiBold"/>
                <a:cs typeface="Overpass SemiBold"/>
                <a:sym typeface="Overpass SemiBold"/>
              </a:defRPr>
            </a:lvl6pPr>
            <a:lvl7pPr lvl="6" algn="ctr" rtl="0">
              <a:buNone/>
              <a:defRPr sz="600">
                <a:latin typeface="Overpass SemiBold"/>
                <a:ea typeface="Overpass SemiBold"/>
                <a:cs typeface="Overpass SemiBold"/>
                <a:sym typeface="Overpass SemiBold"/>
              </a:defRPr>
            </a:lvl7pPr>
            <a:lvl8pPr lvl="7" algn="ctr" rtl="0">
              <a:buNone/>
              <a:defRPr sz="600">
                <a:latin typeface="Overpass SemiBold"/>
                <a:ea typeface="Overpass SemiBold"/>
                <a:cs typeface="Overpass SemiBold"/>
                <a:sym typeface="Overpass SemiBold"/>
              </a:defRPr>
            </a:lvl8pPr>
            <a:lvl9pPr lvl="8" algn="ctr" rtl="0">
              <a:buNone/>
              <a:defRPr sz="600">
                <a:latin typeface="Overpass SemiBold"/>
                <a:ea typeface="Overpass SemiBold"/>
                <a:cs typeface="Overpass SemiBold"/>
                <a:sym typeface="Overpass SemiBold"/>
              </a:defRPr>
            </a:lvl9pPr>
          </a:lstStyle>
          <a:p>
            <a:pPr marL="0" lvl="0" indent="0" algn="ctr" rtl="0">
              <a:spcBef>
                <a:spcPts val="0"/>
              </a:spcBef>
              <a:spcAft>
                <a:spcPts val="0"/>
              </a:spcAft>
              <a:buNone/>
            </a:pPr>
            <a:fld id="{00000000-1234-1234-1234-123412341234}" type="slidenum">
              <a:rPr lang="en"/>
              <a:t>‹#›</a:t>
            </a:fld>
            <a:endParaRPr/>
          </a:p>
        </p:txBody>
      </p:sp>
      <p:pic>
        <p:nvPicPr>
          <p:cNvPr id="1525" name="Google Shape;1525;p174"/>
          <p:cNvPicPr preferRelativeResize="0"/>
          <p:nvPr/>
        </p:nvPicPr>
        <p:blipFill rotWithShape="1">
          <a:blip r:embed="rId2">
            <a:alphaModFix/>
          </a:blip>
          <a:srcRect t="327" b="317"/>
          <a:stretch/>
        </p:blipFill>
        <p:spPr>
          <a:xfrm>
            <a:off x="8033460" y="4734938"/>
            <a:ext cx="731888" cy="171091"/>
          </a:xfrm>
          <a:prstGeom prst="rect">
            <a:avLst/>
          </a:prstGeom>
          <a:noFill/>
          <a:ln>
            <a:noFill/>
          </a:ln>
        </p:spPr>
      </p:pic>
      <p:sp>
        <p:nvSpPr>
          <p:cNvPr id="1526" name="Google Shape;1526;p174"/>
          <p:cNvSpPr txBox="1">
            <a:spLocks noGrp="1"/>
          </p:cNvSpPr>
          <p:nvPr>
            <p:ph type="subTitle" idx="2"/>
          </p:nvPr>
        </p:nvSpPr>
        <p:spPr>
          <a:xfrm>
            <a:off x="663788" y="4627163"/>
            <a:ext cx="6887100" cy="419700"/>
          </a:xfrm>
          <a:prstGeom prst="rect">
            <a:avLst/>
          </a:prstGeom>
        </p:spPr>
        <p:txBody>
          <a:bodyPr spcFirstLastPara="1" wrap="square" lIns="0" tIns="0" rIns="0" bIns="0" anchor="b" anchorCtr="0">
            <a:no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Interior white 10">
  <p:cSld name="CUSTOM_4_31">
    <p:spTree>
      <p:nvGrpSpPr>
        <p:cNvPr id="1" name="Shape 1527"/>
        <p:cNvGrpSpPr/>
        <p:nvPr/>
      </p:nvGrpSpPr>
      <p:grpSpPr>
        <a:xfrm>
          <a:off x="0" y="0"/>
          <a:ext cx="0" cy="0"/>
          <a:chOff x="0" y="0"/>
          <a:chExt cx="0" cy="0"/>
        </a:xfrm>
      </p:grpSpPr>
      <p:sp>
        <p:nvSpPr>
          <p:cNvPr id="1528" name="Google Shape;1528;p175"/>
          <p:cNvSpPr txBox="1">
            <a:spLocks noGrp="1"/>
          </p:cNvSpPr>
          <p:nvPr>
            <p:ph type="title"/>
          </p:nvPr>
        </p:nvSpPr>
        <p:spPr>
          <a:xfrm>
            <a:off x="1314450" y="709500"/>
            <a:ext cx="6515100" cy="725700"/>
          </a:xfrm>
          <a:prstGeom prst="rect">
            <a:avLst/>
          </a:prstGeom>
        </p:spPr>
        <p:txBody>
          <a:bodyPr spcFirstLastPara="1" wrap="square" lIns="0" tIns="0" rIns="0" bIns="0" anchor="t" anchorCtr="0">
            <a:noAutofit/>
          </a:bodyPr>
          <a:lstStyle>
            <a:lvl1pPr lvl="0" algn="ctr" rtl="0">
              <a:lnSpc>
                <a:spcPct val="130000"/>
              </a:lnSpc>
              <a:spcBef>
                <a:spcPts val="0"/>
              </a:spcBef>
              <a:spcAft>
                <a:spcPts val="0"/>
              </a:spcAft>
              <a:buNone/>
              <a:defRPr sz="2000">
                <a:solidFill>
                  <a:srgbClr val="000000"/>
                </a:solidFill>
              </a:defRPr>
            </a:lvl1pPr>
            <a:lvl2pPr lvl="1" algn="ctr" rtl="0">
              <a:lnSpc>
                <a:spcPct val="130000"/>
              </a:lnSpc>
              <a:spcBef>
                <a:spcPts val="0"/>
              </a:spcBef>
              <a:spcAft>
                <a:spcPts val="0"/>
              </a:spcAft>
              <a:buNone/>
              <a:defRPr sz="2000">
                <a:solidFill>
                  <a:srgbClr val="000000"/>
                </a:solidFill>
              </a:defRPr>
            </a:lvl2pPr>
            <a:lvl3pPr lvl="2" algn="ctr" rtl="0">
              <a:lnSpc>
                <a:spcPct val="130000"/>
              </a:lnSpc>
              <a:spcBef>
                <a:spcPts val="0"/>
              </a:spcBef>
              <a:spcAft>
                <a:spcPts val="0"/>
              </a:spcAft>
              <a:buNone/>
              <a:defRPr sz="2000">
                <a:solidFill>
                  <a:srgbClr val="000000"/>
                </a:solidFill>
              </a:defRPr>
            </a:lvl3pPr>
            <a:lvl4pPr lvl="3" algn="ctr" rtl="0">
              <a:lnSpc>
                <a:spcPct val="130000"/>
              </a:lnSpc>
              <a:spcBef>
                <a:spcPts val="0"/>
              </a:spcBef>
              <a:spcAft>
                <a:spcPts val="0"/>
              </a:spcAft>
              <a:buNone/>
              <a:defRPr sz="2000">
                <a:solidFill>
                  <a:srgbClr val="000000"/>
                </a:solidFill>
              </a:defRPr>
            </a:lvl4pPr>
            <a:lvl5pPr lvl="4" algn="ctr" rtl="0">
              <a:lnSpc>
                <a:spcPct val="130000"/>
              </a:lnSpc>
              <a:spcBef>
                <a:spcPts val="0"/>
              </a:spcBef>
              <a:spcAft>
                <a:spcPts val="0"/>
              </a:spcAft>
              <a:buNone/>
              <a:defRPr sz="2000">
                <a:solidFill>
                  <a:srgbClr val="000000"/>
                </a:solidFill>
              </a:defRPr>
            </a:lvl5pPr>
            <a:lvl6pPr lvl="5" algn="ctr" rtl="0">
              <a:lnSpc>
                <a:spcPct val="130000"/>
              </a:lnSpc>
              <a:spcBef>
                <a:spcPts val="0"/>
              </a:spcBef>
              <a:spcAft>
                <a:spcPts val="0"/>
              </a:spcAft>
              <a:buNone/>
              <a:defRPr sz="2000">
                <a:solidFill>
                  <a:srgbClr val="000000"/>
                </a:solidFill>
              </a:defRPr>
            </a:lvl6pPr>
            <a:lvl7pPr lvl="6" algn="ctr" rtl="0">
              <a:lnSpc>
                <a:spcPct val="130000"/>
              </a:lnSpc>
              <a:spcBef>
                <a:spcPts val="0"/>
              </a:spcBef>
              <a:spcAft>
                <a:spcPts val="0"/>
              </a:spcAft>
              <a:buNone/>
              <a:defRPr sz="2000">
                <a:solidFill>
                  <a:srgbClr val="000000"/>
                </a:solidFill>
              </a:defRPr>
            </a:lvl7pPr>
            <a:lvl8pPr lvl="7" algn="ctr" rtl="0">
              <a:lnSpc>
                <a:spcPct val="130000"/>
              </a:lnSpc>
              <a:spcBef>
                <a:spcPts val="0"/>
              </a:spcBef>
              <a:spcAft>
                <a:spcPts val="0"/>
              </a:spcAft>
              <a:buNone/>
              <a:defRPr sz="2000">
                <a:solidFill>
                  <a:srgbClr val="000000"/>
                </a:solidFill>
              </a:defRPr>
            </a:lvl8pPr>
            <a:lvl9pPr lvl="8" algn="ctr" rtl="0">
              <a:lnSpc>
                <a:spcPct val="130000"/>
              </a:lnSpc>
              <a:spcBef>
                <a:spcPts val="0"/>
              </a:spcBef>
              <a:spcAft>
                <a:spcPts val="0"/>
              </a:spcAft>
              <a:buNone/>
              <a:defRPr sz="2000">
                <a:solidFill>
                  <a:srgbClr val="000000"/>
                </a:solidFill>
              </a:defRPr>
            </a:lvl9pPr>
          </a:lstStyle>
          <a:p>
            <a:endParaRPr/>
          </a:p>
        </p:txBody>
      </p:sp>
      <p:cxnSp>
        <p:nvCxnSpPr>
          <p:cNvPr id="1529" name="Google Shape;1529;p175"/>
          <p:cNvCxnSpPr/>
          <p:nvPr/>
        </p:nvCxnSpPr>
        <p:spPr>
          <a:xfrm rot="10800000">
            <a:off x="335831" y="150"/>
            <a:ext cx="0" cy="664800"/>
          </a:xfrm>
          <a:prstGeom prst="straightConnector1">
            <a:avLst/>
          </a:prstGeom>
          <a:noFill/>
          <a:ln w="9525" cap="flat" cmpd="sng">
            <a:solidFill>
              <a:srgbClr val="EE0000"/>
            </a:solidFill>
            <a:prstDash val="solid"/>
            <a:round/>
            <a:headEnd type="none" w="med" len="med"/>
            <a:tailEnd type="none" w="med" len="med"/>
          </a:ln>
        </p:spPr>
      </p:cxnSp>
      <p:sp>
        <p:nvSpPr>
          <p:cNvPr id="1530" name="Google Shape;1530;p175"/>
          <p:cNvSpPr txBox="1">
            <a:spLocks noGrp="1"/>
          </p:cNvSpPr>
          <p:nvPr>
            <p:ph type="subTitle" idx="1"/>
          </p:nvPr>
        </p:nvSpPr>
        <p:spPr>
          <a:xfrm>
            <a:off x="335831" y="41580"/>
            <a:ext cx="3861600" cy="612300"/>
          </a:xfrm>
          <a:prstGeom prst="rect">
            <a:avLst/>
          </a:prstGeom>
        </p:spPr>
        <p:txBody>
          <a:bodyPr spcFirstLastPara="1" wrap="square" lIns="329175" tIns="68575" rIns="68575" bIns="68575" anchor="ctr" anchorCtr="0">
            <a:noAutofit/>
          </a:bodyPr>
          <a:lstStyle>
            <a:lvl1pPr lvl="0"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9pPr>
          </a:lstStyle>
          <a:p>
            <a:endParaRPr/>
          </a:p>
        </p:txBody>
      </p:sp>
      <p:cxnSp>
        <p:nvCxnSpPr>
          <p:cNvPr id="1531" name="Google Shape;1531;p175"/>
          <p:cNvCxnSpPr/>
          <p:nvPr/>
        </p:nvCxnSpPr>
        <p:spPr>
          <a:xfrm rot="10800000">
            <a:off x="335825" y="4800900"/>
            <a:ext cx="0" cy="342600"/>
          </a:xfrm>
          <a:prstGeom prst="straightConnector1">
            <a:avLst/>
          </a:prstGeom>
          <a:noFill/>
          <a:ln w="9525" cap="flat" cmpd="sng">
            <a:solidFill>
              <a:srgbClr val="EE0000"/>
            </a:solidFill>
            <a:prstDash val="solid"/>
            <a:round/>
            <a:headEnd type="none" w="med" len="med"/>
            <a:tailEnd type="none" w="med" len="med"/>
          </a:ln>
        </p:spPr>
      </p:cxnSp>
      <p:sp>
        <p:nvSpPr>
          <p:cNvPr id="1532" name="Google Shape;1532;p175"/>
          <p:cNvSpPr txBox="1">
            <a:spLocks noGrp="1"/>
          </p:cNvSpPr>
          <p:nvPr>
            <p:ph type="sldNum" idx="12"/>
          </p:nvPr>
        </p:nvSpPr>
        <p:spPr>
          <a:xfrm>
            <a:off x="61481" y="4627167"/>
            <a:ext cx="548700" cy="107700"/>
          </a:xfrm>
          <a:prstGeom prst="rect">
            <a:avLst/>
          </a:prstGeom>
          <a:noFill/>
          <a:ln>
            <a:noFill/>
          </a:ln>
        </p:spPr>
        <p:txBody>
          <a:bodyPr spcFirstLastPara="1" wrap="square" lIns="0" tIns="0" rIns="0" bIns="0" anchor="b" anchorCtr="0">
            <a:noAutofit/>
          </a:bodyPr>
          <a:lstStyle>
            <a:lvl1pPr lvl="0" algn="ctr" rtl="0">
              <a:buNone/>
              <a:defRPr sz="600">
                <a:latin typeface="Overpass SemiBold"/>
                <a:ea typeface="Overpass SemiBold"/>
                <a:cs typeface="Overpass SemiBold"/>
                <a:sym typeface="Overpass SemiBold"/>
              </a:defRPr>
            </a:lvl1pPr>
            <a:lvl2pPr lvl="1" algn="ctr" rtl="0">
              <a:buNone/>
              <a:defRPr sz="600">
                <a:latin typeface="Overpass SemiBold"/>
                <a:ea typeface="Overpass SemiBold"/>
                <a:cs typeface="Overpass SemiBold"/>
                <a:sym typeface="Overpass SemiBold"/>
              </a:defRPr>
            </a:lvl2pPr>
            <a:lvl3pPr lvl="2" algn="ctr" rtl="0">
              <a:buNone/>
              <a:defRPr sz="600">
                <a:latin typeface="Overpass SemiBold"/>
                <a:ea typeface="Overpass SemiBold"/>
                <a:cs typeface="Overpass SemiBold"/>
                <a:sym typeface="Overpass SemiBold"/>
              </a:defRPr>
            </a:lvl3pPr>
            <a:lvl4pPr lvl="3" algn="ctr" rtl="0">
              <a:buNone/>
              <a:defRPr sz="600">
                <a:latin typeface="Overpass SemiBold"/>
                <a:ea typeface="Overpass SemiBold"/>
                <a:cs typeface="Overpass SemiBold"/>
                <a:sym typeface="Overpass SemiBold"/>
              </a:defRPr>
            </a:lvl4pPr>
            <a:lvl5pPr lvl="4" algn="ctr" rtl="0">
              <a:buNone/>
              <a:defRPr sz="600">
                <a:latin typeface="Overpass SemiBold"/>
                <a:ea typeface="Overpass SemiBold"/>
                <a:cs typeface="Overpass SemiBold"/>
                <a:sym typeface="Overpass SemiBold"/>
              </a:defRPr>
            </a:lvl5pPr>
            <a:lvl6pPr lvl="5" algn="ctr" rtl="0">
              <a:buNone/>
              <a:defRPr sz="600">
                <a:latin typeface="Overpass SemiBold"/>
                <a:ea typeface="Overpass SemiBold"/>
                <a:cs typeface="Overpass SemiBold"/>
                <a:sym typeface="Overpass SemiBold"/>
              </a:defRPr>
            </a:lvl6pPr>
            <a:lvl7pPr lvl="6" algn="ctr" rtl="0">
              <a:buNone/>
              <a:defRPr sz="600">
                <a:latin typeface="Overpass SemiBold"/>
                <a:ea typeface="Overpass SemiBold"/>
                <a:cs typeface="Overpass SemiBold"/>
                <a:sym typeface="Overpass SemiBold"/>
              </a:defRPr>
            </a:lvl7pPr>
            <a:lvl8pPr lvl="7" algn="ctr" rtl="0">
              <a:buNone/>
              <a:defRPr sz="600">
                <a:latin typeface="Overpass SemiBold"/>
                <a:ea typeface="Overpass SemiBold"/>
                <a:cs typeface="Overpass SemiBold"/>
                <a:sym typeface="Overpass SemiBold"/>
              </a:defRPr>
            </a:lvl8pPr>
            <a:lvl9pPr lvl="8" algn="ctr" rtl="0">
              <a:buNone/>
              <a:defRPr sz="600">
                <a:latin typeface="Overpass SemiBold"/>
                <a:ea typeface="Overpass SemiBold"/>
                <a:cs typeface="Overpass SemiBold"/>
                <a:sym typeface="Overpass SemiBold"/>
              </a:defRPr>
            </a:lvl9pPr>
          </a:lstStyle>
          <a:p>
            <a:pPr marL="0" lvl="0" indent="0" algn="ctr" rtl="0">
              <a:spcBef>
                <a:spcPts val="0"/>
              </a:spcBef>
              <a:spcAft>
                <a:spcPts val="0"/>
              </a:spcAft>
              <a:buNone/>
            </a:pPr>
            <a:fld id="{00000000-1234-1234-1234-123412341234}" type="slidenum">
              <a:rPr lang="en"/>
              <a:t>‹#›</a:t>
            </a:fld>
            <a:endParaRPr/>
          </a:p>
        </p:txBody>
      </p:sp>
      <p:pic>
        <p:nvPicPr>
          <p:cNvPr id="1533" name="Google Shape;1533;p175"/>
          <p:cNvPicPr preferRelativeResize="0"/>
          <p:nvPr/>
        </p:nvPicPr>
        <p:blipFill rotWithShape="1">
          <a:blip r:embed="rId2">
            <a:alphaModFix/>
          </a:blip>
          <a:srcRect t="327" b="317"/>
          <a:stretch/>
        </p:blipFill>
        <p:spPr>
          <a:xfrm>
            <a:off x="8033460" y="4734938"/>
            <a:ext cx="731888" cy="171091"/>
          </a:xfrm>
          <a:prstGeom prst="rect">
            <a:avLst/>
          </a:prstGeom>
          <a:noFill/>
          <a:ln>
            <a:noFill/>
          </a:ln>
        </p:spPr>
      </p:pic>
      <p:sp>
        <p:nvSpPr>
          <p:cNvPr id="1534" name="Google Shape;1534;p175"/>
          <p:cNvSpPr txBox="1">
            <a:spLocks noGrp="1"/>
          </p:cNvSpPr>
          <p:nvPr>
            <p:ph type="subTitle" idx="2"/>
          </p:nvPr>
        </p:nvSpPr>
        <p:spPr>
          <a:xfrm>
            <a:off x="663788" y="4627163"/>
            <a:ext cx="6887100" cy="419700"/>
          </a:xfrm>
          <a:prstGeom prst="rect">
            <a:avLst/>
          </a:prstGeom>
        </p:spPr>
        <p:txBody>
          <a:bodyPr spcFirstLastPara="1" wrap="square" lIns="0" tIns="0" rIns="0" bIns="0" anchor="b" anchorCtr="0">
            <a:no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Interior white 11">
  <p:cSld name="CUSTOM_4_32">
    <p:spTree>
      <p:nvGrpSpPr>
        <p:cNvPr id="1" name="Shape 1535"/>
        <p:cNvGrpSpPr/>
        <p:nvPr/>
      </p:nvGrpSpPr>
      <p:grpSpPr>
        <a:xfrm>
          <a:off x="0" y="0"/>
          <a:ext cx="0" cy="0"/>
          <a:chOff x="0" y="0"/>
          <a:chExt cx="0" cy="0"/>
        </a:xfrm>
      </p:grpSpPr>
      <p:sp>
        <p:nvSpPr>
          <p:cNvPr id="1536" name="Google Shape;1536;p176"/>
          <p:cNvSpPr txBox="1">
            <a:spLocks noGrp="1"/>
          </p:cNvSpPr>
          <p:nvPr>
            <p:ph type="title"/>
          </p:nvPr>
        </p:nvSpPr>
        <p:spPr>
          <a:xfrm>
            <a:off x="1314450" y="709500"/>
            <a:ext cx="6515100" cy="725700"/>
          </a:xfrm>
          <a:prstGeom prst="rect">
            <a:avLst/>
          </a:prstGeom>
        </p:spPr>
        <p:txBody>
          <a:bodyPr spcFirstLastPara="1" wrap="square" lIns="0" tIns="0" rIns="0" bIns="0" anchor="t" anchorCtr="0">
            <a:noAutofit/>
          </a:bodyPr>
          <a:lstStyle>
            <a:lvl1pPr lvl="0" algn="ctr" rtl="0">
              <a:lnSpc>
                <a:spcPct val="130000"/>
              </a:lnSpc>
              <a:spcBef>
                <a:spcPts val="0"/>
              </a:spcBef>
              <a:spcAft>
                <a:spcPts val="0"/>
              </a:spcAft>
              <a:buNone/>
              <a:defRPr sz="2000">
                <a:solidFill>
                  <a:srgbClr val="000000"/>
                </a:solidFill>
              </a:defRPr>
            </a:lvl1pPr>
            <a:lvl2pPr lvl="1" algn="ctr" rtl="0">
              <a:lnSpc>
                <a:spcPct val="130000"/>
              </a:lnSpc>
              <a:spcBef>
                <a:spcPts val="0"/>
              </a:spcBef>
              <a:spcAft>
                <a:spcPts val="0"/>
              </a:spcAft>
              <a:buNone/>
              <a:defRPr sz="2000">
                <a:solidFill>
                  <a:srgbClr val="000000"/>
                </a:solidFill>
              </a:defRPr>
            </a:lvl2pPr>
            <a:lvl3pPr lvl="2" algn="ctr" rtl="0">
              <a:lnSpc>
                <a:spcPct val="130000"/>
              </a:lnSpc>
              <a:spcBef>
                <a:spcPts val="0"/>
              </a:spcBef>
              <a:spcAft>
                <a:spcPts val="0"/>
              </a:spcAft>
              <a:buNone/>
              <a:defRPr sz="2000">
                <a:solidFill>
                  <a:srgbClr val="000000"/>
                </a:solidFill>
              </a:defRPr>
            </a:lvl3pPr>
            <a:lvl4pPr lvl="3" algn="ctr" rtl="0">
              <a:lnSpc>
                <a:spcPct val="130000"/>
              </a:lnSpc>
              <a:spcBef>
                <a:spcPts val="0"/>
              </a:spcBef>
              <a:spcAft>
                <a:spcPts val="0"/>
              </a:spcAft>
              <a:buNone/>
              <a:defRPr sz="2000">
                <a:solidFill>
                  <a:srgbClr val="000000"/>
                </a:solidFill>
              </a:defRPr>
            </a:lvl4pPr>
            <a:lvl5pPr lvl="4" algn="ctr" rtl="0">
              <a:lnSpc>
                <a:spcPct val="130000"/>
              </a:lnSpc>
              <a:spcBef>
                <a:spcPts val="0"/>
              </a:spcBef>
              <a:spcAft>
                <a:spcPts val="0"/>
              </a:spcAft>
              <a:buNone/>
              <a:defRPr sz="2000">
                <a:solidFill>
                  <a:srgbClr val="000000"/>
                </a:solidFill>
              </a:defRPr>
            </a:lvl5pPr>
            <a:lvl6pPr lvl="5" algn="ctr" rtl="0">
              <a:lnSpc>
                <a:spcPct val="130000"/>
              </a:lnSpc>
              <a:spcBef>
                <a:spcPts val="0"/>
              </a:spcBef>
              <a:spcAft>
                <a:spcPts val="0"/>
              </a:spcAft>
              <a:buNone/>
              <a:defRPr sz="2000">
                <a:solidFill>
                  <a:srgbClr val="000000"/>
                </a:solidFill>
              </a:defRPr>
            </a:lvl6pPr>
            <a:lvl7pPr lvl="6" algn="ctr" rtl="0">
              <a:lnSpc>
                <a:spcPct val="130000"/>
              </a:lnSpc>
              <a:spcBef>
                <a:spcPts val="0"/>
              </a:spcBef>
              <a:spcAft>
                <a:spcPts val="0"/>
              </a:spcAft>
              <a:buNone/>
              <a:defRPr sz="2000">
                <a:solidFill>
                  <a:srgbClr val="000000"/>
                </a:solidFill>
              </a:defRPr>
            </a:lvl7pPr>
            <a:lvl8pPr lvl="7" algn="ctr" rtl="0">
              <a:lnSpc>
                <a:spcPct val="130000"/>
              </a:lnSpc>
              <a:spcBef>
                <a:spcPts val="0"/>
              </a:spcBef>
              <a:spcAft>
                <a:spcPts val="0"/>
              </a:spcAft>
              <a:buNone/>
              <a:defRPr sz="2000">
                <a:solidFill>
                  <a:srgbClr val="000000"/>
                </a:solidFill>
              </a:defRPr>
            </a:lvl8pPr>
            <a:lvl9pPr lvl="8" algn="ctr" rtl="0">
              <a:lnSpc>
                <a:spcPct val="130000"/>
              </a:lnSpc>
              <a:spcBef>
                <a:spcPts val="0"/>
              </a:spcBef>
              <a:spcAft>
                <a:spcPts val="0"/>
              </a:spcAft>
              <a:buNone/>
              <a:defRPr sz="2000">
                <a:solidFill>
                  <a:srgbClr val="000000"/>
                </a:solidFill>
              </a:defRPr>
            </a:lvl9pPr>
          </a:lstStyle>
          <a:p>
            <a:endParaRPr/>
          </a:p>
        </p:txBody>
      </p:sp>
      <p:cxnSp>
        <p:nvCxnSpPr>
          <p:cNvPr id="1537" name="Google Shape;1537;p176"/>
          <p:cNvCxnSpPr/>
          <p:nvPr/>
        </p:nvCxnSpPr>
        <p:spPr>
          <a:xfrm rot="10800000">
            <a:off x="335831" y="150"/>
            <a:ext cx="0" cy="664800"/>
          </a:xfrm>
          <a:prstGeom prst="straightConnector1">
            <a:avLst/>
          </a:prstGeom>
          <a:noFill/>
          <a:ln w="9525" cap="flat" cmpd="sng">
            <a:solidFill>
              <a:srgbClr val="EE0000"/>
            </a:solidFill>
            <a:prstDash val="solid"/>
            <a:round/>
            <a:headEnd type="none" w="med" len="med"/>
            <a:tailEnd type="none" w="med" len="med"/>
          </a:ln>
        </p:spPr>
      </p:cxnSp>
      <p:sp>
        <p:nvSpPr>
          <p:cNvPr id="1538" name="Google Shape;1538;p176"/>
          <p:cNvSpPr txBox="1">
            <a:spLocks noGrp="1"/>
          </p:cNvSpPr>
          <p:nvPr>
            <p:ph type="subTitle" idx="1"/>
          </p:nvPr>
        </p:nvSpPr>
        <p:spPr>
          <a:xfrm>
            <a:off x="335831" y="41580"/>
            <a:ext cx="3861600" cy="612300"/>
          </a:xfrm>
          <a:prstGeom prst="rect">
            <a:avLst/>
          </a:prstGeom>
        </p:spPr>
        <p:txBody>
          <a:bodyPr spcFirstLastPara="1" wrap="square" lIns="329175" tIns="68575" rIns="68575" bIns="68575" anchor="ctr" anchorCtr="0">
            <a:noAutofit/>
          </a:bodyPr>
          <a:lstStyle>
            <a:lvl1pPr lvl="0"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9pPr>
          </a:lstStyle>
          <a:p>
            <a:endParaRPr/>
          </a:p>
        </p:txBody>
      </p:sp>
      <p:cxnSp>
        <p:nvCxnSpPr>
          <p:cNvPr id="1539" name="Google Shape;1539;p176"/>
          <p:cNvCxnSpPr/>
          <p:nvPr/>
        </p:nvCxnSpPr>
        <p:spPr>
          <a:xfrm rot="10800000">
            <a:off x="335825" y="4800900"/>
            <a:ext cx="0" cy="342600"/>
          </a:xfrm>
          <a:prstGeom prst="straightConnector1">
            <a:avLst/>
          </a:prstGeom>
          <a:noFill/>
          <a:ln w="9525" cap="flat" cmpd="sng">
            <a:solidFill>
              <a:srgbClr val="EE0000"/>
            </a:solidFill>
            <a:prstDash val="solid"/>
            <a:round/>
            <a:headEnd type="none" w="med" len="med"/>
            <a:tailEnd type="none" w="med" len="med"/>
          </a:ln>
        </p:spPr>
      </p:cxnSp>
      <p:sp>
        <p:nvSpPr>
          <p:cNvPr id="1540" name="Google Shape;1540;p176"/>
          <p:cNvSpPr txBox="1">
            <a:spLocks noGrp="1"/>
          </p:cNvSpPr>
          <p:nvPr>
            <p:ph type="sldNum" idx="12"/>
          </p:nvPr>
        </p:nvSpPr>
        <p:spPr>
          <a:xfrm>
            <a:off x="61481" y="4627167"/>
            <a:ext cx="548700" cy="107700"/>
          </a:xfrm>
          <a:prstGeom prst="rect">
            <a:avLst/>
          </a:prstGeom>
          <a:noFill/>
          <a:ln>
            <a:noFill/>
          </a:ln>
        </p:spPr>
        <p:txBody>
          <a:bodyPr spcFirstLastPara="1" wrap="square" lIns="0" tIns="0" rIns="0" bIns="0" anchor="b" anchorCtr="0">
            <a:noAutofit/>
          </a:bodyPr>
          <a:lstStyle>
            <a:lvl1pPr lvl="0" algn="ctr" rtl="0">
              <a:buNone/>
              <a:defRPr sz="600">
                <a:latin typeface="Overpass SemiBold"/>
                <a:ea typeface="Overpass SemiBold"/>
                <a:cs typeface="Overpass SemiBold"/>
                <a:sym typeface="Overpass SemiBold"/>
              </a:defRPr>
            </a:lvl1pPr>
            <a:lvl2pPr lvl="1" algn="ctr" rtl="0">
              <a:buNone/>
              <a:defRPr sz="600">
                <a:latin typeface="Overpass SemiBold"/>
                <a:ea typeface="Overpass SemiBold"/>
                <a:cs typeface="Overpass SemiBold"/>
                <a:sym typeface="Overpass SemiBold"/>
              </a:defRPr>
            </a:lvl2pPr>
            <a:lvl3pPr lvl="2" algn="ctr" rtl="0">
              <a:buNone/>
              <a:defRPr sz="600">
                <a:latin typeface="Overpass SemiBold"/>
                <a:ea typeface="Overpass SemiBold"/>
                <a:cs typeface="Overpass SemiBold"/>
                <a:sym typeface="Overpass SemiBold"/>
              </a:defRPr>
            </a:lvl3pPr>
            <a:lvl4pPr lvl="3" algn="ctr" rtl="0">
              <a:buNone/>
              <a:defRPr sz="600">
                <a:latin typeface="Overpass SemiBold"/>
                <a:ea typeface="Overpass SemiBold"/>
                <a:cs typeface="Overpass SemiBold"/>
                <a:sym typeface="Overpass SemiBold"/>
              </a:defRPr>
            </a:lvl4pPr>
            <a:lvl5pPr lvl="4" algn="ctr" rtl="0">
              <a:buNone/>
              <a:defRPr sz="600">
                <a:latin typeface="Overpass SemiBold"/>
                <a:ea typeface="Overpass SemiBold"/>
                <a:cs typeface="Overpass SemiBold"/>
                <a:sym typeface="Overpass SemiBold"/>
              </a:defRPr>
            </a:lvl5pPr>
            <a:lvl6pPr lvl="5" algn="ctr" rtl="0">
              <a:buNone/>
              <a:defRPr sz="600">
                <a:latin typeface="Overpass SemiBold"/>
                <a:ea typeface="Overpass SemiBold"/>
                <a:cs typeface="Overpass SemiBold"/>
                <a:sym typeface="Overpass SemiBold"/>
              </a:defRPr>
            </a:lvl6pPr>
            <a:lvl7pPr lvl="6" algn="ctr" rtl="0">
              <a:buNone/>
              <a:defRPr sz="600">
                <a:latin typeface="Overpass SemiBold"/>
                <a:ea typeface="Overpass SemiBold"/>
                <a:cs typeface="Overpass SemiBold"/>
                <a:sym typeface="Overpass SemiBold"/>
              </a:defRPr>
            </a:lvl7pPr>
            <a:lvl8pPr lvl="7" algn="ctr" rtl="0">
              <a:buNone/>
              <a:defRPr sz="600">
                <a:latin typeface="Overpass SemiBold"/>
                <a:ea typeface="Overpass SemiBold"/>
                <a:cs typeface="Overpass SemiBold"/>
                <a:sym typeface="Overpass SemiBold"/>
              </a:defRPr>
            </a:lvl8pPr>
            <a:lvl9pPr lvl="8" algn="ctr" rtl="0">
              <a:buNone/>
              <a:defRPr sz="600">
                <a:latin typeface="Overpass SemiBold"/>
                <a:ea typeface="Overpass SemiBold"/>
                <a:cs typeface="Overpass SemiBold"/>
                <a:sym typeface="Overpass SemiBold"/>
              </a:defRPr>
            </a:lvl9pPr>
          </a:lstStyle>
          <a:p>
            <a:pPr marL="0" lvl="0" indent="0" algn="ctr" rtl="0">
              <a:spcBef>
                <a:spcPts val="0"/>
              </a:spcBef>
              <a:spcAft>
                <a:spcPts val="0"/>
              </a:spcAft>
              <a:buNone/>
            </a:pPr>
            <a:fld id="{00000000-1234-1234-1234-123412341234}" type="slidenum">
              <a:rPr lang="en"/>
              <a:t>‹#›</a:t>
            </a:fld>
            <a:endParaRPr/>
          </a:p>
        </p:txBody>
      </p:sp>
      <p:pic>
        <p:nvPicPr>
          <p:cNvPr id="1541" name="Google Shape;1541;p176"/>
          <p:cNvPicPr preferRelativeResize="0"/>
          <p:nvPr/>
        </p:nvPicPr>
        <p:blipFill rotWithShape="1">
          <a:blip r:embed="rId2">
            <a:alphaModFix/>
          </a:blip>
          <a:srcRect t="327" b="317"/>
          <a:stretch/>
        </p:blipFill>
        <p:spPr>
          <a:xfrm>
            <a:off x="8033460" y="4734938"/>
            <a:ext cx="731888" cy="171091"/>
          </a:xfrm>
          <a:prstGeom prst="rect">
            <a:avLst/>
          </a:prstGeom>
          <a:noFill/>
          <a:ln>
            <a:noFill/>
          </a:ln>
        </p:spPr>
      </p:pic>
      <p:sp>
        <p:nvSpPr>
          <p:cNvPr id="1542" name="Google Shape;1542;p176"/>
          <p:cNvSpPr txBox="1">
            <a:spLocks noGrp="1"/>
          </p:cNvSpPr>
          <p:nvPr>
            <p:ph type="subTitle" idx="2"/>
          </p:nvPr>
        </p:nvSpPr>
        <p:spPr>
          <a:xfrm>
            <a:off x="663788" y="4627163"/>
            <a:ext cx="6887100" cy="419700"/>
          </a:xfrm>
          <a:prstGeom prst="rect">
            <a:avLst/>
          </a:prstGeom>
        </p:spPr>
        <p:txBody>
          <a:bodyPr spcFirstLastPara="1" wrap="square" lIns="0" tIns="0" rIns="0" bIns="0" anchor="b" anchorCtr="0">
            <a:no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Interior white 12">
  <p:cSld name="CUSTOM_4_33">
    <p:spTree>
      <p:nvGrpSpPr>
        <p:cNvPr id="1" name="Shape 1543"/>
        <p:cNvGrpSpPr/>
        <p:nvPr/>
      </p:nvGrpSpPr>
      <p:grpSpPr>
        <a:xfrm>
          <a:off x="0" y="0"/>
          <a:ext cx="0" cy="0"/>
          <a:chOff x="0" y="0"/>
          <a:chExt cx="0" cy="0"/>
        </a:xfrm>
      </p:grpSpPr>
      <p:sp>
        <p:nvSpPr>
          <p:cNvPr id="1544" name="Google Shape;1544;p177"/>
          <p:cNvSpPr txBox="1">
            <a:spLocks noGrp="1"/>
          </p:cNvSpPr>
          <p:nvPr>
            <p:ph type="title"/>
          </p:nvPr>
        </p:nvSpPr>
        <p:spPr>
          <a:xfrm>
            <a:off x="1314450" y="709500"/>
            <a:ext cx="6515100" cy="725700"/>
          </a:xfrm>
          <a:prstGeom prst="rect">
            <a:avLst/>
          </a:prstGeom>
        </p:spPr>
        <p:txBody>
          <a:bodyPr spcFirstLastPara="1" wrap="square" lIns="0" tIns="0" rIns="0" bIns="0" anchor="t" anchorCtr="0">
            <a:noAutofit/>
          </a:bodyPr>
          <a:lstStyle>
            <a:lvl1pPr lvl="0" algn="ctr" rtl="0">
              <a:lnSpc>
                <a:spcPct val="130000"/>
              </a:lnSpc>
              <a:spcBef>
                <a:spcPts val="0"/>
              </a:spcBef>
              <a:spcAft>
                <a:spcPts val="0"/>
              </a:spcAft>
              <a:buNone/>
              <a:defRPr sz="2000">
                <a:solidFill>
                  <a:srgbClr val="000000"/>
                </a:solidFill>
              </a:defRPr>
            </a:lvl1pPr>
            <a:lvl2pPr lvl="1" algn="ctr" rtl="0">
              <a:lnSpc>
                <a:spcPct val="130000"/>
              </a:lnSpc>
              <a:spcBef>
                <a:spcPts val="0"/>
              </a:spcBef>
              <a:spcAft>
                <a:spcPts val="0"/>
              </a:spcAft>
              <a:buNone/>
              <a:defRPr sz="2000">
                <a:solidFill>
                  <a:srgbClr val="000000"/>
                </a:solidFill>
              </a:defRPr>
            </a:lvl2pPr>
            <a:lvl3pPr lvl="2" algn="ctr" rtl="0">
              <a:lnSpc>
                <a:spcPct val="130000"/>
              </a:lnSpc>
              <a:spcBef>
                <a:spcPts val="0"/>
              </a:spcBef>
              <a:spcAft>
                <a:spcPts val="0"/>
              </a:spcAft>
              <a:buNone/>
              <a:defRPr sz="2000">
                <a:solidFill>
                  <a:srgbClr val="000000"/>
                </a:solidFill>
              </a:defRPr>
            </a:lvl3pPr>
            <a:lvl4pPr lvl="3" algn="ctr" rtl="0">
              <a:lnSpc>
                <a:spcPct val="130000"/>
              </a:lnSpc>
              <a:spcBef>
                <a:spcPts val="0"/>
              </a:spcBef>
              <a:spcAft>
                <a:spcPts val="0"/>
              </a:spcAft>
              <a:buNone/>
              <a:defRPr sz="2000">
                <a:solidFill>
                  <a:srgbClr val="000000"/>
                </a:solidFill>
              </a:defRPr>
            </a:lvl4pPr>
            <a:lvl5pPr lvl="4" algn="ctr" rtl="0">
              <a:lnSpc>
                <a:spcPct val="130000"/>
              </a:lnSpc>
              <a:spcBef>
                <a:spcPts val="0"/>
              </a:spcBef>
              <a:spcAft>
                <a:spcPts val="0"/>
              </a:spcAft>
              <a:buNone/>
              <a:defRPr sz="2000">
                <a:solidFill>
                  <a:srgbClr val="000000"/>
                </a:solidFill>
              </a:defRPr>
            </a:lvl5pPr>
            <a:lvl6pPr lvl="5" algn="ctr" rtl="0">
              <a:lnSpc>
                <a:spcPct val="130000"/>
              </a:lnSpc>
              <a:spcBef>
                <a:spcPts val="0"/>
              </a:spcBef>
              <a:spcAft>
                <a:spcPts val="0"/>
              </a:spcAft>
              <a:buNone/>
              <a:defRPr sz="2000">
                <a:solidFill>
                  <a:srgbClr val="000000"/>
                </a:solidFill>
              </a:defRPr>
            </a:lvl6pPr>
            <a:lvl7pPr lvl="6" algn="ctr" rtl="0">
              <a:lnSpc>
                <a:spcPct val="130000"/>
              </a:lnSpc>
              <a:spcBef>
                <a:spcPts val="0"/>
              </a:spcBef>
              <a:spcAft>
                <a:spcPts val="0"/>
              </a:spcAft>
              <a:buNone/>
              <a:defRPr sz="2000">
                <a:solidFill>
                  <a:srgbClr val="000000"/>
                </a:solidFill>
              </a:defRPr>
            </a:lvl7pPr>
            <a:lvl8pPr lvl="7" algn="ctr" rtl="0">
              <a:lnSpc>
                <a:spcPct val="130000"/>
              </a:lnSpc>
              <a:spcBef>
                <a:spcPts val="0"/>
              </a:spcBef>
              <a:spcAft>
                <a:spcPts val="0"/>
              </a:spcAft>
              <a:buNone/>
              <a:defRPr sz="2000">
                <a:solidFill>
                  <a:srgbClr val="000000"/>
                </a:solidFill>
              </a:defRPr>
            </a:lvl8pPr>
            <a:lvl9pPr lvl="8" algn="ctr" rtl="0">
              <a:lnSpc>
                <a:spcPct val="130000"/>
              </a:lnSpc>
              <a:spcBef>
                <a:spcPts val="0"/>
              </a:spcBef>
              <a:spcAft>
                <a:spcPts val="0"/>
              </a:spcAft>
              <a:buNone/>
              <a:defRPr sz="2000">
                <a:solidFill>
                  <a:srgbClr val="000000"/>
                </a:solidFill>
              </a:defRPr>
            </a:lvl9pPr>
          </a:lstStyle>
          <a:p>
            <a:endParaRPr/>
          </a:p>
        </p:txBody>
      </p:sp>
      <p:cxnSp>
        <p:nvCxnSpPr>
          <p:cNvPr id="1545" name="Google Shape;1545;p177"/>
          <p:cNvCxnSpPr/>
          <p:nvPr/>
        </p:nvCxnSpPr>
        <p:spPr>
          <a:xfrm rot="10800000">
            <a:off x="335831" y="150"/>
            <a:ext cx="0" cy="664800"/>
          </a:xfrm>
          <a:prstGeom prst="straightConnector1">
            <a:avLst/>
          </a:prstGeom>
          <a:noFill/>
          <a:ln w="9525" cap="flat" cmpd="sng">
            <a:solidFill>
              <a:srgbClr val="EE0000"/>
            </a:solidFill>
            <a:prstDash val="solid"/>
            <a:round/>
            <a:headEnd type="none" w="med" len="med"/>
            <a:tailEnd type="none" w="med" len="med"/>
          </a:ln>
        </p:spPr>
      </p:cxnSp>
      <p:sp>
        <p:nvSpPr>
          <p:cNvPr id="1546" name="Google Shape;1546;p177"/>
          <p:cNvSpPr txBox="1">
            <a:spLocks noGrp="1"/>
          </p:cNvSpPr>
          <p:nvPr>
            <p:ph type="subTitle" idx="1"/>
          </p:nvPr>
        </p:nvSpPr>
        <p:spPr>
          <a:xfrm>
            <a:off x="335831" y="41580"/>
            <a:ext cx="3861600" cy="612300"/>
          </a:xfrm>
          <a:prstGeom prst="rect">
            <a:avLst/>
          </a:prstGeom>
        </p:spPr>
        <p:txBody>
          <a:bodyPr spcFirstLastPara="1" wrap="square" lIns="329175" tIns="68575" rIns="68575" bIns="68575" anchor="ctr" anchorCtr="0">
            <a:noAutofit/>
          </a:bodyPr>
          <a:lstStyle>
            <a:lvl1pPr lvl="0"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9pPr>
          </a:lstStyle>
          <a:p>
            <a:endParaRPr/>
          </a:p>
        </p:txBody>
      </p:sp>
      <p:cxnSp>
        <p:nvCxnSpPr>
          <p:cNvPr id="1547" name="Google Shape;1547;p177"/>
          <p:cNvCxnSpPr/>
          <p:nvPr/>
        </p:nvCxnSpPr>
        <p:spPr>
          <a:xfrm rot="10800000">
            <a:off x="335825" y="4800900"/>
            <a:ext cx="0" cy="342600"/>
          </a:xfrm>
          <a:prstGeom prst="straightConnector1">
            <a:avLst/>
          </a:prstGeom>
          <a:noFill/>
          <a:ln w="9525" cap="flat" cmpd="sng">
            <a:solidFill>
              <a:srgbClr val="EE0000"/>
            </a:solidFill>
            <a:prstDash val="solid"/>
            <a:round/>
            <a:headEnd type="none" w="med" len="med"/>
            <a:tailEnd type="none" w="med" len="med"/>
          </a:ln>
        </p:spPr>
      </p:cxnSp>
      <p:sp>
        <p:nvSpPr>
          <p:cNvPr id="1548" name="Google Shape;1548;p177"/>
          <p:cNvSpPr txBox="1">
            <a:spLocks noGrp="1"/>
          </p:cNvSpPr>
          <p:nvPr>
            <p:ph type="sldNum" idx="12"/>
          </p:nvPr>
        </p:nvSpPr>
        <p:spPr>
          <a:xfrm>
            <a:off x="61481" y="4627167"/>
            <a:ext cx="548700" cy="107700"/>
          </a:xfrm>
          <a:prstGeom prst="rect">
            <a:avLst/>
          </a:prstGeom>
          <a:noFill/>
          <a:ln>
            <a:noFill/>
          </a:ln>
        </p:spPr>
        <p:txBody>
          <a:bodyPr spcFirstLastPara="1" wrap="square" lIns="0" tIns="0" rIns="0" bIns="0" anchor="b" anchorCtr="0">
            <a:noAutofit/>
          </a:bodyPr>
          <a:lstStyle>
            <a:lvl1pPr lvl="0" algn="ctr" rtl="0">
              <a:buNone/>
              <a:defRPr sz="600">
                <a:latin typeface="Overpass SemiBold"/>
                <a:ea typeface="Overpass SemiBold"/>
                <a:cs typeface="Overpass SemiBold"/>
                <a:sym typeface="Overpass SemiBold"/>
              </a:defRPr>
            </a:lvl1pPr>
            <a:lvl2pPr lvl="1" algn="ctr" rtl="0">
              <a:buNone/>
              <a:defRPr sz="600">
                <a:latin typeface="Overpass SemiBold"/>
                <a:ea typeface="Overpass SemiBold"/>
                <a:cs typeface="Overpass SemiBold"/>
                <a:sym typeface="Overpass SemiBold"/>
              </a:defRPr>
            </a:lvl2pPr>
            <a:lvl3pPr lvl="2" algn="ctr" rtl="0">
              <a:buNone/>
              <a:defRPr sz="600">
                <a:latin typeface="Overpass SemiBold"/>
                <a:ea typeface="Overpass SemiBold"/>
                <a:cs typeface="Overpass SemiBold"/>
                <a:sym typeface="Overpass SemiBold"/>
              </a:defRPr>
            </a:lvl3pPr>
            <a:lvl4pPr lvl="3" algn="ctr" rtl="0">
              <a:buNone/>
              <a:defRPr sz="600">
                <a:latin typeface="Overpass SemiBold"/>
                <a:ea typeface="Overpass SemiBold"/>
                <a:cs typeface="Overpass SemiBold"/>
                <a:sym typeface="Overpass SemiBold"/>
              </a:defRPr>
            </a:lvl4pPr>
            <a:lvl5pPr lvl="4" algn="ctr" rtl="0">
              <a:buNone/>
              <a:defRPr sz="600">
                <a:latin typeface="Overpass SemiBold"/>
                <a:ea typeface="Overpass SemiBold"/>
                <a:cs typeface="Overpass SemiBold"/>
                <a:sym typeface="Overpass SemiBold"/>
              </a:defRPr>
            </a:lvl5pPr>
            <a:lvl6pPr lvl="5" algn="ctr" rtl="0">
              <a:buNone/>
              <a:defRPr sz="600">
                <a:latin typeface="Overpass SemiBold"/>
                <a:ea typeface="Overpass SemiBold"/>
                <a:cs typeface="Overpass SemiBold"/>
                <a:sym typeface="Overpass SemiBold"/>
              </a:defRPr>
            </a:lvl6pPr>
            <a:lvl7pPr lvl="6" algn="ctr" rtl="0">
              <a:buNone/>
              <a:defRPr sz="600">
                <a:latin typeface="Overpass SemiBold"/>
                <a:ea typeface="Overpass SemiBold"/>
                <a:cs typeface="Overpass SemiBold"/>
                <a:sym typeface="Overpass SemiBold"/>
              </a:defRPr>
            </a:lvl7pPr>
            <a:lvl8pPr lvl="7" algn="ctr" rtl="0">
              <a:buNone/>
              <a:defRPr sz="600">
                <a:latin typeface="Overpass SemiBold"/>
                <a:ea typeface="Overpass SemiBold"/>
                <a:cs typeface="Overpass SemiBold"/>
                <a:sym typeface="Overpass SemiBold"/>
              </a:defRPr>
            </a:lvl8pPr>
            <a:lvl9pPr lvl="8" algn="ctr" rtl="0">
              <a:buNone/>
              <a:defRPr sz="600">
                <a:latin typeface="Overpass SemiBold"/>
                <a:ea typeface="Overpass SemiBold"/>
                <a:cs typeface="Overpass SemiBold"/>
                <a:sym typeface="Overpass SemiBold"/>
              </a:defRPr>
            </a:lvl9pPr>
          </a:lstStyle>
          <a:p>
            <a:pPr marL="0" lvl="0" indent="0" algn="ctr" rtl="0">
              <a:spcBef>
                <a:spcPts val="0"/>
              </a:spcBef>
              <a:spcAft>
                <a:spcPts val="0"/>
              </a:spcAft>
              <a:buNone/>
            </a:pPr>
            <a:fld id="{00000000-1234-1234-1234-123412341234}" type="slidenum">
              <a:rPr lang="en"/>
              <a:t>‹#›</a:t>
            </a:fld>
            <a:endParaRPr/>
          </a:p>
        </p:txBody>
      </p:sp>
      <p:pic>
        <p:nvPicPr>
          <p:cNvPr id="1549" name="Google Shape;1549;p177"/>
          <p:cNvPicPr preferRelativeResize="0"/>
          <p:nvPr/>
        </p:nvPicPr>
        <p:blipFill rotWithShape="1">
          <a:blip r:embed="rId2">
            <a:alphaModFix/>
          </a:blip>
          <a:srcRect t="327" b="317"/>
          <a:stretch/>
        </p:blipFill>
        <p:spPr>
          <a:xfrm>
            <a:off x="8033460" y="4734938"/>
            <a:ext cx="731888" cy="171091"/>
          </a:xfrm>
          <a:prstGeom prst="rect">
            <a:avLst/>
          </a:prstGeom>
          <a:noFill/>
          <a:ln>
            <a:noFill/>
          </a:ln>
        </p:spPr>
      </p:pic>
      <p:sp>
        <p:nvSpPr>
          <p:cNvPr id="1550" name="Google Shape;1550;p177"/>
          <p:cNvSpPr txBox="1">
            <a:spLocks noGrp="1"/>
          </p:cNvSpPr>
          <p:nvPr>
            <p:ph type="subTitle" idx="2"/>
          </p:nvPr>
        </p:nvSpPr>
        <p:spPr>
          <a:xfrm>
            <a:off x="663788" y="4627163"/>
            <a:ext cx="6887100" cy="419700"/>
          </a:xfrm>
          <a:prstGeom prst="rect">
            <a:avLst/>
          </a:prstGeom>
        </p:spPr>
        <p:txBody>
          <a:bodyPr spcFirstLastPara="1" wrap="square" lIns="0" tIns="0" rIns="0" bIns="0" anchor="b" anchorCtr="0">
            <a:no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Interior white 13">
  <p:cSld name="CUSTOM_4_34">
    <p:spTree>
      <p:nvGrpSpPr>
        <p:cNvPr id="1" name="Shape 1551"/>
        <p:cNvGrpSpPr/>
        <p:nvPr/>
      </p:nvGrpSpPr>
      <p:grpSpPr>
        <a:xfrm>
          <a:off x="0" y="0"/>
          <a:ext cx="0" cy="0"/>
          <a:chOff x="0" y="0"/>
          <a:chExt cx="0" cy="0"/>
        </a:xfrm>
      </p:grpSpPr>
      <p:sp>
        <p:nvSpPr>
          <p:cNvPr id="1552" name="Google Shape;1552;p178"/>
          <p:cNvSpPr txBox="1">
            <a:spLocks noGrp="1"/>
          </p:cNvSpPr>
          <p:nvPr>
            <p:ph type="title"/>
          </p:nvPr>
        </p:nvSpPr>
        <p:spPr>
          <a:xfrm>
            <a:off x="1314450" y="709500"/>
            <a:ext cx="6515100" cy="725700"/>
          </a:xfrm>
          <a:prstGeom prst="rect">
            <a:avLst/>
          </a:prstGeom>
        </p:spPr>
        <p:txBody>
          <a:bodyPr spcFirstLastPara="1" wrap="square" lIns="0" tIns="0" rIns="0" bIns="0" anchor="t" anchorCtr="0">
            <a:noAutofit/>
          </a:bodyPr>
          <a:lstStyle>
            <a:lvl1pPr lvl="0" algn="ctr" rtl="0">
              <a:lnSpc>
                <a:spcPct val="130000"/>
              </a:lnSpc>
              <a:spcBef>
                <a:spcPts val="0"/>
              </a:spcBef>
              <a:spcAft>
                <a:spcPts val="0"/>
              </a:spcAft>
              <a:buNone/>
              <a:defRPr sz="2000">
                <a:solidFill>
                  <a:srgbClr val="000000"/>
                </a:solidFill>
              </a:defRPr>
            </a:lvl1pPr>
            <a:lvl2pPr lvl="1" algn="ctr" rtl="0">
              <a:lnSpc>
                <a:spcPct val="130000"/>
              </a:lnSpc>
              <a:spcBef>
                <a:spcPts val="0"/>
              </a:spcBef>
              <a:spcAft>
                <a:spcPts val="0"/>
              </a:spcAft>
              <a:buNone/>
              <a:defRPr sz="2000">
                <a:solidFill>
                  <a:srgbClr val="000000"/>
                </a:solidFill>
              </a:defRPr>
            </a:lvl2pPr>
            <a:lvl3pPr lvl="2" algn="ctr" rtl="0">
              <a:lnSpc>
                <a:spcPct val="130000"/>
              </a:lnSpc>
              <a:spcBef>
                <a:spcPts val="0"/>
              </a:spcBef>
              <a:spcAft>
                <a:spcPts val="0"/>
              </a:spcAft>
              <a:buNone/>
              <a:defRPr sz="2000">
                <a:solidFill>
                  <a:srgbClr val="000000"/>
                </a:solidFill>
              </a:defRPr>
            </a:lvl3pPr>
            <a:lvl4pPr lvl="3" algn="ctr" rtl="0">
              <a:lnSpc>
                <a:spcPct val="130000"/>
              </a:lnSpc>
              <a:spcBef>
                <a:spcPts val="0"/>
              </a:spcBef>
              <a:spcAft>
                <a:spcPts val="0"/>
              </a:spcAft>
              <a:buNone/>
              <a:defRPr sz="2000">
                <a:solidFill>
                  <a:srgbClr val="000000"/>
                </a:solidFill>
              </a:defRPr>
            </a:lvl4pPr>
            <a:lvl5pPr lvl="4" algn="ctr" rtl="0">
              <a:lnSpc>
                <a:spcPct val="130000"/>
              </a:lnSpc>
              <a:spcBef>
                <a:spcPts val="0"/>
              </a:spcBef>
              <a:spcAft>
                <a:spcPts val="0"/>
              </a:spcAft>
              <a:buNone/>
              <a:defRPr sz="2000">
                <a:solidFill>
                  <a:srgbClr val="000000"/>
                </a:solidFill>
              </a:defRPr>
            </a:lvl5pPr>
            <a:lvl6pPr lvl="5" algn="ctr" rtl="0">
              <a:lnSpc>
                <a:spcPct val="130000"/>
              </a:lnSpc>
              <a:spcBef>
                <a:spcPts val="0"/>
              </a:spcBef>
              <a:spcAft>
                <a:spcPts val="0"/>
              </a:spcAft>
              <a:buNone/>
              <a:defRPr sz="2000">
                <a:solidFill>
                  <a:srgbClr val="000000"/>
                </a:solidFill>
              </a:defRPr>
            </a:lvl6pPr>
            <a:lvl7pPr lvl="6" algn="ctr" rtl="0">
              <a:lnSpc>
                <a:spcPct val="130000"/>
              </a:lnSpc>
              <a:spcBef>
                <a:spcPts val="0"/>
              </a:spcBef>
              <a:spcAft>
                <a:spcPts val="0"/>
              </a:spcAft>
              <a:buNone/>
              <a:defRPr sz="2000">
                <a:solidFill>
                  <a:srgbClr val="000000"/>
                </a:solidFill>
              </a:defRPr>
            </a:lvl7pPr>
            <a:lvl8pPr lvl="7" algn="ctr" rtl="0">
              <a:lnSpc>
                <a:spcPct val="130000"/>
              </a:lnSpc>
              <a:spcBef>
                <a:spcPts val="0"/>
              </a:spcBef>
              <a:spcAft>
                <a:spcPts val="0"/>
              </a:spcAft>
              <a:buNone/>
              <a:defRPr sz="2000">
                <a:solidFill>
                  <a:srgbClr val="000000"/>
                </a:solidFill>
              </a:defRPr>
            </a:lvl8pPr>
            <a:lvl9pPr lvl="8" algn="ctr" rtl="0">
              <a:lnSpc>
                <a:spcPct val="130000"/>
              </a:lnSpc>
              <a:spcBef>
                <a:spcPts val="0"/>
              </a:spcBef>
              <a:spcAft>
                <a:spcPts val="0"/>
              </a:spcAft>
              <a:buNone/>
              <a:defRPr sz="2000">
                <a:solidFill>
                  <a:srgbClr val="000000"/>
                </a:solidFill>
              </a:defRPr>
            </a:lvl9pPr>
          </a:lstStyle>
          <a:p>
            <a:endParaRPr/>
          </a:p>
        </p:txBody>
      </p:sp>
      <p:cxnSp>
        <p:nvCxnSpPr>
          <p:cNvPr id="1553" name="Google Shape;1553;p178"/>
          <p:cNvCxnSpPr/>
          <p:nvPr/>
        </p:nvCxnSpPr>
        <p:spPr>
          <a:xfrm rot="10800000">
            <a:off x="335831" y="150"/>
            <a:ext cx="0" cy="664800"/>
          </a:xfrm>
          <a:prstGeom prst="straightConnector1">
            <a:avLst/>
          </a:prstGeom>
          <a:noFill/>
          <a:ln w="9525" cap="flat" cmpd="sng">
            <a:solidFill>
              <a:srgbClr val="EE0000"/>
            </a:solidFill>
            <a:prstDash val="solid"/>
            <a:round/>
            <a:headEnd type="none" w="med" len="med"/>
            <a:tailEnd type="none" w="med" len="med"/>
          </a:ln>
        </p:spPr>
      </p:cxnSp>
      <p:sp>
        <p:nvSpPr>
          <p:cNvPr id="1554" name="Google Shape;1554;p178"/>
          <p:cNvSpPr txBox="1">
            <a:spLocks noGrp="1"/>
          </p:cNvSpPr>
          <p:nvPr>
            <p:ph type="subTitle" idx="1"/>
          </p:nvPr>
        </p:nvSpPr>
        <p:spPr>
          <a:xfrm>
            <a:off x="335831" y="41580"/>
            <a:ext cx="3861600" cy="612300"/>
          </a:xfrm>
          <a:prstGeom prst="rect">
            <a:avLst/>
          </a:prstGeom>
        </p:spPr>
        <p:txBody>
          <a:bodyPr spcFirstLastPara="1" wrap="square" lIns="329175" tIns="68575" rIns="68575" bIns="68575" anchor="ctr" anchorCtr="0">
            <a:noAutofit/>
          </a:bodyPr>
          <a:lstStyle>
            <a:lvl1pPr lvl="0"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9pPr>
          </a:lstStyle>
          <a:p>
            <a:endParaRPr/>
          </a:p>
        </p:txBody>
      </p:sp>
      <p:cxnSp>
        <p:nvCxnSpPr>
          <p:cNvPr id="1555" name="Google Shape;1555;p178"/>
          <p:cNvCxnSpPr/>
          <p:nvPr/>
        </p:nvCxnSpPr>
        <p:spPr>
          <a:xfrm rot="10800000">
            <a:off x="335825" y="4800900"/>
            <a:ext cx="0" cy="342600"/>
          </a:xfrm>
          <a:prstGeom prst="straightConnector1">
            <a:avLst/>
          </a:prstGeom>
          <a:noFill/>
          <a:ln w="9525" cap="flat" cmpd="sng">
            <a:solidFill>
              <a:srgbClr val="EE0000"/>
            </a:solidFill>
            <a:prstDash val="solid"/>
            <a:round/>
            <a:headEnd type="none" w="med" len="med"/>
            <a:tailEnd type="none" w="med" len="med"/>
          </a:ln>
        </p:spPr>
      </p:cxnSp>
      <p:sp>
        <p:nvSpPr>
          <p:cNvPr id="1556" name="Google Shape;1556;p178"/>
          <p:cNvSpPr txBox="1">
            <a:spLocks noGrp="1"/>
          </p:cNvSpPr>
          <p:nvPr>
            <p:ph type="sldNum" idx="12"/>
          </p:nvPr>
        </p:nvSpPr>
        <p:spPr>
          <a:xfrm>
            <a:off x="61481" y="4627167"/>
            <a:ext cx="548700" cy="107700"/>
          </a:xfrm>
          <a:prstGeom prst="rect">
            <a:avLst/>
          </a:prstGeom>
          <a:noFill/>
          <a:ln>
            <a:noFill/>
          </a:ln>
        </p:spPr>
        <p:txBody>
          <a:bodyPr spcFirstLastPara="1" wrap="square" lIns="0" tIns="0" rIns="0" bIns="0" anchor="b" anchorCtr="0">
            <a:noAutofit/>
          </a:bodyPr>
          <a:lstStyle>
            <a:lvl1pPr lvl="0" algn="ctr" rtl="0">
              <a:buNone/>
              <a:defRPr sz="600">
                <a:latin typeface="Overpass SemiBold"/>
                <a:ea typeface="Overpass SemiBold"/>
                <a:cs typeface="Overpass SemiBold"/>
                <a:sym typeface="Overpass SemiBold"/>
              </a:defRPr>
            </a:lvl1pPr>
            <a:lvl2pPr lvl="1" algn="ctr" rtl="0">
              <a:buNone/>
              <a:defRPr sz="600">
                <a:latin typeface="Overpass SemiBold"/>
                <a:ea typeface="Overpass SemiBold"/>
                <a:cs typeface="Overpass SemiBold"/>
                <a:sym typeface="Overpass SemiBold"/>
              </a:defRPr>
            </a:lvl2pPr>
            <a:lvl3pPr lvl="2" algn="ctr" rtl="0">
              <a:buNone/>
              <a:defRPr sz="600">
                <a:latin typeface="Overpass SemiBold"/>
                <a:ea typeface="Overpass SemiBold"/>
                <a:cs typeface="Overpass SemiBold"/>
                <a:sym typeface="Overpass SemiBold"/>
              </a:defRPr>
            </a:lvl3pPr>
            <a:lvl4pPr lvl="3" algn="ctr" rtl="0">
              <a:buNone/>
              <a:defRPr sz="600">
                <a:latin typeface="Overpass SemiBold"/>
                <a:ea typeface="Overpass SemiBold"/>
                <a:cs typeface="Overpass SemiBold"/>
                <a:sym typeface="Overpass SemiBold"/>
              </a:defRPr>
            </a:lvl4pPr>
            <a:lvl5pPr lvl="4" algn="ctr" rtl="0">
              <a:buNone/>
              <a:defRPr sz="600">
                <a:latin typeface="Overpass SemiBold"/>
                <a:ea typeface="Overpass SemiBold"/>
                <a:cs typeface="Overpass SemiBold"/>
                <a:sym typeface="Overpass SemiBold"/>
              </a:defRPr>
            </a:lvl5pPr>
            <a:lvl6pPr lvl="5" algn="ctr" rtl="0">
              <a:buNone/>
              <a:defRPr sz="600">
                <a:latin typeface="Overpass SemiBold"/>
                <a:ea typeface="Overpass SemiBold"/>
                <a:cs typeface="Overpass SemiBold"/>
                <a:sym typeface="Overpass SemiBold"/>
              </a:defRPr>
            </a:lvl6pPr>
            <a:lvl7pPr lvl="6" algn="ctr" rtl="0">
              <a:buNone/>
              <a:defRPr sz="600">
                <a:latin typeface="Overpass SemiBold"/>
                <a:ea typeface="Overpass SemiBold"/>
                <a:cs typeface="Overpass SemiBold"/>
                <a:sym typeface="Overpass SemiBold"/>
              </a:defRPr>
            </a:lvl7pPr>
            <a:lvl8pPr lvl="7" algn="ctr" rtl="0">
              <a:buNone/>
              <a:defRPr sz="600">
                <a:latin typeface="Overpass SemiBold"/>
                <a:ea typeface="Overpass SemiBold"/>
                <a:cs typeface="Overpass SemiBold"/>
                <a:sym typeface="Overpass SemiBold"/>
              </a:defRPr>
            </a:lvl8pPr>
            <a:lvl9pPr lvl="8" algn="ctr" rtl="0">
              <a:buNone/>
              <a:defRPr sz="600">
                <a:latin typeface="Overpass SemiBold"/>
                <a:ea typeface="Overpass SemiBold"/>
                <a:cs typeface="Overpass SemiBold"/>
                <a:sym typeface="Overpass SemiBold"/>
              </a:defRPr>
            </a:lvl9pPr>
          </a:lstStyle>
          <a:p>
            <a:pPr marL="0" lvl="0" indent="0" algn="ctr" rtl="0">
              <a:spcBef>
                <a:spcPts val="0"/>
              </a:spcBef>
              <a:spcAft>
                <a:spcPts val="0"/>
              </a:spcAft>
              <a:buNone/>
            </a:pPr>
            <a:fld id="{00000000-1234-1234-1234-123412341234}" type="slidenum">
              <a:rPr lang="en"/>
              <a:t>‹#›</a:t>
            </a:fld>
            <a:endParaRPr/>
          </a:p>
        </p:txBody>
      </p:sp>
      <p:pic>
        <p:nvPicPr>
          <p:cNvPr id="1557" name="Google Shape;1557;p178"/>
          <p:cNvPicPr preferRelativeResize="0"/>
          <p:nvPr/>
        </p:nvPicPr>
        <p:blipFill rotWithShape="1">
          <a:blip r:embed="rId2">
            <a:alphaModFix/>
          </a:blip>
          <a:srcRect t="327" b="317"/>
          <a:stretch/>
        </p:blipFill>
        <p:spPr>
          <a:xfrm>
            <a:off x="8033460" y="4734938"/>
            <a:ext cx="731888" cy="171091"/>
          </a:xfrm>
          <a:prstGeom prst="rect">
            <a:avLst/>
          </a:prstGeom>
          <a:noFill/>
          <a:ln>
            <a:noFill/>
          </a:ln>
        </p:spPr>
      </p:pic>
      <p:sp>
        <p:nvSpPr>
          <p:cNvPr id="1558" name="Google Shape;1558;p178"/>
          <p:cNvSpPr txBox="1">
            <a:spLocks noGrp="1"/>
          </p:cNvSpPr>
          <p:nvPr>
            <p:ph type="subTitle" idx="2"/>
          </p:nvPr>
        </p:nvSpPr>
        <p:spPr>
          <a:xfrm>
            <a:off x="663788" y="4627163"/>
            <a:ext cx="6887100" cy="419700"/>
          </a:xfrm>
          <a:prstGeom prst="rect">
            <a:avLst/>
          </a:prstGeom>
        </p:spPr>
        <p:txBody>
          <a:bodyPr spcFirstLastPara="1" wrap="square" lIns="0" tIns="0" rIns="0" bIns="0" anchor="b" anchorCtr="0">
            <a:no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Interior white 14">
  <p:cSld name="CUSTOM_4_35">
    <p:spTree>
      <p:nvGrpSpPr>
        <p:cNvPr id="1" name="Shape 1559"/>
        <p:cNvGrpSpPr/>
        <p:nvPr/>
      </p:nvGrpSpPr>
      <p:grpSpPr>
        <a:xfrm>
          <a:off x="0" y="0"/>
          <a:ext cx="0" cy="0"/>
          <a:chOff x="0" y="0"/>
          <a:chExt cx="0" cy="0"/>
        </a:xfrm>
      </p:grpSpPr>
      <p:sp>
        <p:nvSpPr>
          <p:cNvPr id="1560" name="Google Shape;1560;p179"/>
          <p:cNvSpPr txBox="1">
            <a:spLocks noGrp="1"/>
          </p:cNvSpPr>
          <p:nvPr>
            <p:ph type="title"/>
          </p:nvPr>
        </p:nvSpPr>
        <p:spPr>
          <a:xfrm>
            <a:off x="1314450" y="709500"/>
            <a:ext cx="6515100" cy="725700"/>
          </a:xfrm>
          <a:prstGeom prst="rect">
            <a:avLst/>
          </a:prstGeom>
        </p:spPr>
        <p:txBody>
          <a:bodyPr spcFirstLastPara="1" wrap="square" lIns="0" tIns="0" rIns="0" bIns="0" anchor="t" anchorCtr="0">
            <a:noAutofit/>
          </a:bodyPr>
          <a:lstStyle>
            <a:lvl1pPr lvl="0" algn="ctr" rtl="0">
              <a:lnSpc>
                <a:spcPct val="130000"/>
              </a:lnSpc>
              <a:spcBef>
                <a:spcPts val="0"/>
              </a:spcBef>
              <a:spcAft>
                <a:spcPts val="0"/>
              </a:spcAft>
              <a:buNone/>
              <a:defRPr sz="2000">
                <a:solidFill>
                  <a:srgbClr val="000000"/>
                </a:solidFill>
              </a:defRPr>
            </a:lvl1pPr>
            <a:lvl2pPr lvl="1" algn="ctr" rtl="0">
              <a:lnSpc>
                <a:spcPct val="130000"/>
              </a:lnSpc>
              <a:spcBef>
                <a:spcPts val="0"/>
              </a:spcBef>
              <a:spcAft>
                <a:spcPts val="0"/>
              </a:spcAft>
              <a:buNone/>
              <a:defRPr sz="2000">
                <a:solidFill>
                  <a:srgbClr val="000000"/>
                </a:solidFill>
              </a:defRPr>
            </a:lvl2pPr>
            <a:lvl3pPr lvl="2" algn="ctr" rtl="0">
              <a:lnSpc>
                <a:spcPct val="130000"/>
              </a:lnSpc>
              <a:spcBef>
                <a:spcPts val="0"/>
              </a:spcBef>
              <a:spcAft>
                <a:spcPts val="0"/>
              </a:spcAft>
              <a:buNone/>
              <a:defRPr sz="2000">
                <a:solidFill>
                  <a:srgbClr val="000000"/>
                </a:solidFill>
              </a:defRPr>
            </a:lvl3pPr>
            <a:lvl4pPr lvl="3" algn="ctr" rtl="0">
              <a:lnSpc>
                <a:spcPct val="130000"/>
              </a:lnSpc>
              <a:spcBef>
                <a:spcPts val="0"/>
              </a:spcBef>
              <a:spcAft>
                <a:spcPts val="0"/>
              </a:spcAft>
              <a:buNone/>
              <a:defRPr sz="2000">
                <a:solidFill>
                  <a:srgbClr val="000000"/>
                </a:solidFill>
              </a:defRPr>
            </a:lvl4pPr>
            <a:lvl5pPr lvl="4" algn="ctr" rtl="0">
              <a:lnSpc>
                <a:spcPct val="130000"/>
              </a:lnSpc>
              <a:spcBef>
                <a:spcPts val="0"/>
              </a:spcBef>
              <a:spcAft>
                <a:spcPts val="0"/>
              </a:spcAft>
              <a:buNone/>
              <a:defRPr sz="2000">
                <a:solidFill>
                  <a:srgbClr val="000000"/>
                </a:solidFill>
              </a:defRPr>
            </a:lvl5pPr>
            <a:lvl6pPr lvl="5" algn="ctr" rtl="0">
              <a:lnSpc>
                <a:spcPct val="130000"/>
              </a:lnSpc>
              <a:spcBef>
                <a:spcPts val="0"/>
              </a:spcBef>
              <a:spcAft>
                <a:spcPts val="0"/>
              </a:spcAft>
              <a:buNone/>
              <a:defRPr sz="2000">
                <a:solidFill>
                  <a:srgbClr val="000000"/>
                </a:solidFill>
              </a:defRPr>
            </a:lvl6pPr>
            <a:lvl7pPr lvl="6" algn="ctr" rtl="0">
              <a:lnSpc>
                <a:spcPct val="130000"/>
              </a:lnSpc>
              <a:spcBef>
                <a:spcPts val="0"/>
              </a:spcBef>
              <a:spcAft>
                <a:spcPts val="0"/>
              </a:spcAft>
              <a:buNone/>
              <a:defRPr sz="2000">
                <a:solidFill>
                  <a:srgbClr val="000000"/>
                </a:solidFill>
              </a:defRPr>
            </a:lvl7pPr>
            <a:lvl8pPr lvl="7" algn="ctr" rtl="0">
              <a:lnSpc>
                <a:spcPct val="130000"/>
              </a:lnSpc>
              <a:spcBef>
                <a:spcPts val="0"/>
              </a:spcBef>
              <a:spcAft>
                <a:spcPts val="0"/>
              </a:spcAft>
              <a:buNone/>
              <a:defRPr sz="2000">
                <a:solidFill>
                  <a:srgbClr val="000000"/>
                </a:solidFill>
              </a:defRPr>
            </a:lvl8pPr>
            <a:lvl9pPr lvl="8" algn="ctr" rtl="0">
              <a:lnSpc>
                <a:spcPct val="130000"/>
              </a:lnSpc>
              <a:spcBef>
                <a:spcPts val="0"/>
              </a:spcBef>
              <a:spcAft>
                <a:spcPts val="0"/>
              </a:spcAft>
              <a:buNone/>
              <a:defRPr sz="2000">
                <a:solidFill>
                  <a:srgbClr val="000000"/>
                </a:solidFill>
              </a:defRPr>
            </a:lvl9pPr>
          </a:lstStyle>
          <a:p>
            <a:endParaRPr/>
          </a:p>
        </p:txBody>
      </p:sp>
      <p:cxnSp>
        <p:nvCxnSpPr>
          <p:cNvPr id="1561" name="Google Shape;1561;p179"/>
          <p:cNvCxnSpPr/>
          <p:nvPr/>
        </p:nvCxnSpPr>
        <p:spPr>
          <a:xfrm rot="10800000">
            <a:off x="335831" y="150"/>
            <a:ext cx="0" cy="664800"/>
          </a:xfrm>
          <a:prstGeom prst="straightConnector1">
            <a:avLst/>
          </a:prstGeom>
          <a:noFill/>
          <a:ln w="9525" cap="flat" cmpd="sng">
            <a:solidFill>
              <a:srgbClr val="EE0000"/>
            </a:solidFill>
            <a:prstDash val="solid"/>
            <a:round/>
            <a:headEnd type="none" w="med" len="med"/>
            <a:tailEnd type="none" w="med" len="med"/>
          </a:ln>
        </p:spPr>
      </p:cxnSp>
      <p:sp>
        <p:nvSpPr>
          <p:cNvPr id="1562" name="Google Shape;1562;p179"/>
          <p:cNvSpPr txBox="1">
            <a:spLocks noGrp="1"/>
          </p:cNvSpPr>
          <p:nvPr>
            <p:ph type="subTitle" idx="1"/>
          </p:nvPr>
        </p:nvSpPr>
        <p:spPr>
          <a:xfrm>
            <a:off x="335831" y="41580"/>
            <a:ext cx="3861600" cy="612300"/>
          </a:xfrm>
          <a:prstGeom prst="rect">
            <a:avLst/>
          </a:prstGeom>
        </p:spPr>
        <p:txBody>
          <a:bodyPr spcFirstLastPara="1" wrap="square" lIns="329175" tIns="68575" rIns="68575" bIns="68575" anchor="ctr" anchorCtr="0">
            <a:noAutofit/>
          </a:bodyPr>
          <a:lstStyle>
            <a:lvl1pPr lvl="0"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9pPr>
          </a:lstStyle>
          <a:p>
            <a:endParaRPr/>
          </a:p>
        </p:txBody>
      </p:sp>
      <p:cxnSp>
        <p:nvCxnSpPr>
          <p:cNvPr id="1563" name="Google Shape;1563;p179"/>
          <p:cNvCxnSpPr/>
          <p:nvPr/>
        </p:nvCxnSpPr>
        <p:spPr>
          <a:xfrm rot="10800000">
            <a:off x="335825" y="4800900"/>
            <a:ext cx="0" cy="342600"/>
          </a:xfrm>
          <a:prstGeom prst="straightConnector1">
            <a:avLst/>
          </a:prstGeom>
          <a:noFill/>
          <a:ln w="9525" cap="flat" cmpd="sng">
            <a:solidFill>
              <a:srgbClr val="EE0000"/>
            </a:solidFill>
            <a:prstDash val="solid"/>
            <a:round/>
            <a:headEnd type="none" w="med" len="med"/>
            <a:tailEnd type="none" w="med" len="med"/>
          </a:ln>
        </p:spPr>
      </p:cxnSp>
      <p:sp>
        <p:nvSpPr>
          <p:cNvPr id="1564" name="Google Shape;1564;p179"/>
          <p:cNvSpPr txBox="1">
            <a:spLocks noGrp="1"/>
          </p:cNvSpPr>
          <p:nvPr>
            <p:ph type="sldNum" idx="12"/>
          </p:nvPr>
        </p:nvSpPr>
        <p:spPr>
          <a:xfrm>
            <a:off x="61481" y="4627167"/>
            <a:ext cx="548700" cy="107700"/>
          </a:xfrm>
          <a:prstGeom prst="rect">
            <a:avLst/>
          </a:prstGeom>
          <a:noFill/>
          <a:ln>
            <a:noFill/>
          </a:ln>
        </p:spPr>
        <p:txBody>
          <a:bodyPr spcFirstLastPara="1" wrap="square" lIns="0" tIns="0" rIns="0" bIns="0" anchor="b" anchorCtr="0">
            <a:noAutofit/>
          </a:bodyPr>
          <a:lstStyle>
            <a:lvl1pPr lvl="0" algn="ctr" rtl="0">
              <a:buNone/>
              <a:defRPr sz="600">
                <a:latin typeface="Overpass SemiBold"/>
                <a:ea typeface="Overpass SemiBold"/>
                <a:cs typeface="Overpass SemiBold"/>
                <a:sym typeface="Overpass SemiBold"/>
              </a:defRPr>
            </a:lvl1pPr>
            <a:lvl2pPr lvl="1" algn="ctr" rtl="0">
              <a:buNone/>
              <a:defRPr sz="600">
                <a:latin typeface="Overpass SemiBold"/>
                <a:ea typeface="Overpass SemiBold"/>
                <a:cs typeface="Overpass SemiBold"/>
                <a:sym typeface="Overpass SemiBold"/>
              </a:defRPr>
            </a:lvl2pPr>
            <a:lvl3pPr lvl="2" algn="ctr" rtl="0">
              <a:buNone/>
              <a:defRPr sz="600">
                <a:latin typeface="Overpass SemiBold"/>
                <a:ea typeface="Overpass SemiBold"/>
                <a:cs typeface="Overpass SemiBold"/>
                <a:sym typeface="Overpass SemiBold"/>
              </a:defRPr>
            </a:lvl3pPr>
            <a:lvl4pPr lvl="3" algn="ctr" rtl="0">
              <a:buNone/>
              <a:defRPr sz="600">
                <a:latin typeface="Overpass SemiBold"/>
                <a:ea typeface="Overpass SemiBold"/>
                <a:cs typeface="Overpass SemiBold"/>
                <a:sym typeface="Overpass SemiBold"/>
              </a:defRPr>
            </a:lvl4pPr>
            <a:lvl5pPr lvl="4" algn="ctr" rtl="0">
              <a:buNone/>
              <a:defRPr sz="600">
                <a:latin typeface="Overpass SemiBold"/>
                <a:ea typeface="Overpass SemiBold"/>
                <a:cs typeface="Overpass SemiBold"/>
                <a:sym typeface="Overpass SemiBold"/>
              </a:defRPr>
            </a:lvl5pPr>
            <a:lvl6pPr lvl="5" algn="ctr" rtl="0">
              <a:buNone/>
              <a:defRPr sz="600">
                <a:latin typeface="Overpass SemiBold"/>
                <a:ea typeface="Overpass SemiBold"/>
                <a:cs typeface="Overpass SemiBold"/>
                <a:sym typeface="Overpass SemiBold"/>
              </a:defRPr>
            </a:lvl6pPr>
            <a:lvl7pPr lvl="6" algn="ctr" rtl="0">
              <a:buNone/>
              <a:defRPr sz="600">
                <a:latin typeface="Overpass SemiBold"/>
                <a:ea typeface="Overpass SemiBold"/>
                <a:cs typeface="Overpass SemiBold"/>
                <a:sym typeface="Overpass SemiBold"/>
              </a:defRPr>
            </a:lvl7pPr>
            <a:lvl8pPr lvl="7" algn="ctr" rtl="0">
              <a:buNone/>
              <a:defRPr sz="600">
                <a:latin typeface="Overpass SemiBold"/>
                <a:ea typeface="Overpass SemiBold"/>
                <a:cs typeface="Overpass SemiBold"/>
                <a:sym typeface="Overpass SemiBold"/>
              </a:defRPr>
            </a:lvl8pPr>
            <a:lvl9pPr lvl="8" algn="ctr" rtl="0">
              <a:buNone/>
              <a:defRPr sz="600">
                <a:latin typeface="Overpass SemiBold"/>
                <a:ea typeface="Overpass SemiBold"/>
                <a:cs typeface="Overpass SemiBold"/>
                <a:sym typeface="Overpass SemiBold"/>
              </a:defRPr>
            </a:lvl9pPr>
          </a:lstStyle>
          <a:p>
            <a:pPr marL="0" lvl="0" indent="0" algn="ctr" rtl="0">
              <a:spcBef>
                <a:spcPts val="0"/>
              </a:spcBef>
              <a:spcAft>
                <a:spcPts val="0"/>
              </a:spcAft>
              <a:buNone/>
            </a:pPr>
            <a:fld id="{00000000-1234-1234-1234-123412341234}" type="slidenum">
              <a:rPr lang="en"/>
              <a:t>‹#›</a:t>
            </a:fld>
            <a:endParaRPr/>
          </a:p>
        </p:txBody>
      </p:sp>
      <p:pic>
        <p:nvPicPr>
          <p:cNvPr id="1565" name="Google Shape;1565;p179"/>
          <p:cNvPicPr preferRelativeResize="0"/>
          <p:nvPr/>
        </p:nvPicPr>
        <p:blipFill rotWithShape="1">
          <a:blip r:embed="rId2">
            <a:alphaModFix/>
          </a:blip>
          <a:srcRect t="327" b="317"/>
          <a:stretch/>
        </p:blipFill>
        <p:spPr>
          <a:xfrm>
            <a:off x="8033460" y="4734938"/>
            <a:ext cx="731888" cy="171091"/>
          </a:xfrm>
          <a:prstGeom prst="rect">
            <a:avLst/>
          </a:prstGeom>
          <a:noFill/>
          <a:ln>
            <a:noFill/>
          </a:ln>
        </p:spPr>
      </p:pic>
      <p:sp>
        <p:nvSpPr>
          <p:cNvPr id="1566" name="Google Shape;1566;p179"/>
          <p:cNvSpPr txBox="1">
            <a:spLocks noGrp="1"/>
          </p:cNvSpPr>
          <p:nvPr>
            <p:ph type="subTitle" idx="2"/>
          </p:nvPr>
        </p:nvSpPr>
        <p:spPr>
          <a:xfrm>
            <a:off x="663788" y="4627163"/>
            <a:ext cx="6887100" cy="419700"/>
          </a:xfrm>
          <a:prstGeom prst="rect">
            <a:avLst/>
          </a:prstGeom>
        </p:spPr>
        <p:txBody>
          <a:bodyPr spcFirstLastPara="1" wrap="square" lIns="0" tIns="0" rIns="0" bIns="0" anchor="b" anchorCtr="0">
            <a:no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Interior white 15">
  <p:cSld name="CUSTOM_4_36">
    <p:spTree>
      <p:nvGrpSpPr>
        <p:cNvPr id="1" name="Shape 1567"/>
        <p:cNvGrpSpPr/>
        <p:nvPr/>
      </p:nvGrpSpPr>
      <p:grpSpPr>
        <a:xfrm>
          <a:off x="0" y="0"/>
          <a:ext cx="0" cy="0"/>
          <a:chOff x="0" y="0"/>
          <a:chExt cx="0" cy="0"/>
        </a:xfrm>
      </p:grpSpPr>
      <p:sp>
        <p:nvSpPr>
          <p:cNvPr id="1568" name="Google Shape;1568;p180"/>
          <p:cNvSpPr txBox="1">
            <a:spLocks noGrp="1"/>
          </p:cNvSpPr>
          <p:nvPr>
            <p:ph type="title"/>
          </p:nvPr>
        </p:nvSpPr>
        <p:spPr>
          <a:xfrm>
            <a:off x="1314450" y="709500"/>
            <a:ext cx="6515100" cy="725700"/>
          </a:xfrm>
          <a:prstGeom prst="rect">
            <a:avLst/>
          </a:prstGeom>
        </p:spPr>
        <p:txBody>
          <a:bodyPr spcFirstLastPara="1" wrap="square" lIns="0" tIns="0" rIns="0" bIns="0" anchor="t" anchorCtr="0">
            <a:noAutofit/>
          </a:bodyPr>
          <a:lstStyle>
            <a:lvl1pPr lvl="0" algn="ctr" rtl="0">
              <a:lnSpc>
                <a:spcPct val="130000"/>
              </a:lnSpc>
              <a:spcBef>
                <a:spcPts val="0"/>
              </a:spcBef>
              <a:spcAft>
                <a:spcPts val="0"/>
              </a:spcAft>
              <a:buNone/>
              <a:defRPr sz="2000">
                <a:solidFill>
                  <a:srgbClr val="000000"/>
                </a:solidFill>
              </a:defRPr>
            </a:lvl1pPr>
            <a:lvl2pPr lvl="1" algn="ctr" rtl="0">
              <a:lnSpc>
                <a:spcPct val="130000"/>
              </a:lnSpc>
              <a:spcBef>
                <a:spcPts val="0"/>
              </a:spcBef>
              <a:spcAft>
                <a:spcPts val="0"/>
              </a:spcAft>
              <a:buNone/>
              <a:defRPr sz="2000">
                <a:solidFill>
                  <a:srgbClr val="000000"/>
                </a:solidFill>
              </a:defRPr>
            </a:lvl2pPr>
            <a:lvl3pPr lvl="2" algn="ctr" rtl="0">
              <a:lnSpc>
                <a:spcPct val="130000"/>
              </a:lnSpc>
              <a:spcBef>
                <a:spcPts val="0"/>
              </a:spcBef>
              <a:spcAft>
                <a:spcPts val="0"/>
              </a:spcAft>
              <a:buNone/>
              <a:defRPr sz="2000">
                <a:solidFill>
                  <a:srgbClr val="000000"/>
                </a:solidFill>
              </a:defRPr>
            </a:lvl3pPr>
            <a:lvl4pPr lvl="3" algn="ctr" rtl="0">
              <a:lnSpc>
                <a:spcPct val="130000"/>
              </a:lnSpc>
              <a:spcBef>
                <a:spcPts val="0"/>
              </a:spcBef>
              <a:spcAft>
                <a:spcPts val="0"/>
              </a:spcAft>
              <a:buNone/>
              <a:defRPr sz="2000">
                <a:solidFill>
                  <a:srgbClr val="000000"/>
                </a:solidFill>
              </a:defRPr>
            </a:lvl4pPr>
            <a:lvl5pPr lvl="4" algn="ctr" rtl="0">
              <a:lnSpc>
                <a:spcPct val="130000"/>
              </a:lnSpc>
              <a:spcBef>
                <a:spcPts val="0"/>
              </a:spcBef>
              <a:spcAft>
                <a:spcPts val="0"/>
              </a:spcAft>
              <a:buNone/>
              <a:defRPr sz="2000">
                <a:solidFill>
                  <a:srgbClr val="000000"/>
                </a:solidFill>
              </a:defRPr>
            </a:lvl5pPr>
            <a:lvl6pPr lvl="5" algn="ctr" rtl="0">
              <a:lnSpc>
                <a:spcPct val="130000"/>
              </a:lnSpc>
              <a:spcBef>
                <a:spcPts val="0"/>
              </a:spcBef>
              <a:spcAft>
                <a:spcPts val="0"/>
              </a:spcAft>
              <a:buNone/>
              <a:defRPr sz="2000">
                <a:solidFill>
                  <a:srgbClr val="000000"/>
                </a:solidFill>
              </a:defRPr>
            </a:lvl6pPr>
            <a:lvl7pPr lvl="6" algn="ctr" rtl="0">
              <a:lnSpc>
                <a:spcPct val="130000"/>
              </a:lnSpc>
              <a:spcBef>
                <a:spcPts val="0"/>
              </a:spcBef>
              <a:spcAft>
                <a:spcPts val="0"/>
              </a:spcAft>
              <a:buNone/>
              <a:defRPr sz="2000">
                <a:solidFill>
                  <a:srgbClr val="000000"/>
                </a:solidFill>
              </a:defRPr>
            </a:lvl7pPr>
            <a:lvl8pPr lvl="7" algn="ctr" rtl="0">
              <a:lnSpc>
                <a:spcPct val="130000"/>
              </a:lnSpc>
              <a:spcBef>
                <a:spcPts val="0"/>
              </a:spcBef>
              <a:spcAft>
                <a:spcPts val="0"/>
              </a:spcAft>
              <a:buNone/>
              <a:defRPr sz="2000">
                <a:solidFill>
                  <a:srgbClr val="000000"/>
                </a:solidFill>
              </a:defRPr>
            </a:lvl8pPr>
            <a:lvl9pPr lvl="8" algn="ctr" rtl="0">
              <a:lnSpc>
                <a:spcPct val="130000"/>
              </a:lnSpc>
              <a:spcBef>
                <a:spcPts val="0"/>
              </a:spcBef>
              <a:spcAft>
                <a:spcPts val="0"/>
              </a:spcAft>
              <a:buNone/>
              <a:defRPr sz="2000">
                <a:solidFill>
                  <a:srgbClr val="000000"/>
                </a:solidFill>
              </a:defRPr>
            </a:lvl9pPr>
          </a:lstStyle>
          <a:p>
            <a:endParaRPr/>
          </a:p>
        </p:txBody>
      </p:sp>
      <p:cxnSp>
        <p:nvCxnSpPr>
          <p:cNvPr id="1569" name="Google Shape;1569;p180"/>
          <p:cNvCxnSpPr/>
          <p:nvPr/>
        </p:nvCxnSpPr>
        <p:spPr>
          <a:xfrm rot="10800000">
            <a:off x="335831" y="150"/>
            <a:ext cx="0" cy="664800"/>
          </a:xfrm>
          <a:prstGeom prst="straightConnector1">
            <a:avLst/>
          </a:prstGeom>
          <a:noFill/>
          <a:ln w="9525" cap="flat" cmpd="sng">
            <a:solidFill>
              <a:srgbClr val="EE0000"/>
            </a:solidFill>
            <a:prstDash val="solid"/>
            <a:round/>
            <a:headEnd type="none" w="med" len="med"/>
            <a:tailEnd type="none" w="med" len="med"/>
          </a:ln>
        </p:spPr>
      </p:cxnSp>
      <p:sp>
        <p:nvSpPr>
          <p:cNvPr id="1570" name="Google Shape;1570;p180"/>
          <p:cNvSpPr txBox="1">
            <a:spLocks noGrp="1"/>
          </p:cNvSpPr>
          <p:nvPr>
            <p:ph type="subTitle" idx="1"/>
          </p:nvPr>
        </p:nvSpPr>
        <p:spPr>
          <a:xfrm>
            <a:off x="335831" y="41580"/>
            <a:ext cx="3861600" cy="612300"/>
          </a:xfrm>
          <a:prstGeom prst="rect">
            <a:avLst/>
          </a:prstGeom>
        </p:spPr>
        <p:txBody>
          <a:bodyPr spcFirstLastPara="1" wrap="square" lIns="329175" tIns="68575" rIns="68575" bIns="68575" anchor="ctr" anchorCtr="0">
            <a:noAutofit/>
          </a:bodyPr>
          <a:lstStyle>
            <a:lvl1pPr lvl="0"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9pPr>
          </a:lstStyle>
          <a:p>
            <a:endParaRPr/>
          </a:p>
        </p:txBody>
      </p:sp>
      <p:cxnSp>
        <p:nvCxnSpPr>
          <p:cNvPr id="1571" name="Google Shape;1571;p180"/>
          <p:cNvCxnSpPr/>
          <p:nvPr/>
        </p:nvCxnSpPr>
        <p:spPr>
          <a:xfrm rot="10800000">
            <a:off x="335825" y="4800900"/>
            <a:ext cx="0" cy="342600"/>
          </a:xfrm>
          <a:prstGeom prst="straightConnector1">
            <a:avLst/>
          </a:prstGeom>
          <a:noFill/>
          <a:ln w="9525" cap="flat" cmpd="sng">
            <a:solidFill>
              <a:srgbClr val="EE0000"/>
            </a:solidFill>
            <a:prstDash val="solid"/>
            <a:round/>
            <a:headEnd type="none" w="med" len="med"/>
            <a:tailEnd type="none" w="med" len="med"/>
          </a:ln>
        </p:spPr>
      </p:cxnSp>
      <p:sp>
        <p:nvSpPr>
          <p:cNvPr id="1572" name="Google Shape;1572;p180"/>
          <p:cNvSpPr txBox="1">
            <a:spLocks noGrp="1"/>
          </p:cNvSpPr>
          <p:nvPr>
            <p:ph type="sldNum" idx="12"/>
          </p:nvPr>
        </p:nvSpPr>
        <p:spPr>
          <a:xfrm>
            <a:off x="61481" y="4627167"/>
            <a:ext cx="548700" cy="107700"/>
          </a:xfrm>
          <a:prstGeom prst="rect">
            <a:avLst/>
          </a:prstGeom>
          <a:noFill/>
          <a:ln>
            <a:noFill/>
          </a:ln>
        </p:spPr>
        <p:txBody>
          <a:bodyPr spcFirstLastPara="1" wrap="square" lIns="0" tIns="0" rIns="0" bIns="0" anchor="b" anchorCtr="0">
            <a:noAutofit/>
          </a:bodyPr>
          <a:lstStyle>
            <a:lvl1pPr lvl="0" algn="ctr" rtl="0">
              <a:buNone/>
              <a:defRPr sz="600">
                <a:latin typeface="Overpass SemiBold"/>
                <a:ea typeface="Overpass SemiBold"/>
                <a:cs typeface="Overpass SemiBold"/>
                <a:sym typeface="Overpass SemiBold"/>
              </a:defRPr>
            </a:lvl1pPr>
            <a:lvl2pPr lvl="1" algn="ctr" rtl="0">
              <a:buNone/>
              <a:defRPr sz="600">
                <a:latin typeface="Overpass SemiBold"/>
                <a:ea typeface="Overpass SemiBold"/>
                <a:cs typeface="Overpass SemiBold"/>
                <a:sym typeface="Overpass SemiBold"/>
              </a:defRPr>
            </a:lvl2pPr>
            <a:lvl3pPr lvl="2" algn="ctr" rtl="0">
              <a:buNone/>
              <a:defRPr sz="600">
                <a:latin typeface="Overpass SemiBold"/>
                <a:ea typeface="Overpass SemiBold"/>
                <a:cs typeface="Overpass SemiBold"/>
                <a:sym typeface="Overpass SemiBold"/>
              </a:defRPr>
            </a:lvl3pPr>
            <a:lvl4pPr lvl="3" algn="ctr" rtl="0">
              <a:buNone/>
              <a:defRPr sz="600">
                <a:latin typeface="Overpass SemiBold"/>
                <a:ea typeface="Overpass SemiBold"/>
                <a:cs typeface="Overpass SemiBold"/>
                <a:sym typeface="Overpass SemiBold"/>
              </a:defRPr>
            </a:lvl4pPr>
            <a:lvl5pPr lvl="4" algn="ctr" rtl="0">
              <a:buNone/>
              <a:defRPr sz="600">
                <a:latin typeface="Overpass SemiBold"/>
                <a:ea typeface="Overpass SemiBold"/>
                <a:cs typeface="Overpass SemiBold"/>
                <a:sym typeface="Overpass SemiBold"/>
              </a:defRPr>
            </a:lvl5pPr>
            <a:lvl6pPr lvl="5" algn="ctr" rtl="0">
              <a:buNone/>
              <a:defRPr sz="600">
                <a:latin typeface="Overpass SemiBold"/>
                <a:ea typeface="Overpass SemiBold"/>
                <a:cs typeface="Overpass SemiBold"/>
                <a:sym typeface="Overpass SemiBold"/>
              </a:defRPr>
            </a:lvl6pPr>
            <a:lvl7pPr lvl="6" algn="ctr" rtl="0">
              <a:buNone/>
              <a:defRPr sz="600">
                <a:latin typeface="Overpass SemiBold"/>
                <a:ea typeface="Overpass SemiBold"/>
                <a:cs typeface="Overpass SemiBold"/>
                <a:sym typeface="Overpass SemiBold"/>
              </a:defRPr>
            </a:lvl7pPr>
            <a:lvl8pPr lvl="7" algn="ctr" rtl="0">
              <a:buNone/>
              <a:defRPr sz="600">
                <a:latin typeface="Overpass SemiBold"/>
                <a:ea typeface="Overpass SemiBold"/>
                <a:cs typeface="Overpass SemiBold"/>
                <a:sym typeface="Overpass SemiBold"/>
              </a:defRPr>
            </a:lvl8pPr>
            <a:lvl9pPr lvl="8" algn="ctr" rtl="0">
              <a:buNone/>
              <a:defRPr sz="600">
                <a:latin typeface="Overpass SemiBold"/>
                <a:ea typeface="Overpass SemiBold"/>
                <a:cs typeface="Overpass SemiBold"/>
                <a:sym typeface="Overpass SemiBold"/>
              </a:defRPr>
            </a:lvl9pPr>
          </a:lstStyle>
          <a:p>
            <a:pPr marL="0" lvl="0" indent="0" algn="ctr" rtl="0">
              <a:spcBef>
                <a:spcPts val="0"/>
              </a:spcBef>
              <a:spcAft>
                <a:spcPts val="0"/>
              </a:spcAft>
              <a:buNone/>
            </a:pPr>
            <a:fld id="{00000000-1234-1234-1234-123412341234}" type="slidenum">
              <a:rPr lang="en"/>
              <a:t>‹#›</a:t>
            </a:fld>
            <a:endParaRPr/>
          </a:p>
        </p:txBody>
      </p:sp>
      <p:pic>
        <p:nvPicPr>
          <p:cNvPr id="1573" name="Google Shape;1573;p180"/>
          <p:cNvPicPr preferRelativeResize="0"/>
          <p:nvPr/>
        </p:nvPicPr>
        <p:blipFill rotWithShape="1">
          <a:blip r:embed="rId2">
            <a:alphaModFix/>
          </a:blip>
          <a:srcRect t="327" b="317"/>
          <a:stretch/>
        </p:blipFill>
        <p:spPr>
          <a:xfrm>
            <a:off x="8033460" y="4734938"/>
            <a:ext cx="731888" cy="171091"/>
          </a:xfrm>
          <a:prstGeom prst="rect">
            <a:avLst/>
          </a:prstGeom>
          <a:noFill/>
          <a:ln>
            <a:noFill/>
          </a:ln>
        </p:spPr>
      </p:pic>
      <p:sp>
        <p:nvSpPr>
          <p:cNvPr id="1574" name="Google Shape;1574;p180"/>
          <p:cNvSpPr txBox="1">
            <a:spLocks noGrp="1"/>
          </p:cNvSpPr>
          <p:nvPr>
            <p:ph type="subTitle" idx="2"/>
          </p:nvPr>
        </p:nvSpPr>
        <p:spPr>
          <a:xfrm>
            <a:off x="663788" y="4627163"/>
            <a:ext cx="6887100" cy="419700"/>
          </a:xfrm>
          <a:prstGeom prst="rect">
            <a:avLst/>
          </a:prstGeom>
        </p:spPr>
        <p:txBody>
          <a:bodyPr spcFirstLastPara="1" wrap="square" lIns="0" tIns="0" rIns="0" bIns="0" anchor="b" anchorCtr="0">
            <a:no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Interior white 16">
  <p:cSld name="CUSTOM_4_37">
    <p:spTree>
      <p:nvGrpSpPr>
        <p:cNvPr id="1" name="Shape 1575"/>
        <p:cNvGrpSpPr/>
        <p:nvPr/>
      </p:nvGrpSpPr>
      <p:grpSpPr>
        <a:xfrm>
          <a:off x="0" y="0"/>
          <a:ext cx="0" cy="0"/>
          <a:chOff x="0" y="0"/>
          <a:chExt cx="0" cy="0"/>
        </a:xfrm>
      </p:grpSpPr>
      <p:sp>
        <p:nvSpPr>
          <p:cNvPr id="1576" name="Google Shape;1576;p181"/>
          <p:cNvSpPr txBox="1">
            <a:spLocks noGrp="1"/>
          </p:cNvSpPr>
          <p:nvPr>
            <p:ph type="title"/>
          </p:nvPr>
        </p:nvSpPr>
        <p:spPr>
          <a:xfrm>
            <a:off x="1314450" y="709500"/>
            <a:ext cx="6515100" cy="725700"/>
          </a:xfrm>
          <a:prstGeom prst="rect">
            <a:avLst/>
          </a:prstGeom>
        </p:spPr>
        <p:txBody>
          <a:bodyPr spcFirstLastPara="1" wrap="square" lIns="0" tIns="0" rIns="0" bIns="0" anchor="t" anchorCtr="0">
            <a:noAutofit/>
          </a:bodyPr>
          <a:lstStyle>
            <a:lvl1pPr lvl="0" algn="ctr" rtl="0">
              <a:lnSpc>
                <a:spcPct val="130000"/>
              </a:lnSpc>
              <a:spcBef>
                <a:spcPts val="0"/>
              </a:spcBef>
              <a:spcAft>
                <a:spcPts val="0"/>
              </a:spcAft>
              <a:buNone/>
              <a:defRPr sz="2000">
                <a:solidFill>
                  <a:srgbClr val="000000"/>
                </a:solidFill>
              </a:defRPr>
            </a:lvl1pPr>
            <a:lvl2pPr lvl="1" algn="ctr" rtl="0">
              <a:lnSpc>
                <a:spcPct val="130000"/>
              </a:lnSpc>
              <a:spcBef>
                <a:spcPts val="0"/>
              </a:spcBef>
              <a:spcAft>
                <a:spcPts val="0"/>
              </a:spcAft>
              <a:buNone/>
              <a:defRPr sz="2000">
                <a:solidFill>
                  <a:srgbClr val="000000"/>
                </a:solidFill>
              </a:defRPr>
            </a:lvl2pPr>
            <a:lvl3pPr lvl="2" algn="ctr" rtl="0">
              <a:lnSpc>
                <a:spcPct val="130000"/>
              </a:lnSpc>
              <a:spcBef>
                <a:spcPts val="0"/>
              </a:spcBef>
              <a:spcAft>
                <a:spcPts val="0"/>
              </a:spcAft>
              <a:buNone/>
              <a:defRPr sz="2000">
                <a:solidFill>
                  <a:srgbClr val="000000"/>
                </a:solidFill>
              </a:defRPr>
            </a:lvl3pPr>
            <a:lvl4pPr lvl="3" algn="ctr" rtl="0">
              <a:lnSpc>
                <a:spcPct val="130000"/>
              </a:lnSpc>
              <a:spcBef>
                <a:spcPts val="0"/>
              </a:spcBef>
              <a:spcAft>
                <a:spcPts val="0"/>
              </a:spcAft>
              <a:buNone/>
              <a:defRPr sz="2000">
                <a:solidFill>
                  <a:srgbClr val="000000"/>
                </a:solidFill>
              </a:defRPr>
            </a:lvl4pPr>
            <a:lvl5pPr lvl="4" algn="ctr" rtl="0">
              <a:lnSpc>
                <a:spcPct val="130000"/>
              </a:lnSpc>
              <a:spcBef>
                <a:spcPts val="0"/>
              </a:spcBef>
              <a:spcAft>
                <a:spcPts val="0"/>
              </a:spcAft>
              <a:buNone/>
              <a:defRPr sz="2000">
                <a:solidFill>
                  <a:srgbClr val="000000"/>
                </a:solidFill>
              </a:defRPr>
            </a:lvl5pPr>
            <a:lvl6pPr lvl="5" algn="ctr" rtl="0">
              <a:lnSpc>
                <a:spcPct val="130000"/>
              </a:lnSpc>
              <a:spcBef>
                <a:spcPts val="0"/>
              </a:spcBef>
              <a:spcAft>
                <a:spcPts val="0"/>
              </a:spcAft>
              <a:buNone/>
              <a:defRPr sz="2000">
                <a:solidFill>
                  <a:srgbClr val="000000"/>
                </a:solidFill>
              </a:defRPr>
            </a:lvl6pPr>
            <a:lvl7pPr lvl="6" algn="ctr" rtl="0">
              <a:lnSpc>
                <a:spcPct val="130000"/>
              </a:lnSpc>
              <a:spcBef>
                <a:spcPts val="0"/>
              </a:spcBef>
              <a:spcAft>
                <a:spcPts val="0"/>
              </a:spcAft>
              <a:buNone/>
              <a:defRPr sz="2000">
                <a:solidFill>
                  <a:srgbClr val="000000"/>
                </a:solidFill>
              </a:defRPr>
            </a:lvl7pPr>
            <a:lvl8pPr lvl="7" algn="ctr" rtl="0">
              <a:lnSpc>
                <a:spcPct val="130000"/>
              </a:lnSpc>
              <a:spcBef>
                <a:spcPts val="0"/>
              </a:spcBef>
              <a:spcAft>
                <a:spcPts val="0"/>
              </a:spcAft>
              <a:buNone/>
              <a:defRPr sz="2000">
                <a:solidFill>
                  <a:srgbClr val="000000"/>
                </a:solidFill>
              </a:defRPr>
            </a:lvl8pPr>
            <a:lvl9pPr lvl="8" algn="ctr" rtl="0">
              <a:lnSpc>
                <a:spcPct val="130000"/>
              </a:lnSpc>
              <a:spcBef>
                <a:spcPts val="0"/>
              </a:spcBef>
              <a:spcAft>
                <a:spcPts val="0"/>
              </a:spcAft>
              <a:buNone/>
              <a:defRPr sz="2000">
                <a:solidFill>
                  <a:srgbClr val="000000"/>
                </a:solidFill>
              </a:defRPr>
            </a:lvl9pPr>
          </a:lstStyle>
          <a:p>
            <a:endParaRPr/>
          </a:p>
        </p:txBody>
      </p:sp>
      <p:cxnSp>
        <p:nvCxnSpPr>
          <p:cNvPr id="1577" name="Google Shape;1577;p181"/>
          <p:cNvCxnSpPr/>
          <p:nvPr/>
        </p:nvCxnSpPr>
        <p:spPr>
          <a:xfrm rot="10800000">
            <a:off x="335831" y="150"/>
            <a:ext cx="0" cy="664800"/>
          </a:xfrm>
          <a:prstGeom prst="straightConnector1">
            <a:avLst/>
          </a:prstGeom>
          <a:noFill/>
          <a:ln w="9525" cap="flat" cmpd="sng">
            <a:solidFill>
              <a:srgbClr val="EE0000"/>
            </a:solidFill>
            <a:prstDash val="solid"/>
            <a:round/>
            <a:headEnd type="none" w="med" len="med"/>
            <a:tailEnd type="none" w="med" len="med"/>
          </a:ln>
        </p:spPr>
      </p:cxnSp>
      <p:sp>
        <p:nvSpPr>
          <p:cNvPr id="1578" name="Google Shape;1578;p181"/>
          <p:cNvSpPr txBox="1">
            <a:spLocks noGrp="1"/>
          </p:cNvSpPr>
          <p:nvPr>
            <p:ph type="subTitle" idx="1"/>
          </p:nvPr>
        </p:nvSpPr>
        <p:spPr>
          <a:xfrm>
            <a:off x="335831" y="41580"/>
            <a:ext cx="3861600" cy="612300"/>
          </a:xfrm>
          <a:prstGeom prst="rect">
            <a:avLst/>
          </a:prstGeom>
        </p:spPr>
        <p:txBody>
          <a:bodyPr spcFirstLastPara="1" wrap="square" lIns="329175" tIns="68575" rIns="68575" bIns="68575" anchor="ctr" anchorCtr="0">
            <a:noAutofit/>
          </a:bodyPr>
          <a:lstStyle>
            <a:lvl1pPr lvl="0"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9pPr>
          </a:lstStyle>
          <a:p>
            <a:endParaRPr/>
          </a:p>
        </p:txBody>
      </p:sp>
      <p:cxnSp>
        <p:nvCxnSpPr>
          <p:cNvPr id="1579" name="Google Shape;1579;p181"/>
          <p:cNvCxnSpPr/>
          <p:nvPr/>
        </p:nvCxnSpPr>
        <p:spPr>
          <a:xfrm rot="10800000">
            <a:off x="335825" y="4800900"/>
            <a:ext cx="0" cy="342600"/>
          </a:xfrm>
          <a:prstGeom prst="straightConnector1">
            <a:avLst/>
          </a:prstGeom>
          <a:noFill/>
          <a:ln w="9525" cap="flat" cmpd="sng">
            <a:solidFill>
              <a:srgbClr val="EE0000"/>
            </a:solidFill>
            <a:prstDash val="solid"/>
            <a:round/>
            <a:headEnd type="none" w="med" len="med"/>
            <a:tailEnd type="none" w="med" len="med"/>
          </a:ln>
        </p:spPr>
      </p:cxnSp>
      <p:sp>
        <p:nvSpPr>
          <p:cNvPr id="1580" name="Google Shape;1580;p181"/>
          <p:cNvSpPr txBox="1">
            <a:spLocks noGrp="1"/>
          </p:cNvSpPr>
          <p:nvPr>
            <p:ph type="sldNum" idx="12"/>
          </p:nvPr>
        </p:nvSpPr>
        <p:spPr>
          <a:xfrm>
            <a:off x="61481" y="4627167"/>
            <a:ext cx="548700" cy="107700"/>
          </a:xfrm>
          <a:prstGeom prst="rect">
            <a:avLst/>
          </a:prstGeom>
          <a:noFill/>
          <a:ln>
            <a:noFill/>
          </a:ln>
        </p:spPr>
        <p:txBody>
          <a:bodyPr spcFirstLastPara="1" wrap="square" lIns="0" tIns="0" rIns="0" bIns="0" anchor="b" anchorCtr="0">
            <a:noAutofit/>
          </a:bodyPr>
          <a:lstStyle>
            <a:lvl1pPr lvl="0" algn="ctr" rtl="0">
              <a:buNone/>
              <a:defRPr sz="600">
                <a:latin typeface="Overpass SemiBold"/>
                <a:ea typeface="Overpass SemiBold"/>
                <a:cs typeface="Overpass SemiBold"/>
                <a:sym typeface="Overpass SemiBold"/>
              </a:defRPr>
            </a:lvl1pPr>
            <a:lvl2pPr lvl="1" algn="ctr" rtl="0">
              <a:buNone/>
              <a:defRPr sz="600">
                <a:latin typeface="Overpass SemiBold"/>
                <a:ea typeface="Overpass SemiBold"/>
                <a:cs typeface="Overpass SemiBold"/>
                <a:sym typeface="Overpass SemiBold"/>
              </a:defRPr>
            </a:lvl2pPr>
            <a:lvl3pPr lvl="2" algn="ctr" rtl="0">
              <a:buNone/>
              <a:defRPr sz="600">
                <a:latin typeface="Overpass SemiBold"/>
                <a:ea typeface="Overpass SemiBold"/>
                <a:cs typeface="Overpass SemiBold"/>
                <a:sym typeface="Overpass SemiBold"/>
              </a:defRPr>
            </a:lvl3pPr>
            <a:lvl4pPr lvl="3" algn="ctr" rtl="0">
              <a:buNone/>
              <a:defRPr sz="600">
                <a:latin typeface="Overpass SemiBold"/>
                <a:ea typeface="Overpass SemiBold"/>
                <a:cs typeface="Overpass SemiBold"/>
                <a:sym typeface="Overpass SemiBold"/>
              </a:defRPr>
            </a:lvl4pPr>
            <a:lvl5pPr lvl="4" algn="ctr" rtl="0">
              <a:buNone/>
              <a:defRPr sz="600">
                <a:latin typeface="Overpass SemiBold"/>
                <a:ea typeface="Overpass SemiBold"/>
                <a:cs typeface="Overpass SemiBold"/>
                <a:sym typeface="Overpass SemiBold"/>
              </a:defRPr>
            </a:lvl5pPr>
            <a:lvl6pPr lvl="5" algn="ctr" rtl="0">
              <a:buNone/>
              <a:defRPr sz="600">
                <a:latin typeface="Overpass SemiBold"/>
                <a:ea typeface="Overpass SemiBold"/>
                <a:cs typeface="Overpass SemiBold"/>
                <a:sym typeface="Overpass SemiBold"/>
              </a:defRPr>
            </a:lvl6pPr>
            <a:lvl7pPr lvl="6" algn="ctr" rtl="0">
              <a:buNone/>
              <a:defRPr sz="600">
                <a:latin typeface="Overpass SemiBold"/>
                <a:ea typeface="Overpass SemiBold"/>
                <a:cs typeface="Overpass SemiBold"/>
                <a:sym typeface="Overpass SemiBold"/>
              </a:defRPr>
            </a:lvl7pPr>
            <a:lvl8pPr lvl="7" algn="ctr" rtl="0">
              <a:buNone/>
              <a:defRPr sz="600">
                <a:latin typeface="Overpass SemiBold"/>
                <a:ea typeface="Overpass SemiBold"/>
                <a:cs typeface="Overpass SemiBold"/>
                <a:sym typeface="Overpass SemiBold"/>
              </a:defRPr>
            </a:lvl8pPr>
            <a:lvl9pPr lvl="8" algn="ctr" rtl="0">
              <a:buNone/>
              <a:defRPr sz="600">
                <a:latin typeface="Overpass SemiBold"/>
                <a:ea typeface="Overpass SemiBold"/>
                <a:cs typeface="Overpass SemiBold"/>
                <a:sym typeface="Overpass SemiBold"/>
              </a:defRPr>
            </a:lvl9pPr>
          </a:lstStyle>
          <a:p>
            <a:pPr marL="0" lvl="0" indent="0" algn="ctr" rtl="0">
              <a:spcBef>
                <a:spcPts val="0"/>
              </a:spcBef>
              <a:spcAft>
                <a:spcPts val="0"/>
              </a:spcAft>
              <a:buNone/>
            </a:pPr>
            <a:fld id="{00000000-1234-1234-1234-123412341234}" type="slidenum">
              <a:rPr lang="en"/>
              <a:t>‹#›</a:t>
            </a:fld>
            <a:endParaRPr/>
          </a:p>
        </p:txBody>
      </p:sp>
      <p:pic>
        <p:nvPicPr>
          <p:cNvPr id="1581" name="Google Shape;1581;p181"/>
          <p:cNvPicPr preferRelativeResize="0"/>
          <p:nvPr/>
        </p:nvPicPr>
        <p:blipFill rotWithShape="1">
          <a:blip r:embed="rId2">
            <a:alphaModFix/>
          </a:blip>
          <a:srcRect t="327" b="317"/>
          <a:stretch/>
        </p:blipFill>
        <p:spPr>
          <a:xfrm>
            <a:off x="8033460" y="4734938"/>
            <a:ext cx="731888" cy="171091"/>
          </a:xfrm>
          <a:prstGeom prst="rect">
            <a:avLst/>
          </a:prstGeom>
          <a:noFill/>
          <a:ln>
            <a:noFill/>
          </a:ln>
        </p:spPr>
      </p:pic>
      <p:sp>
        <p:nvSpPr>
          <p:cNvPr id="1582" name="Google Shape;1582;p181"/>
          <p:cNvSpPr txBox="1">
            <a:spLocks noGrp="1"/>
          </p:cNvSpPr>
          <p:nvPr>
            <p:ph type="subTitle" idx="2"/>
          </p:nvPr>
        </p:nvSpPr>
        <p:spPr>
          <a:xfrm>
            <a:off x="663788" y="4627163"/>
            <a:ext cx="6887100" cy="419700"/>
          </a:xfrm>
          <a:prstGeom prst="rect">
            <a:avLst/>
          </a:prstGeom>
        </p:spPr>
        <p:txBody>
          <a:bodyPr spcFirstLastPara="1" wrap="square" lIns="0" tIns="0" rIns="0" bIns="0" anchor="b" anchorCtr="0">
            <a:no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Interior white 17">
  <p:cSld name="CUSTOM_4_38">
    <p:spTree>
      <p:nvGrpSpPr>
        <p:cNvPr id="1" name="Shape 1583"/>
        <p:cNvGrpSpPr/>
        <p:nvPr/>
      </p:nvGrpSpPr>
      <p:grpSpPr>
        <a:xfrm>
          <a:off x="0" y="0"/>
          <a:ext cx="0" cy="0"/>
          <a:chOff x="0" y="0"/>
          <a:chExt cx="0" cy="0"/>
        </a:xfrm>
      </p:grpSpPr>
      <p:sp>
        <p:nvSpPr>
          <p:cNvPr id="1584" name="Google Shape;1584;p182"/>
          <p:cNvSpPr txBox="1">
            <a:spLocks noGrp="1"/>
          </p:cNvSpPr>
          <p:nvPr>
            <p:ph type="title"/>
          </p:nvPr>
        </p:nvSpPr>
        <p:spPr>
          <a:xfrm>
            <a:off x="1314450" y="709500"/>
            <a:ext cx="6515100" cy="725700"/>
          </a:xfrm>
          <a:prstGeom prst="rect">
            <a:avLst/>
          </a:prstGeom>
        </p:spPr>
        <p:txBody>
          <a:bodyPr spcFirstLastPara="1" wrap="square" lIns="0" tIns="0" rIns="0" bIns="0" anchor="t" anchorCtr="0">
            <a:noAutofit/>
          </a:bodyPr>
          <a:lstStyle>
            <a:lvl1pPr lvl="0" algn="ctr" rtl="0">
              <a:lnSpc>
                <a:spcPct val="130000"/>
              </a:lnSpc>
              <a:spcBef>
                <a:spcPts val="0"/>
              </a:spcBef>
              <a:spcAft>
                <a:spcPts val="0"/>
              </a:spcAft>
              <a:buNone/>
              <a:defRPr sz="2000">
                <a:solidFill>
                  <a:srgbClr val="000000"/>
                </a:solidFill>
              </a:defRPr>
            </a:lvl1pPr>
            <a:lvl2pPr lvl="1" algn="ctr" rtl="0">
              <a:lnSpc>
                <a:spcPct val="130000"/>
              </a:lnSpc>
              <a:spcBef>
                <a:spcPts val="0"/>
              </a:spcBef>
              <a:spcAft>
                <a:spcPts val="0"/>
              </a:spcAft>
              <a:buNone/>
              <a:defRPr sz="2000">
                <a:solidFill>
                  <a:srgbClr val="000000"/>
                </a:solidFill>
              </a:defRPr>
            </a:lvl2pPr>
            <a:lvl3pPr lvl="2" algn="ctr" rtl="0">
              <a:lnSpc>
                <a:spcPct val="130000"/>
              </a:lnSpc>
              <a:spcBef>
                <a:spcPts val="0"/>
              </a:spcBef>
              <a:spcAft>
                <a:spcPts val="0"/>
              </a:spcAft>
              <a:buNone/>
              <a:defRPr sz="2000">
                <a:solidFill>
                  <a:srgbClr val="000000"/>
                </a:solidFill>
              </a:defRPr>
            </a:lvl3pPr>
            <a:lvl4pPr lvl="3" algn="ctr" rtl="0">
              <a:lnSpc>
                <a:spcPct val="130000"/>
              </a:lnSpc>
              <a:spcBef>
                <a:spcPts val="0"/>
              </a:spcBef>
              <a:spcAft>
                <a:spcPts val="0"/>
              </a:spcAft>
              <a:buNone/>
              <a:defRPr sz="2000">
                <a:solidFill>
                  <a:srgbClr val="000000"/>
                </a:solidFill>
              </a:defRPr>
            </a:lvl4pPr>
            <a:lvl5pPr lvl="4" algn="ctr" rtl="0">
              <a:lnSpc>
                <a:spcPct val="130000"/>
              </a:lnSpc>
              <a:spcBef>
                <a:spcPts val="0"/>
              </a:spcBef>
              <a:spcAft>
                <a:spcPts val="0"/>
              </a:spcAft>
              <a:buNone/>
              <a:defRPr sz="2000">
                <a:solidFill>
                  <a:srgbClr val="000000"/>
                </a:solidFill>
              </a:defRPr>
            </a:lvl5pPr>
            <a:lvl6pPr lvl="5" algn="ctr" rtl="0">
              <a:lnSpc>
                <a:spcPct val="130000"/>
              </a:lnSpc>
              <a:spcBef>
                <a:spcPts val="0"/>
              </a:spcBef>
              <a:spcAft>
                <a:spcPts val="0"/>
              </a:spcAft>
              <a:buNone/>
              <a:defRPr sz="2000">
                <a:solidFill>
                  <a:srgbClr val="000000"/>
                </a:solidFill>
              </a:defRPr>
            </a:lvl6pPr>
            <a:lvl7pPr lvl="6" algn="ctr" rtl="0">
              <a:lnSpc>
                <a:spcPct val="130000"/>
              </a:lnSpc>
              <a:spcBef>
                <a:spcPts val="0"/>
              </a:spcBef>
              <a:spcAft>
                <a:spcPts val="0"/>
              </a:spcAft>
              <a:buNone/>
              <a:defRPr sz="2000">
                <a:solidFill>
                  <a:srgbClr val="000000"/>
                </a:solidFill>
              </a:defRPr>
            </a:lvl7pPr>
            <a:lvl8pPr lvl="7" algn="ctr" rtl="0">
              <a:lnSpc>
                <a:spcPct val="130000"/>
              </a:lnSpc>
              <a:spcBef>
                <a:spcPts val="0"/>
              </a:spcBef>
              <a:spcAft>
                <a:spcPts val="0"/>
              </a:spcAft>
              <a:buNone/>
              <a:defRPr sz="2000">
                <a:solidFill>
                  <a:srgbClr val="000000"/>
                </a:solidFill>
              </a:defRPr>
            </a:lvl8pPr>
            <a:lvl9pPr lvl="8" algn="ctr" rtl="0">
              <a:lnSpc>
                <a:spcPct val="130000"/>
              </a:lnSpc>
              <a:spcBef>
                <a:spcPts val="0"/>
              </a:spcBef>
              <a:spcAft>
                <a:spcPts val="0"/>
              </a:spcAft>
              <a:buNone/>
              <a:defRPr sz="2000">
                <a:solidFill>
                  <a:srgbClr val="000000"/>
                </a:solidFill>
              </a:defRPr>
            </a:lvl9pPr>
          </a:lstStyle>
          <a:p>
            <a:endParaRPr/>
          </a:p>
        </p:txBody>
      </p:sp>
      <p:cxnSp>
        <p:nvCxnSpPr>
          <p:cNvPr id="1585" name="Google Shape;1585;p182"/>
          <p:cNvCxnSpPr/>
          <p:nvPr/>
        </p:nvCxnSpPr>
        <p:spPr>
          <a:xfrm rot="10800000">
            <a:off x="335831" y="150"/>
            <a:ext cx="0" cy="664800"/>
          </a:xfrm>
          <a:prstGeom prst="straightConnector1">
            <a:avLst/>
          </a:prstGeom>
          <a:noFill/>
          <a:ln w="9525" cap="flat" cmpd="sng">
            <a:solidFill>
              <a:srgbClr val="EE0000"/>
            </a:solidFill>
            <a:prstDash val="solid"/>
            <a:round/>
            <a:headEnd type="none" w="med" len="med"/>
            <a:tailEnd type="none" w="med" len="med"/>
          </a:ln>
        </p:spPr>
      </p:cxnSp>
      <p:sp>
        <p:nvSpPr>
          <p:cNvPr id="1586" name="Google Shape;1586;p182"/>
          <p:cNvSpPr txBox="1">
            <a:spLocks noGrp="1"/>
          </p:cNvSpPr>
          <p:nvPr>
            <p:ph type="subTitle" idx="1"/>
          </p:nvPr>
        </p:nvSpPr>
        <p:spPr>
          <a:xfrm>
            <a:off x="335831" y="41580"/>
            <a:ext cx="3861600" cy="612300"/>
          </a:xfrm>
          <a:prstGeom prst="rect">
            <a:avLst/>
          </a:prstGeom>
        </p:spPr>
        <p:txBody>
          <a:bodyPr spcFirstLastPara="1" wrap="square" lIns="329175" tIns="68575" rIns="68575" bIns="68575" anchor="ctr" anchorCtr="0">
            <a:noAutofit/>
          </a:bodyPr>
          <a:lstStyle>
            <a:lvl1pPr lvl="0"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9pPr>
          </a:lstStyle>
          <a:p>
            <a:endParaRPr/>
          </a:p>
        </p:txBody>
      </p:sp>
      <p:cxnSp>
        <p:nvCxnSpPr>
          <p:cNvPr id="1587" name="Google Shape;1587;p182"/>
          <p:cNvCxnSpPr/>
          <p:nvPr/>
        </p:nvCxnSpPr>
        <p:spPr>
          <a:xfrm rot="10800000">
            <a:off x="335825" y="4800900"/>
            <a:ext cx="0" cy="342600"/>
          </a:xfrm>
          <a:prstGeom prst="straightConnector1">
            <a:avLst/>
          </a:prstGeom>
          <a:noFill/>
          <a:ln w="9525" cap="flat" cmpd="sng">
            <a:solidFill>
              <a:srgbClr val="EE0000"/>
            </a:solidFill>
            <a:prstDash val="solid"/>
            <a:round/>
            <a:headEnd type="none" w="med" len="med"/>
            <a:tailEnd type="none" w="med" len="med"/>
          </a:ln>
        </p:spPr>
      </p:cxnSp>
      <p:sp>
        <p:nvSpPr>
          <p:cNvPr id="1588" name="Google Shape;1588;p182"/>
          <p:cNvSpPr txBox="1">
            <a:spLocks noGrp="1"/>
          </p:cNvSpPr>
          <p:nvPr>
            <p:ph type="sldNum" idx="12"/>
          </p:nvPr>
        </p:nvSpPr>
        <p:spPr>
          <a:xfrm>
            <a:off x="61481" y="4627167"/>
            <a:ext cx="548700" cy="107700"/>
          </a:xfrm>
          <a:prstGeom prst="rect">
            <a:avLst/>
          </a:prstGeom>
          <a:noFill/>
          <a:ln>
            <a:noFill/>
          </a:ln>
        </p:spPr>
        <p:txBody>
          <a:bodyPr spcFirstLastPara="1" wrap="square" lIns="0" tIns="0" rIns="0" bIns="0" anchor="b" anchorCtr="0">
            <a:noAutofit/>
          </a:bodyPr>
          <a:lstStyle>
            <a:lvl1pPr lvl="0" algn="ctr" rtl="0">
              <a:buNone/>
              <a:defRPr sz="600">
                <a:latin typeface="Overpass SemiBold"/>
                <a:ea typeface="Overpass SemiBold"/>
                <a:cs typeface="Overpass SemiBold"/>
                <a:sym typeface="Overpass SemiBold"/>
              </a:defRPr>
            </a:lvl1pPr>
            <a:lvl2pPr lvl="1" algn="ctr" rtl="0">
              <a:buNone/>
              <a:defRPr sz="600">
                <a:latin typeface="Overpass SemiBold"/>
                <a:ea typeface="Overpass SemiBold"/>
                <a:cs typeface="Overpass SemiBold"/>
                <a:sym typeface="Overpass SemiBold"/>
              </a:defRPr>
            </a:lvl2pPr>
            <a:lvl3pPr lvl="2" algn="ctr" rtl="0">
              <a:buNone/>
              <a:defRPr sz="600">
                <a:latin typeface="Overpass SemiBold"/>
                <a:ea typeface="Overpass SemiBold"/>
                <a:cs typeface="Overpass SemiBold"/>
                <a:sym typeface="Overpass SemiBold"/>
              </a:defRPr>
            </a:lvl3pPr>
            <a:lvl4pPr lvl="3" algn="ctr" rtl="0">
              <a:buNone/>
              <a:defRPr sz="600">
                <a:latin typeface="Overpass SemiBold"/>
                <a:ea typeface="Overpass SemiBold"/>
                <a:cs typeface="Overpass SemiBold"/>
                <a:sym typeface="Overpass SemiBold"/>
              </a:defRPr>
            </a:lvl4pPr>
            <a:lvl5pPr lvl="4" algn="ctr" rtl="0">
              <a:buNone/>
              <a:defRPr sz="600">
                <a:latin typeface="Overpass SemiBold"/>
                <a:ea typeface="Overpass SemiBold"/>
                <a:cs typeface="Overpass SemiBold"/>
                <a:sym typeface="Overpass SemiBold"/>
              </a:defRPr>
            </a:lvl5pPr>
            <a:lvl6pPr lvl="5" algn="ctr" rtl="0">
              <a:buNone/>
              <a:defRPr sz="600">
                <a:latin typeface="Overpass SemiBold"/>
                <a:ea typeface="Overpass SemiBold"/>
                <a:cs typeface="Overpass SemiBold"/>
                <a:sym typeface="Overpass SemiBold"/>
              </a:defRPr>
            </a:lvl6pPr>
            <a:lvl7pPr lvl="6" algn="ctr" rtl="0">
              <a:buNone/>
              <a:defRPr sz="600">
                <a:latin typeface="Overpass SemiBold"/>
                <a:ea typeface="Overpass SemiBold"/>
                <a:cs typeface="Overpass SemiBold"/>
                <a:sym typeface="Overpass SemiBold"/>
              </a:defRPr>
            </a:lvl7pPr>
            <a:lvl8pPr lvl="7" algn="ctr" rtl="0">
              <a:buNone/>
              <a:defRPr sz="600">
                <a:latin typeface="Overpass SemiBold"/>
                <a:ea typeface="Overpass SemiBold"/>
                <a:cs typeface="Overpass SemiBold"/>
                <a:sym typeface="Overpass SemiBold"/>
              </a:defRPr>
            </a:lvl8pPr>
            <a:lvl9pPr lvl="8" algn="ctr" rtl="0">
              <a:buNone/>
              <a:defRPr sz="600">
                <a:latin typeface="Overpass SemiBold"/>
                <a:ea typeface="Overpass SemiBold"/>
                <a:cs typeface="Overpass SemiBold"/>
                <a:sym typeface="Overpass SemiBold"/>
              </a:defRPr>
            </a:lvl9pPr>
          </a:lstStyle>
          <a:p>
            <a:pPr marL="0" lvl="0" indent="0" algn="ctr" rtl="0">
              <a:spcBef>
                <a:spcPts val="0"/>
              </a:spcBef>
              <a:spcAft>
                <a:spcPts val="0"/>
              </a:spcAft>
              <a:buNone/>
            </a:pPr>
            <a:fld id="{00000000-1234-1234-1234-123412341234}" type="slidenum">
              <a:rPr lang="en"/>
              <a:t>‹#›</a:t>
            </a:fld>
            <a:endParaRPr/>
          </a:p>
        </p:txBody>
      </p:sp>
      <p:pic>
        <p:nvPicPr>
          <p:cNvPr id="1589" name="Google Shape;1589;p182"/>
          <p:cNvPicPr preferRelativeResize="0"/>
          <p:nvPr/>
        </p:nvPicPr>
        <p:blipFill rotWithShape="1">
          <a:blip r:embed="rId2">
            <a:alphaModFix/>
          </a:blip>
          <a:srcRect t="327" b="317"/>
          <a:stretch/>
        </p:blipFill>
        <p:spPr>
          <a:xfrm>
            <a:off x="8033460" y="4734938"/>
            <a:ext cx="731888" cy="171091"/>
          </a:xfrm>
          <a:prstGeom prst="rect">
            <a:avLst/>
          </a:prstGeom>
          <a:noFill/>
          <a:ln>
            <a:noFill/>
          </a:ln>
        </p:spPr>
      </p:pic>
      <p:sp>
        <p:nvSpPr>
          <p:cNvPr id="1590" name="Google Shape;1590;p182"/>
          <p:cNvSpPr txBox="1">
            <a:spLocks noGrp="1"/>
          </p:cNvSpPr>
          <p:nvPr>
            <p:ph type="subTitle" idx="2"/>
          </p:nvPr>
        </p:nvSpPr>
        <p:spPr>
          <a:xfrm>
            <a:off x="663788" y="4627163"/>
            <a:ext cx="6887100" cy="419700"/>
          </a:xfrm>
          <a:prstGeom prst="rect">
            <a:avLst/>
          </a:prstGeom>
        </p:spPr>
        <p:txBody>
          <a:bodyPr spcFirstLastPara="1" wrap="square" lIns="0" tIns="0" rIns="0" bIns="0" anchor="b" anchorCtr="0">
            <a:no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Interior white 18">
  <p:cSld name="CUSTOM_4_39">
    <p:spTree>
      <p:nvGrpSpPr>
        <p:cNvPr id="1" name="Shape 1591"/>
        <p:cNvGrpSpPr/>
        <p:nvPr/>
      </p:nvGrpSpPr>
      <p:grpSpPr>
        <a:xfrm>
          <a:off x="0" y="0"/>
          <a:ext cx="0" cy="0"/>
          <a:chOff x="0" y="0"/>
          <a:chExt cx="0" cy="0"/>
        </a:xfrm>
      </p:grpSpPr>
      <p:sp>
        <p:nvSpPr>
          <p:cNvPr id="1592" name="Google Shape;1592;p183"/>
          <p:cNvSpPr txBox="1">
            <a:spLocks noGrp="1"/>
          </p:cNvSpPr>
          <p:nvPr>
            <p:ph type="title"/>
          </p:nvPr>
        </p:nvSpPr>
        <p:spPr>
          <a:xfrm>
            <a:off x="1314450" y="709500"/>
            <a:ext cx="6515100" cy="725700"/>
          </a:xfrm>
          <a:prstGeom prst="rect">
            <a:avLst/>
          </a:prstGeom>
        </p:spPr>
        <p:txBody>
          <a:bodyPr spcFirstLastPara="1" wrap="square" lIns="0" tIns="0" rIns="0" bIns="0" anchor="t" anchorCtr="0">
            <a:noAutofit/>
          </a:bodyPr>
          <a:lstStyle>
            <a:lvl1pPr lvl="0" algn="ctr" rtl="0">
              <a:lnSpc>
                <a:spcPct val="130000"/>
              </a:lnSpc>
              <a:spcBef>
                <a:spcPts val="0"/>
              </a:spcBef>
              <a:spcAft>
                <a:spcPts val="0"/>
              </a:spcAft>
              <a:buNone/>
              <a:defRPr sz="2000">
                <a:solidFill>
                  <a:srgbClr val="000000"/>
                </a:solidFill>
              </a:defRPr>
            </a:lvl1pPr>
            <a:lvl2pPr lvl="1" algn="ctr" rtl="0">
              <a:lnSpc>
                <a:spcPct val="130000"/>
              </a:lnSpc>
              <a:spcBef>
                <a:spcPts val="0"/>
              </a:spcBef>
              <a:spcAft>
                <a:spcPts val="0"/>
              </a:spcAft>
              <a:buNone/>
              <a:defRPr sz="2000">
                <a:solidFill>
                  <a:srgbClr val="000000"/>
                </a:solidFill>
              </a:defRPr>
            </a:lvl2pPr>
            <a:lvl3pPr lvl="2" algn="ctr" rtl="0">
              <a:lnSpc>
                <a:spcPct val="130000"/>
              </a:lnSpc>
              <a:spcBef>
                <a:spcPts val="0"/>
              </a:spcBef>
              <a:spcAft>
                <a:spcPts val="0"/>
              </a:spcAft>
              <a:buNone/>
              <a:defRPr sz="2000">
                <a:solidFill>
                  <a:srgbClr val="000000"/>
                </a:solidFill>
              </a:defRPr>
            </a:lvl3pPr>
            <a:lvl4pPr lvl="3" algn="ctr" rtl="0">
              <a:lnSpc>
                <a:spcPct val="130000"/>
              </a:lnSpc>
              <a:spcBef>
                <a:spcPts val="0"/>
              </a:spcBef>
              <a:spcAft>
                <a:spcPts val="0"/>
              </a:spcAft>
              <a:buNone/>
              <a:defRPr sz="2000">
                <a:solidFill>
                  <a:srgbClr val="000000"/>
                </a:solidFill>
              </a:defRPr>
            </a:lvl4pPr>
            <a:lvl5pPr lvl="4" algn="ctr" rtl="0">
              <a:lnSpc>
                <a:spcPct val="130000"/>
              </a:lnSpc>
              <a:spcBef>
                <a:spcPts val="0"/>
              </a:spcBef>
              <a:spcAft>
                <a:spcPts val="0"/>
              </a:spcAft>
              <a:buNone/>
              <a:defRPr sz="2000">
                <a:solidFill>
                  <a:srgbClr val="000000"/>
                </a:solidFill>
              </a:defRPr>
            </a:lvl5pPr>
            <a:lvl6pPr lvl="5" algn="ctr" rtl="0">
              <a:lnSpc>
                <a:spcPct val="130000"/>
              </a:lnSpc>
              <a:spcBef>
                <a:spcPts val="0"/>
              </a:spcBef>
              <a:spcAft>
                <a:spcPts val="0"/>
              </a:spcAft>
              <a:buNone/>
              <a:defRPr sz="2000">
                <a:solidFill>
                  <a:srgbClr val="000000"/>
                </a:solidFill>
              </a:defRPr>
            </a:lvl6pPr>
            <a:lvl7pPr lvl="6" algn="ctr" rtl="0">
              <a:lnSpc>
                <a:spcPct val="130000"/>
              </a:lnSpc>
              <a:spcBef>
                <a:spcPts val="0"/>
              </a:spcBef>
              <a:spcAft>
                <a:spcPts val="0"/>
              </a:spcAft>
              <a:buNone/>
              <a:defRPr sz="2000">
                <a:solidFill>
                  <a:srgbClr val="000000"/>
                </a:solidFill>
              </a:defRPr>
            </a:lvl7pPr>
            <a:lvl8pPr lvl="7" algn="ctr" rtl="0">
              <a:lnSpc>
                <a:spcPct val="130000"/>
              </a:lnSpc>
              <a:spcBef>
                <a:spcPts val="0"/>
              </a:spcBef>
              <a:spcAft>
                <a:spcPts val="0"/>
              </a:spcAft>
              <a:buNone/>
              <a:defRPr sz="2000">
                <a:solidFill>
                  <a:srgbClr val="000000"/>
                </a:solidFill>
              </a:defRPr>
            </a:lvl8pPr>
            <a:lvl9pPr lvl="8" algn="ctr" rtl="0">
              <a:lnSpc>
                <a:spcPct val="130000"/>
              </a:lnSpc>
              <a:spcBef>
                <a:spcPts val="0"/>
              </a:spcBef>
              <a:spcAft>
                <a:spcPts val="0"/>
              </a:spcAft>
              <a:buNone/>
              <a:defRPr sz="2000">
                <a:solidFill>
                  <a:srgbClr val="000000"/>
                </a:solidFill>
              </a:defRPr>
            </a:lvl9pPr>
          </a:lstStyle>
          <a:p>
            <a:endParaRPr/>
          </a:p>
        </p:txBody>
      </p:sp>
      <p:cxnSp>
        <p:nvCxnSpPr>
          <p:cNvPr id="1593" name="Google Shape;1593;p183"/>
          <p:cNvCxnSpPr/>
          <p:nvPr/>
        </p:nvCxnSpPr>
        <p:spPr>
          <a:xfrm rot="10800000">
            <a:off x="335831" y="150"/>
            <a:ext cx="0" cy="664800"/>
          </a:xfrm>
          <a:prstGeom prst="straightConnector1">
            <a:avLst/>
          </a:prstGeom>
          <a:noFill/>
          <a:ln w="9525" cap="flat" cmpd="sng">
            <a:solidFill>
              <a:srgbClr val="EE0000"/>
            </a:solidFill>
            <a:prstDash val="solid"/>
            <a:round/>
            <a:headEnd type="none" w="med" len="med"/>
            <a:tailEnd type="none" w="med" len="med"/>
          </a:ln>
        </p:spPr>
      </p:cxnSp>
      <p:sp>
        <p:nvSpPr>
          <p:cNvPr id="1594" name="Google Shape;1594;p183"/>
          <p:cNvSpPr txBox="1">
            <a:spLocks noGrp="1"/>
          </p:cNvSpPr>
          <p:nvPr>
            <p:ph type="subTitle" idx="1"/>
          </p:nvPr>
        </p:nvSpPr>
        <p:spPr>
          <a:xfrm>
            <a:off x="335831" y="41580"/>
            <a:ext cx="3861600" cy="612300"/>
          </a:xfrm>
          <a:prstGeom prst="rect">
            <a:avLst/>
          </a:prstGeom>
        </p:spPr>
        <p:txBody>
          <a:bodyPr spcFirstLastPara="1" wrap="square" lIns="329175" tIns="68575" rIns="68575" bIns="68575" anchor="ctr" anchorCtr="0">
            <a:noAutofit/>
          </a:bodyPr>
          <a:lstStyle>
            <a:lvl1pPr lvl="0"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9pPr>
          </a:lstStyle>
          <a:p>
            <a:endParaRPr/>
          </a:p>
        </p:txBody>
      </p:sp>
      <p:cxnSp>
        <p:nvCxnSpPr>
          <p:cNvPr id="1595" name="Google Shape;1595;p183"/>
          <p:cNvCxnSpPr/>
          <p:nvPr/>
        </p:nvCxnSpPr>
        <p:spPr>
          <a:xfrm rot="10800000">
            <a:off x="335825" y="4800900"/>
            <a:ext cx="0" cy="342600"/>
          </a:xfrm>
          <a:prstGeom prst="straightConnector1">
            <a:avLst/>
          </a:prstGeom>
          <a:noFill/>
          <a:ln w="9525" cap="flat" cmpd="sng">
            <a:solidFill>
              <a:srgbClr val="EE0000"/>
            </a:solidFill>
            <a:prstDash val="solid"/>
            <a:round/>
            <a:headEnd type="none" w="med" len="med"/>
            <a:tailEnd type="none" w="med" len="med"/>
          </a:ln>
        </p:spPr>
      </p:cxnSp>
      <p:sp>
        <p:nvSpPr>
          <p:cNvPr id="1596" name="Google Shape;1596;p183"/>
          <p:cNvSpPr txBox="1">
            <a:spLocks noGrp="1"/>
          </p:cNvSpPr>
          <p:nvPr>
            <p:ph type="sldNum" idx="12"/>
          </p:nvPr>
        </p:nvSpPr>
        <p:spPr>
          <a:xfrm>
            <a:off x="61481" y="4627167"/>
            <a:ext cx="548700" cy="107700"/>
          </a:xfrm>
          <a:prstGeom prst="rect">
            <a:avLst/>
          </a:prstGeom>
          <a:noFill/>
          <a:ln>
            <a:noFill/>
          </a:ln>
        </p:spPr>
        <p:txBody>
          <a:bodyPr spcFirstLastPara="1" wrap="square" lIns="0" tIns="0" rIns="0" bIns="0" anchor="b" anchorCtr="0">
            <a:noAutofit/>
          </a:bodyPr>
          <a:lstStyle>
            <a:lvl1pPr lvl="0" algn="ctr" rtl="0">
              <a:buNone/>
              <a:defRPr sz="600">
                <a:latin typeface="Overpass SemiBold"/>
                <a:ea typeface="Overpass SemiBold"/>
                <a:cs typeface="Overpass SemiBold"/>
                <a:sym typeface="Overpass SemiBold"/>
              </a:defRPr>
            </a:lvl1pPr>
            <a:lvl2pPr lvl="1" algn="ctr" rtl="0">
              <a:buNone/>
              <a:defRPr sz="600">
                <a:latin typeface="Overpass SemiBold"/>
                <a:ea typeface="Overpass SemiBold"/>
                <a:cs typeface="Overpass SemiBold"/>
                <a:sym typeface="Overpass SemiBold"/>
              </a:defRPr>
            </a:lvl2pPr>
            <a:lvl3pPr lvl="2" algn="ctr" rtl="0">
              <a:buNone/>
              <a:defRPr sz="600">
                <a:latin typeface="Overpass SemiBold"/>
                <a:ea typeface="Overpass SemiBold"/>
                <a:cs typeface="Overpass SemiBold"/>
                <a:sym typeface="Overpass SemiBold"/>
              </a:defRPr>
            </a:lvl3pPr>
            <a:lvl4pPr lvl="3" algn="ctr" rtl="0">
              <a:buNone/>
              <a:defRPr sz="600">
                <a:latin typeface="Overpass SemiBold"/>
                <a:ea typeface="Overpass SemiBold"/>
                <a:cs typeface="Overpass SemiBold"/>
                <a:sym typeface="Overpass SemiBold"/>
              </a:defRPr>
            </a:lvl4pPr>
            <a:lvl5pPr lvl="4" algn="ctr" rtl="0">
              <a:buNone/>
              <a:defRPr sz="600">
                <a:latin typeface="Overpass SemiBold"/>
                <a:ea typeface="Overpass SemiBold"/>
                <a:cs typeface="Overpass SemiBold"/>
                <a:sym typeface="Overpass SemiBold"/>
              </a:defRPr>
            </a:lvl5pPr>
            <a:lvl6pPr lvl="5" algn="ctr" rtl="0">
              <a:buNone/>
              <a:defRPr sz="600">
                <a:latin typeface="Overpass SemiBold"/>
                <a:ea typeface="Overpass SemiBold"/>
                <a:cs typeface="Overpass SemiBold"/>
                <a:sym typeface="Overpass SemiBold"/>
              </a:defRPr>
            </a:lvl6pPr>
            <a:lvl7pPr lvl="6" algn="ctr" rtl="0">
              <a:buNone/>
              <a:defRPr sz="600">
                <a:latin typeface="Overpass SemiBold"/>
                <a:ea typeface="Overpass SemiBold"/>
                <a:cs typeface="Overpass SemiBold"/>
                <a:sym typeface="Overpass SemiBold"/>
              </a:defRPr>
            </a:lvl7pPr>
            <a:lvl8pPr lvl="7" algn="ctr" rtl="0">
              <a:buNone/>
              <a:defRPr sz="600">
                <a:latin typeface="Overpass SemiBold"/>
                <a:ea typeface="Overpass SemiBold"/>
                <a:cs typeface="Overpass SemiBold"/>
                <a:sym typeface="Overpass SemiBold"/>
              </a:defRPr>
            </a:lvl8pPr>
            <a:lvl9pPr lvl="8" algn="ctr" rtl="0">
              <a:buNone/>
              <a:defRPr sz="600">
                <a:latin typeface="Overpass SemiBold"/>
                <a:ea typeface="Overpass SemiBold"/>
                <a:cs typeface="Overpass SemiBold"/>
                <a:sym typeface="Overpass SemiBold"/>
              </a:defRPr>
            </a:lvl9pPr>
          </a:lstStyle>
          <a:p>
            <a:pPr marL="0" lvl="0" indent="0" algn="ctr" rtl="0">
              <a:spcBef>
                <a:spcPts val="0"/>
              </a:spcBef>
              <a:spcAft>
                <a:spcPts val="0"/>
              </a:spcAft>
              <a:buNone/>
            </a:pPr>
            <a:fld id="{00000000-1234-1234-1234-123412341234}" type="slidenum">
              <a:rPr lang="en"/>
              <a:t>‹#›</a:t>
            </a:fld>
            <a:endParaRPr/>
          </a:p>
        </p:txBody>
      </p:sp>
      <p:pic>
        <p:nvPicPr>
          <p:cNvPr id="1597" name="Google Shape;1597;p183"/>
          <p:cNvPicPr preferRelativeResize="0"/>
          <p:nvPr/>
        </p:nvPicPr>
        <p:blipFill rotWithShape="1">
          <a:blip r:embed="rId2">
            <a:alphaModFix/>
          </a:blip>
          <a:srcRect t="327" b="317"/>
          <a:stretch/>
        </p:blipFill>
        <p:spPr>
          <a:xfrm>
            <a:off x="8033460" y="4734938"/>
            <a:ext cx="731888" cy="171091"/>
          </a:xfrm>
          <a:prstGeom prst="rect">
            <a:avLst/>
          </a:prstGeom>
          <a:noFill/>
          <a:ln>
            <a:noFill/>
          </a:ln>
        </p:spPr>
      </p:pic>
      <p:sp>
        <p:nvSpPr>
          <p:cNvPr id="1598" name="Google Shape;1598;p183"/>
          <p:cNvSpPr txBox="1">
            <a:spLocks noGrp="1"/>
          </p:cNvSpPr>
          <p:nvPr>
            <p:ph type="subTitle" idx="2"/>
          </p:nvPr>
        </p:nvSpPr>
        <p:spPr>
          <a:xfrm>
            <a:off x="663788" y="4627163"/>
            <a:ext cx="6887100" cy="419700"/>
          </a:xfrm>
          <a:prstGeom prst="rect">
            <a:avLst/>
          </a:prstGeom>
        </p:spPr>
        <p:txBody>
          <a:bodyPr spcFirstLastPara="1" wrap="square" lIns="0" tIns="0" rIns="0" bIns="0" anchor="b" anchorCtr="0">
            <a:no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Interior white 19">
  <p:cSld name="CUSTOM_4_40">
    <p:spTree>
      <p:nvGrpSpPr>
        <p:cNvPr id="1" name="Shape 1599"/>
        <p:cNvGrpSpPr/>
        <p:nvPr/>
      </p:nvGrpSpPr>
      <p:grpSpPr>
        <a:xfrm>
          <a:off x="0" y="0"/>
          <a:ext cx="0" cy="0"/>
          <a:chOff x="0" y="0"/>
          <a:chExt cx="0" cy="0"/>
        </a:xfrm>
      </p:grpSpPr>
      <p:sp>
        <p:nvSpPr>
          <p:cNvPr id="1600" name="Google Shape;1600;p184"/>
          <p:cNvSpPr txBox="1">
            <a:spLocks noGrp="1"/>
          </p:cNvSpPr>
          <p:nvPr>
            <p:ph type="title"/>
          </p:nvPr>
        </p:nvSpPr>
        <p:spPr>
          <a:xfrm>
            <a:off x="1314450" y="709500"/>
            <a:ext cx="6515100" cy="725700"/>
          </a:xfrm>
          <a:prstGeom prst="rect">
            <a:avLst/>
          </a:prstGeom>
        </p:spPr>
        <p:txBody>
          <a:bodyPr spcFirstLastPara="1" wrap="square" lIns="0" tIns="0" rIns="0" bIns="0" anchor="t" anchorCtr="0">
            <a:noAutofit/>
          </a:bodyPr>
          <a:lstStyle>
            <a:lvl1pPr lvl="0" algn="ctr" rtl="0">
              <a:lnSpc>
                <a:spcPct val="130000"/>
              </a:lnSpc>
              <a:spcBef>
                <a:spcPts val="0"/>
              </a:spcBef>
              <a:spcAft>
                <a:spcPts val="0"/>
              </a:spcAft>
              <a:buNone/>
              <a:defRPr sz="2000">
                <a:solidFill>
                  <a:srgbClr val="000000"/>
                </a:solidFill>
              </a:defRPr>
            </a:lvl1pPr>
            <a:lvl2pPr lvl="1" algn="ctr" rtl="0">
              <a:lnSpc>
                <a:spcPct val="130000"/>
              </a:lnSpc>
              <a:spcBef>
                <a:spcPts val="0"/>
              </a:spcBef>
              <a:spcAft>
                <a:spcPts val="0"/>
              </a:spcAft>
              <a:buNone/>
              <a:defRPr sz="2000">
                <a:solidFill>
                  <a:srgbClr val="000000"/>
                </a:solidFill>
              </a:defRPr>
            </a:lvl2pPr>
            <a:lvl3pPr lvl="2" algn="ctr" rtl="0">
              <a:lnSpc>
                <a:spcPct val="130000"/>
              </a:lnSpc>
              <a:spcBef>
                <a:spcPts val="0"/>
              </a:spcBef>
              <a:spcAft>
                <a:spcPts val="0"/>
              </a:spcAft>
              <a:buNone/>
              <a:defRPr sz="2000">
                <a:solidFill>
                  <a:srgbClr val="000000"/>
                </a:solidFill>
              </a:defRPr>
            </a:lvl3pPr>
            <a:lvl4pPr lvl="3" algn="ctr" rtl="0">
              <a:lnSpc>
                <a:spcPct val="130000"/>
              </a:lnSpc>
              <a:spcBef>
                <a:spcPts val="0"/>
              </a:spcBef>
              <a:spcAft>
                <a:spcPts val="0"/>
              </a:spcAft>
              <a:buNone/>
              <a:defRPr sz="2000">
                <a:solidFill>
                  <a:srgbClr val="000000"/>
                </a:solidFill>
              </a:defRPr>
            </a:lvl4pPr>
            <a:lvl5pPr lvl="4" algn="ctr" rtl="0">
              <a:lnSpc>
                <a:spcPct val="130000"/>
              </a:lnSpc>
              <a:spcBef>
                <a:spcPts val="0"/>
              </a:spcBef>
              <a:spcAft>
                <a:spcPts val="0"/>
              </a:spcAft>
              <a:buNone/>
              <a:defRPr sz="2000">
                <a:solidFill>
                  <a:srgbClr val="000000"/>
                </a:solidFill>
              </a:defRPr>
            </a:lvl5pPr>
            <a:lvl6pPr lvl="5" algn="ctr" rtl="0">
              <a:lnSpc>
                <a:spcPct val="130000"/>
              </a:lnSpc>
              <a:spcBef>
                <a:spcPts val="0"/>
              </a:spcBef>
              <a:spcAft>
                <a:spcPts val="0"/>
              </a:spcAft>
              <a:buNone/>
              <a:defRPr sz="2000">
                <a:solidFill>
                  <a:srgbClr val="000000"/>
                </a:solidFill>
              </a:defRPr>
            </a:lvl6pPr>
            <a:lvl7pPr lvl="6" algn="ctr" rtl="0">
              <a:lnSpc>
                <a:spcPct val="130000"/>
              </a:lnSpc>
              <a:spcBef>
                <a:spcPts val="0"/>
              </a:spcBef>
              <a:spcAft>
                <a:spcPts val="0"/>
              </a:spcAft>
              <a:buNone/>
              <a:defRPr sz="2000">
                <a:solidFill>
                  <a:srgbClr val="000000"/>
                </a:solidFill>
              </a:defRPr>
            </a:lvl7pPr>
            <a:lvl8pPr lvl="7" algn="ctr" rtl="0">
              <a:lnSpc>
                <a:spcPct val="130000"/>
              </a:lnSpc>
              <a:spcBef>
                <a:spcPts val="0"/>
              </a:spcBef>
              <a:spcAft>
                <a:spcPts val="0"/>
              </a:spcAft>
              <a:buNone/>
              <a:defRPr sz="2000">
                <a:solidFill>
                  <a:srgbClr val="000000"/>
                </a:solidFill>
              </a:defRPr>
            </a:lvl8pPr>
            <a:lvl9pPr lvl="8" algn="ctr" rtl="0">
              <a:lnSpc>
                <a:spcPct val="130000"/>
              </a:lnSpc>
              <a:spcBef>
                <a:spcPts val="0"/>
              </a:spcBef>
              <a:spcAft>
                <a:spcPts val="0"/>
              </a:spcAft>
              <a:buNone/>
              <a:defRPr sz="2000">
                <a:solidFill>
                  <a:srgbClr val="000000"/>
                </a:solidFill>
              </a:defRPr>
            </a:lvl9pPr>
          </a:lstStyle>
          <a:p>
            <a:endParaRPr/>
          </a:p>
        </p:txBody>
      </p:sp>
      <p:cxnSp>
        <p:nvCxnSpPr>
          <p:cNvPr id="1601" name="Google Shape;1601;p184"/>
          <p:cNvCxnSpPr/>
          <p:nvPr/>
        </p:nvCxnSpPr>
        <p:spPr>
          <a:xfrm rot="10800000">
            <a:off x="335831" y="150"/>
            <a:ext cx="0" cy="664800"/>
          </a:xfrm>
          <a:prstGeom prst="straightConnector1">
            <a:avLst/>
          </a:prstGeom>
          <a:noFill/>
          <a:ln w="9525" cap="flat" cmpd="sng">
            <a:solidFill>
              <a:srgbClr val="EE0000"/>
            </a:solidFill>
            <a:prstDash val="solid"/>
            <a:round/>
            <a:headEnd type="none" w="med" len="med"/>
            <a:tailEnd type="none" w="med" len="med"/>
          </a:ln>
        </p:spPr>
      </p:cxnSp>
      <p:sp>
        <p:nvSpPr>
          <p:cNvPr id="1602" name="Google Shape;1602;p184"/>
          <p:cNvSpPr txBox="1">
            <a:spLocks noGrp="1"/>
          </p:cNvSpPr>
          <p:nvPr>
            <p:ph type="subTitle" idx="1"/>
          </p:nvPr>
        </p:nvSpPr>
        <p:spPr>
          <a:xfrm>
            <a:off x="335831" y="41580"/>
            <a:ext cx="3861600" cy="612300"/>
          </a:xfrm>
          <a:prstGeom prst="rect">
            <a:avLst/>
          </a:prstGeom>
        </p:spPr>
        <p:txBody>
          <a:bodyPr spcFirstLastPara="1" wrap="square" lIns="329175" tIns="68575" rIns="68575" bIns="68575" anchor="ctr" anchorCtr="0">
            <a:noAutofit/>
          </a:bodyPr>
          <a:lstStyle>
            <a:lvl1pPr lvl="0"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9pPr>
          </a:lstStyle>
          <a:p>
            <a:endParaRPr/>
          </a:p>
        </p:txBody>
      </p:sp>
      <p:cxnSp>
        <p:nvCxnSpPr>
          <p:cNvPr id="1603" name="Google Shape;1603;p184"/>
          <p:cNvCxnSpPr/>
          <p:nvPr/>
        </p:nvCxnSpPr>
        <p:spPr>
          <a:xfrm rot="10800000">
            <a:off x="335825" y="4800900"/>
            <a:ext cx="0" cy="342600"/>
          </a:xfrm>
          <a:prstGeom prst="straightConnector1">
            <a:avLst/>
          </a:prstGeom>
          <a:noFill/>
          <a:ln w="9525" cap="flat" cmpd="sng">
            <a:solidFill>
              <a:srgbClr val="EE0000"/>
            </a:solidFill>
            <a:prstDash val="solid"/>
            <a:round/>
            <a:headEnd type="none" w="med" len="med"/>
            <a:tailEnd type="none" w="med" len="med"/>
          </a:ln>
        </p:spPr>
      </p:cxnSp>
      <p:sp>
        <p:nvSpPr>
          <p:cNvPr id="1604" name="Google Shape;1604;p184"/>
          <p:cNvSpPr txBox="1">
            <a:spLocks noGrp="1"/>
          </p:cNvSpPr>
          <p:nvPr>
            <p:ph type="sldNum" idx="12"/>
          </p:nvPr>
        </p:nvSpPr>
        <p:spPr>
          <a:xfrm>
            <a:off x="61481" y="4627167"/>
            <a:ext cx="548700" cy="107700"/>
          </a:xfrm>
          <a:prstGeom prst="rect">
            <a:avLst/>
          </a:prstGeom>
          <a:noFill/>
          <a:ln>
            <a:noFill/>
          </a:ln>
        </p:spPr>
        <p:txBody>
          <a:bodyPr spcFirstLastPara="1" wrap="square" lIns="0" tIns="0" rIns="0" bIns="0" anchor="b" anchorCtr="0">
            <a:noAutofit/>
          </a:bodyPr>
          <a:lstStyle>
            <a:lvl1pPr lvl="0" algn="ctr" rtl="0">
              <a:buNone/>
              <a:defRPr sz="600">
                <a:latin typeface="Overpass SemiBold"/>
                <a:ea typeface="Overpass SemiBold"/>
                <a:cs typeface="Overpass SemiBold"/>
                <a:sym typeface="Overpass SemiBold"/>
              </a:defRPr>
            </a:lvl1pPr>
            <a:lvl2pPr lvl="1" algn="ctr" rtl="0">
              <a:buNone/>
              <a:defRPr sz="600">
                <a:latin typeface="Overpass SemiBold"/>
                <a:ea typeface="Overpass SemiBold"/>
                <a:cs typeface="Overpass SemiBold"/>
                <a:sym typeface="Overpass SemiBold"/>
              </a:defRPr>
            </a:lvl2pPr>
            <a:lvl3pPr lvl="2" algn="ctr" rtl="0">
              <a:buNone/>
              <a:defRPr sz="600">
                <a:latin typeface="Overpass SemiBold"/>
                <a:ea typeface="Overpass SemiBold"/>
                <a:cs typeface="Overpass SemiBold"/>
                <a:sym typeface="Overpass SemiBold"/>
              </a:defRPr>
            </a:lvl3pPr>
            <a:lvl4pPr lvl="3" algn="ctr" rtl="0">
              <a:buNone/>
              <a:defRPr sz="600">
                <a:latin typeface="Overpass SemiBold"/>
                <a:ea typeface="Overpass SemiBold"/>
                <a:cs typeface="Overpass SemiBold"/>
                <a:sym typeface="Overpass SemiBold"/>
              </a:defRPr>
            </a:lvl4pPr>
            <a:lvl5pPr lvl="4" algn="ctr" rtl="0">
              <a:buNone/>
              <a:defRPr sz="600">
                <a:latin typeface="Overpass SemiBold"/>
                <a:ea typeface="Overpass SemiBold"/>
                <a:cs typeface="Overpass SemiBold"/>
                <a:sym typeface="Overpass SemiBold"/>
              </a:defRPr>
            </a:lvl5pPr>
            <a:lvl6pPr lvl="5" algn="ctr" rtl="0">
              <a:buNone/>
              <a:defRPr sz="600">
                <a:latin typeface="Overpass SemiBold"/>
                <a:ea typeface="Overpass SemiBold"/>
                <a:cs typeface="Overpass SemiBold"/>
                <a:sym typeface="Overpass SemiBold"/>
              </a:defRPr>
            </a:lvl6pPr>
            <a:lvl7pPr lvl="6" algn="ctr" rtl="0">
              <a:buNone/>
              <a:defRPr sz="600">
                <a:latin typeface="Overpass SemiBold"/>
                <a:ea typeface="Overpass SemiBold"/>
                <a:cs typeface="Overpass SemiBold"/>
                <a:sym typeface="Overpass SemiBold"/>
              </a:defRPr>
            </a:lvl7pPr>
            <a:lvl8pPr lvl="7" algn="ctr" rtl="0">
              <a:buNone/>
              <a:defRPr sz="600">
                <a:latin typeface="Overpass SemiBold"/>
                <a:ea typeface="Overpass SemiBold"/>
                <a:cs typeface="Overpass SemiBold"/>
                <a:sym typeface="Overpass SemiBold"/>
              </a:defRPr>
            </a:lvl8pPr>
            <a:lvl9pPr lvl="8" algn="ctr" rtl="0">
              <a:buNone/>
              <a:defRPr sz="600">
                <a:latin typeface="Overpass SemiBold"/>
                <a:ea typeface="Overpass SemiBold"/>
                <a:cs typeface="Overpass SemiBold"/>
                <a:sym typeface="Overpass SemiBold"/>
              </a:defRPr>
            </a:lvl9pPr>
          </a:lstStyle>
          <a:p>
            <a:pPr marL="0" lvl="0" indent="0" algn="ctr" rtl="0">
              <a:spcBef>
                <a:spcPts val="0"/>
              </a:spcBef>
              <a:spcAft>
                <a:spcPts val="0"/>
              </a:spcAft>
              <a:buNone/>
            </a:pPr>
            <a:fld id="{00000000-1234-1234-1234-123412341234}" type="slidenum">
              <a:rPr lang="en"/>
              <a:t>‹#›</a:t>
            </a:fld>
            <a:endParaRPr/>
          </a:p>
        </p:txBody>
      </p:sp>
      <p:pic>
        <p:nvPicPr>
          <p:cNvPr id="1605" name="Google Shape;1605;p184"/>
          <p:cNvPicPr preferRelativeResize="0"/>
          <p:nvPr/>
        </p:nvPicPr>
        <p:blipFill rotWithShape="1">
          <a:blip r:embed="rId2">
            <a:alphaModFix/>
          </a:blip>
          <a:srcRect t="327" b="317"/>
          <a:stretch/>
        </p:blipFill>
        <p:spPr>
          <a:xfrm>
            <a:off x="8033460" y="4734938"/>
            <a:ext cx="731888" cy="171091"/>
          </a:xfrm>
          <a:prstGeom prst="rect">
            <a:avLst/>
          </a:prstGeom>
          <a:noFill/>
          <a:ln>
            <a:noFill/>
          </a:ln>
        </p:spPr>
      </p:pic>
      <p:sp>
        <p:nvSpPr>
          <p:cNvPr id="1606" name="Google Shape;1606;p184"/>
          <p:cNvSpPr txBox="1">
            <a:spLocks noGrp="1"/>
          </p:cNvSpPr>
          <p:nvPr>
            <p:ph type="subTitle" idx="2"/>
          </p:nvPr>
        </p:nvSpPr>
        <p:spPr>
          <a:xfrm>
            <a:off x="663788" y="4627163"/>
            <a:ext cx="6887100" cy="419700"/>
          </a:xfrm>
          <a:prstGeom prst="rect">
            <a:avLst/>
          </a:prstGeom>
        </p:spPr>
        <p:txBody>
          <a:bodyPr spcFirstLastPara="1" wrap="square" lIns="0" tIns="0" rIns="0" bIns="0" anchor="b" anchorCtr="0">
            <a:no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Interior white 20">
  <p:cSld name="CUSTOM_4_41">
    <p:spTree>
      <p:nvGrpSpPr>
        <p:cNvPr id="1" name="Shape 1607"/>
        <p:cNvGrpSpPr/>
        <p:nvPr/>
      </p:nvGrpSpPr>
      <p:grpSpPr>
        <a:xfrm>
          <a:off x="0" y="0"/>
          <a:ext cx="0" cy="0"/>
          <a:chOff x="0" y="0"/>
          <a:chExt cx="0" cy="0"/>
        </a:xfrm>
      </p:grpSpPr>
      <p:sp>
        <p:nvSpPr>
          <p:cNvPr id="1608" name="Google Shape;1608;p185"/>
          <p:cNvSpPr txBox="1">
            <a:spLocks noGrp="1"/>
          </p:cNvSpPr>
          <p:nvPr>
            <p:ph type="title"/>
          </p:nvPr>
        </p:nvSpPr>
        <p:spPr>
          <a:xfrm>
            <a:off x="1314450" y="709500"/>
            <a:ext cx="6515100" cy="725700"/>
          </a:xfrm>
          <a:prstGeom prst="rect">
            <a:avLst/>
          </a:prstGeom>
        </p:spPr>
        <p:txBody>
          <a:bodyPr spcFirstLastPara="1" wrap="square" lIns="0" tIns="0" rIns="0" bIns="0" anchor="t" anchorCtr="0">
            <a:noAutofit/>
          </a:bodyPr>
          <a:lstStyle>
            <a:lvl1pPr lvl="0" algn="ctr" rtl="0">
              <a:lnSpc>
                <a:spcPct val="130000"/>
              </a:lnSpc>
              <a:spcBef>
                <a:spcPts val="0"/>
              </a:spcBef>
              <a:spcAft>
                <a:spcPts val="0"/>
              </a:spcAft>
              <a:buNone/>
              <a:defRPr sz="2000">
                <a:solidFill>
                  <a:srgbClr val="000000"/>
                </a:solidFill>
              </a:defRPr>
            </a:lvl1pPr>
            <a:lvl2pPr lvl="1" algn="ctr" rtl="0">
              <a:lnSpc>
                <a:spcPct val="130000"/>
              </a:lnSpc>
              <a:spcBef>
                <a:spcPts val="0"/>
              </a:spcBef>
              <a:spcAft>
                <a:spcPts val="0"/>
              </a:spcAft>
              <a:buNone/>
              <a:defRPr sz="2000">
                <a:solidFill>
                  <a:srgbClr val="000000"/>
                </a:solidFill>
              </a:defRPr>
            </a:lvl2pPr>
            <a:lvl3pPr lvl="2" algn="ctr" rtl="0">
              <a:lnSpc>
                <a:spcPct val="130000"/>
              </a:lnSpc>
              <a:spcBef>
                <a:spcPts val="0"/>
              </a:spcBef>
              <a:spcAft>
                <a:spcPts val="0"/>
              </a:spcAft>
              <a:buNone/>
              <a:defRPr sz="2000">
                <a:solidFill>
                  <a:srgbClr val="000000"/>
                </a:solidFill>
              </a:defRPr>
            </a:lvl3pPr>
            <a:lvl4pPr lvl="3" algn="ctr" rtl="0">
              <a:lnSpc>
                <a:spcPct val="130000"/>
              </a:lnSpc>
              <a:spcBef>
                <a:spcPts val="0"/>
              </a:spcBef>
              <a:spcAft>
                <a:spcPts val="0"/>
              </a:spcAft>
              <a:buNone/>
              <a:defRPr sz="2000">
                <a:solidFill>
                  <a:srgbClr val="000000"/>
                </a:solidFill>
              </a:defRPr>
            </a:lvl4pPr>
            <a:lvl5pPr lvl="4" algn="ctr" rtl="0">
              <a:lnSpc>
                <a:spcPct val="130000"/>
              </a:lnSpc>
              <a:spcBef>
                <a:spcPts val="0"/>
              </a:spcBef>
              <a:spcAft>
                <a:spcPts val="0"/>
              </a:spcAft>
              <a:buNone/>
              <a:defRPr sz="2000">
                <a:solidFill>
                  <a:srgbClr val="000000"/>
                </a:solidFill>
              </a:defRPr>
            </a:lvl5pPr>
            <a:lvl6pPr lvl="5" algn="ctr" rtl="0">
              <a:lnSpc>
                <a:spcPct val="130000"/>
              </a:lnSpc>
              <a:spcBef>
                <a:spcPts val="0"/>
              </a:spcBef>
              <a:spcAft>
                <a:spcPts val="0"/>
              </a:spcAft>
              <a:buNone/>
              <a:defRPr sz="2000">
                <a:solidFill>
                  <a:srgbClr val="000000"/>
                </a:solidFill>
              </a:defRPr>
            </a:lvl6pPr>
            <a:lvl7pPr lvl="6" algn="ctr" rtl="0">
              <a:lnSpc>
                <a:spcPct val="130000"/>
              </a:lnSpc>
              <a:spcBef>
                <a:spcPts val="0"/>
              </a:spcBef>
              <a:spcAft>
                <a:spcPts val="0"/>
              </a:spcAft>
              <a:buNone/>
              <a:defRPr sz="2000">
                <a:solidFill>
                  <a:srgbClr val="000000"/>
                </a:solidFill>
              </a:defRPr>
            </a:lvl7pPr>
            <a:lvl8pPr lvl="7" algn="ctr" rtl="0">
              <a:lnSpc>
                <a:spcPct val="130000"/>
              </a:lnSpc>
              <a:spcBef>
                <a:spcPts val="0"/>
              </a:spcBef>
              <a:spcAft>
                <a:spcPts val="0"/>
              </a:spcAft>
              <a:buNone/>
              <a:defRPr sz="2000">
                <a:solidFill>
                  <a:srgbClr val="000000"/>
                </a:solidFill>
              </a:defRPr>
            </a:lvl8pPr>
            <a:lvl9pPr lvl="8" algn="ctr" rtl="0">
              <a:lnSpc>
                <a:spcPct val="130000"/>
              </a:lnSpc>
              <a:spcBef>
                <a:spcPts val="0"/>
              </a:spcBef>
              <a:spcAft>
                <a:spcPts val="0"/>
              </a:spcAft>
              <a:buNone/>
              <a:defRPr sz="2000">
                <a:solidFill>
                  <a:srgbClr val="000000"/>
                </a:solidFill>
              </a:defRPr>
            </a:lvl9pPr>
          </a:lstStyle>
          <a:p>
            <a:endParaRPr/>
          </a:p>
        </p:txBody>
      </p:sp>
      <p:cxnSp>
        <p:nvCxnSpPr>
          <p:cNvPr id="1609" name="Google Shape;1609;p185"/>
          <p:cNvCxnSpPr/>
          <p:nvPr/>
        </p:nvCxnSpPr>
        <p:spPr>
          <a:xfrm rot="10800000">
            <a:off x="335831" y="150"/>
            <a:ext cx="0" cy="664800"/>
          </a:xfrm>
          <a:prstGeom prst="straightConnector1">
            <a:avLst/>
          </a:prstGeom>
          <a:noFill/>
          <a:ln w="9525" cap="flat" cmpd="sng">
            <a:solidFill>
              <a:srgbClr val="EE0000"/>
            </a:solidFill>
            <a:prstDash val="solid"/>
            <a:round/>
            <a:headEnd type="none" w="med" len="med"/>
            <a:tailEnd type="none" w="med" len="med"/>
          </a:ln>
        </p:spPr>
      </p:cxnSp>
      <p:sp>
        <p:nvSpPr>
          <p:cNvPr id="1610" name="Google Shape;1610;p185"/>
          <p:cNvSpPr txBox="1">
            <a:spLocks noGrp="1"/>
          </p:cNvSpPr>
          <p:nvPr>
            <p:ph type="subTitle" idx="1"/>
          </p:nvPr>
        </p:nvSpPr>
        <p:spPr>
          <a:xfrm>
            <a:off x="335831" y="41580"/>
            <a:ext cx="3861600" cy="612300"/>
          </a:xfrm>
          <a:prstGeom prst="rect">
            <a:avLst/>
          </a:prstGeom>
        </p:spPr>
        <p:txBody>
          <a:bodyPr spcFirstLastPara="1" wrap="square" lIns="329175" tIns="68575" rIns="68575" bIns="68575" anchor="ctr" anchorCtr="0">
            <a:noAutofit/>
          </a:bodyPr>
          <a:lstStyle>
            <a:lvl1pPr lvl="0"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9pPr>
          </a:lstStyle>
          <a:p>
            <a:endParaRPr/>
          </a:p>
        </p:txBody>
      </p:sp>
      <p:cxnSp>
        <p:nvCxnSpPr>
          <p:cNvPr id="1611" name="Google Shape;1611;p185"/>
          <p:cNvCxnSpPr/>
          <p:nvPr/>
        </p:nvCxnSpPr>
        <p:spPr>
          <a:xfrm rot="10800000">
            <a:off x="335825" y="4800900"/>
            <a:ext cx="0" cy="342600"/>
          </a:xfrm>
          <a:prstGeom prst="straightConnector1">
            <a:avLst/>
          </a:prstGeom>
          <a:noFill/>
          <a:ln w="9525" cap="flat" cmpd="sng">
            <a:solidFill>
              <a:srgbClr val="EE0000"/>
            </a:solidFill>
            <a:prstDash val="solid"/>
            <a:round/>
            <a:headEnd type="none" w="med" len="med"/>
            <a:tailEnd type="none" w="med" len="med"/>
          </a:ln>
        </p:spPr>
      </p:cxnSp>
      <p:sp>
        <p:nvSpPr>
          <p:cNvPr id="1612" name="Google Shape;1612;p185"/>
          <p:cNvSpPr txBox="1">
            <a:spLocks noGrp="1"/>
          </p:cNvSpPr>
          <p:nvPr>
            <p:ph type="sldNum" idx="12"/>
          </p:nvPr>
        </p:nvSpPr>
        <p:spPr>
          <a:xfrm>
            <a:off x="61481" y="4627167"/>
            <a:ext cx="548700" cy="107700"/>
          </a:xfrm>
          <a:prstGeom prst="rect">
            <a:avLst/>
          </a:prstGeom>
          <a:noFill/>
          <a:ln>
            <a:noFill/>
          </a:ln>
        </p:spPr>
        <p:txBody>
          <a:bodyPr spcFirstLastPara="1" wrap="square" lIns="0" tIns="0" rIns="0" bIns="0" anchor="b" anchorCtr="0">
            <a:noAutofit/>
          </a:bodyPr>
          <a:lstStyle>
            <a:lvl1pPr lvl="0" algn="ctr" rtl="0">
              <a:buNone/>
              <a:defRPr sz="600">
                <a:latin typeface="Overpass SemiBold"/>
                <a:ea typeface="Overpass SemiBold"/>
                <a:cs typeface="Overpass SemiBold"/>
                <a:sym typeface="Overpass SemiBold"/>
              </a:defRPr>
            </a:lvl1pPr>
            <a:lvl2pPr lvl="1" algn="ctr" rtl="0">
              <a:buNone/>
              <a:defRPr sz="600">
                <a:latin typeface="Overpass SemiBold"/>
                <a:ea typeface="Overpass SemiBold"/>
                <a:cs typeface="Overpass SemiBold"/>
                <a:sym typeface="Overpass SemiBold"/>
              </a:defRPr>
            </a:lvl2pPr>
            <a:lvl3pPr lvl="2" algn="ctr" rtl="0">
              <a:buNone/>
              <a:defRPr sz="600">
                <a:latin typeface="Overpass SemiBold"/>
                <a:ea typeface="Overpass SemiBold"/>
                <a:cs typeface="Overpass SemiBold"/>
                <a:sym typeface="Overpass SemiBold"/>
              </a:defRPr>
            </a:lvl3pPr>
            <a:lvl4pPr lvl="3" algn="ctr" rtl="0">
              <a:buNone/>
              <a:defRPr sz="600">
                <a:latin typeface="Overpass SemiBold"/>
                <a:ea typeface="Overpass SemiBold"/>
                <a:cs typeface="Overpass SemiBold"/>
                <a:sym typeface="Overpass SemiBold"/>
              </a:defRPr>
            </a:lvl4pPr>
            <a:lvl5pPr lvl="4" algn="ctr" rtl="0">
              <a:buNone/>
              <a:defRPr sz="600">
                <a:latin typeface="Overpass SemiBold"/>
                <a:ea typeface="Overpass SemiBold"/>
                <a:cs typeface="Overpass SemiBold"/>
                <a:sym typeface="Overpass SemiBold"/>
              </a:defRPr>
            </a:lvl5pPr>
            <a:lvl6pPr lvl="5" algn="ctr" rtl="0">
              <a:buNone/>
              <a:defRPr sz="600">
                <a:latin typeface="Overpass SemiBold"/>
                <a:ea typeface="Overpass SemiBold"/>
                <a:cs typeface="Overpass SemiBold"/>
                <a:sym typeface="Overpass SemiBold"/>
              </a:defRPr>
            </a:lvl6pPr>
            <a:lvl7pPr lvl="6" algn="ctr" rtl="0">
              <a:buNone/>
              <a:defRPr sz="600">
                <a:latin typeface="Overpass SemiBold"/>
                <a:ea typeface="Overpass SemiBold"/>
                <a:cs typeface="Overpass SemiBold"/>
                <a:sym typeface="Overpass SemiBold"/>
              </a:defRPr>
            </a:lvl7pPr>
            <a:lvl8pPr lvl="7" algn="ctr" rtl="0">
              <a:buNone/>
              <a:defRPr sz="600">
                <a:latin typeface="Overpass SemiBold"/>
                <a:ea typeface="Overpass SemiBold"/>
                <a:cs typeface="Overpass SemiBold"/>
                <a:sym typeface="Overpass SemiBold"/>
              </a:defRPr>
            </a:lvl8pPr>
            <a:lvl9pPr lvl="8" algn="ctr" rtl="0">
              <a:buNone/>
              <a:defRPr sz="600">
                <a:latin typeface="Overpass SemiBold"/>
                <a:ea typeface="Overpass SemiBold"/>
                <a:cs typeface="Overpass SemiBold"/>
                <a:sym typeface="Overpass SemiBold"/>
              </a:defRPr>
            </a:lvl9pPr>
          </a:lstStyle>
          <a:p>
            <a:pPr marL="0" lvl="0" indent="0" algn="ctr" rtl="0">
              <a:spcBef>
                <a:spcPts val="0"/>
              </a:spcBef>
              <a:spcAft>
                <a:spcPts val="0"/>
              </a:spcAft>
              <a:buNone/>
            </a:pPr>
            <a:fld id="{00000000-1234-1234-1234-123412341234}" type="slidenum">
              <a:rPr lang="en"/>
              <a:t>‹#›</a:t>
            </a:fld>
            <a:endParaRPr/>
          </a:p>
        </p:txBody>
      </p:sp>
      <p:pic>
        <p:nvPicPr>
          <p:cNvPr id="1613" name="Google Shape;1613;p185"/>
          <p:cNvPicPr preferRelativeResize="0"/>
          <p:nvPr/>
        </p:nvPicPr>
        <p:blipFill rotWithShape="1">
          <a:blip r:embed="rId2">
            <a:alphaModFix/>
          </a:blip>
          <a:srcRect t="327" b="317"/>
          <a:stretch/>
        </p:blipFill>
        <p:spPr>
          <a:xfrm>
            <a:off x="8033460" y="4734938"/>
            <a:ext cx="731888" cy="171091"/>
          </a:xfrm>
          <a:prstGeom prst="rect">
            <a:avLst/>
          </a:prstGeom>
          <a:noFill/>
          <a:ln>
            <a:noFill/>
          </a:ln>
        </p:spPr>
      </p:pic>
      <p:sp>
        <p:nvSpPr>
          <p:cNvPr id="1614" name="Google Shape;1614;p185"/>
          <p:cNvSpPr txBox="1">
            <a:spLocks noGrp="1"/>
          </p:cNvSpPr>
          <p:nvPr>
            <p:ph type="subTitle" idx="2"/>
          </p:nvPr>
        </p:nvSpPr>
        <p:spPr>
          <a:xfrm>
            <a:off x="663788" y="4627163"/>
            <a:ext cx="6887100" cy="419700"/>
          </a:xfrm>
          <a:prstGeom prst="rect">
            <a:avLst/>
          </a:prstGeom>
        </p:spPr>
        <p:txBody>
          <a:bodyPr spcFirstLastPara="1" wrap="square" lIns="0" tIns="0" rIns="0" bIns="0" anchor="b" anchorCtr="0">
            <a:no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Interior white 21">
  <p:cSld name="CUSTOM_4_42">
    <p:spTree>
      <p:nvGrpSpPr>
        <p:cNvPr id="1" name="Shape 1615"/>
        <p:cNvGrpSpPr/>
        <p:nvPr/>
      </p:nvGrpSpPr>
      <p:grpSpPr>
        <a:xfrm>
          <a:off x="0" y="0"/>
          <a:ext cx="0" cy="0"/>
          <a:chOff x="0" y="0"/>
          <a:chExt cx="0" cy="0"/>
        </a:xfrm>
      </p:grpSpPr>
      <p:sp>
        <p:nvSpPr>
          <p:cNvPr id="1616" name="Google Shape;1616;p186"/>
          <p:cNvSpPr txBox="1">
            <a:spLocks noGrp="1"/>
          </p:cNvSpPr>
          <p:nvPr>
            <p:ph type="title"/>
          </p:nvPr>
        </p:nvSpPr>
        <p:spPr>
          <a:xfrm>
            <a:off x="1314450" y="709500"/>
            <a:ext cx="6515100" cy="725700"/>
          </a:xfrm>
          <a:prstGeom prst="rect">
            <a:avLst/>
          </a:prstGeom>
        </p:spPr>
        <p:txBody>
          <a:bodyPr spcFirstLastPara="1" wrap="square" lIns="0" tIns="0" rIns="0" bIns="0" anchor="t" anchorCtr="0">
            <a:noAutofit/>
          </a:bodyPr>
          <a:lstStyle>
            <a:lvl1pPr lvl="0" algn="ctr" rtl="0">
              <a:lnSpc>
                <a:spcPct val="130000"/>
              </a:lnSpc>
              <a:spcBef>
                <a:spcPts val="0"/>
              </a:spcBef>
              <a:spcAft>
                <a:spcPts val="0"/>
              </a:spcAft>
              <a:buNone/>
              <a:defRPr sz="2000">
                <a:solidFill>
                  <a:srgbClr val="000000"/>
                </a:solidFill>
              </a:defRPr>
            </a:lvl1pPr>
            <a:lvl2pPr lvl="1" algn="ctr" rtl="0">
              <a:lnSpc>
                <a:spcPct val="130000"/>
              </a:lnSpc>
              <a:spcBef>
                <a:spcPts val="0"/>
              </a:spcBef>
              <a:spcAft>
                <a:spcPts val="0"/>
              </a:spcAft>
              <a:buNone/>
              <a:defRPr sz="2000">
                <a:solidFill>
                  <a:srgbClr val="000000"/>
                </a:solidFill>
              </a:defRPr>
            </a:lvl2pPr>
            <a:lvl3pPr lvl="2" algn="ctr" rtl="0">
              <a:lnSpc>
                <a:spcPct val="130000"/>
              </a:lnSpc>
              <a:spcBef>
                <a:spcPts val="0"/>
              </a:spcBef>
              <a:spcAft>
                <a:spcPts val="0"/>
              </a:spcAft>
              <a:buNone/>
              <a:defRPr sz="2000">
                <a:solidFill>
                  <a:srgbClr val="000000"/>
                </a:solidFill>
              </a:defRPr>
            </a:lvl3pPr>
            <a:lvl4pPr lvl="3" algn="ctr" rtl="0">
              <a:lnSpc>
                <a:spcPct val="130000"/>
              </a:lnSpc>
              <a:spcBef>
                <a:spcPts val="0"/>
              </a:spcBef>
              <a:spcAft>
                <a:spcPts val="0"/>
              </a:spcAft>
              <a:buNone/>
              <a:defRPr sz="2000">
                <a:solidFill>
                  <a:srgbClr val="000000"/>
                </a:solidFill>
              </a:defRPr>
            </a:lvl4pPr>
            <a:lvl5pPr lvl="4" algn="ctr" rtl="0">
              <a:lnSpc>
                <a:spcPct val="130000"/>
              </a:lnSpc>
              <a:spcBef>
                <a:spcPts val="0"/>
              </a:spcBef>
              <a:spcAft>
                <a:spcPts val="0"/>
              </a:spcAft>
              <a:buNone/>
              <a:defRPr sz="2000">
                <a:solidFill>
                  <a:srgbClr val="000000"/>
                </a:solidFill>
              </a:defRPr>
            </a:lvl5pPr>
            <a:lvl6pPr lvl="5" algn="ctr" rtl="0">
              <a:lnSpc>
                <a:spcPct val="130000"/>
              </a:lnSpc>
              <a:spcBef>
                <a:spcPts val="0"/>
              </a:spcBef>
              <a:spcAft>
                <a:spcPts val="0"/>
              </a:spcAft>
              <a:buNone/>
              <a:defRPr sz="2000">
                <a:solidFill>
                  <a:srgbClr val="000000"/>
                </a:solidFill>
              </a:defRPr>
            </a:lvl6pPr>
            <a:lvl7pPr lvl="6" algn="ctr" rtl="0">
              <a:lnSpc>
                <a:spcPct val="130000"/>
              </a:lnSpc>
              <a:spcBef>
                <a:spcPts val="0"/>
              </a:spcBef>
              <a:spcAft>
                <a:spcPts val="0"/>
              </a:spcAft>
              <a:buNone/>
              <a:defRPr sz="2000">
                <a:solidFill>
                  <a:srgbClr val="000000"/>
                </a:solidFill>
              </a:defRPr>
            </a:lvl7pPr>
            <a:lvl8pPr lvl="7" algn="ctr" rtl="0">
              <a:lnSpc>
                <a:spcPct val="130000"/>
              </a:lnSpc>
              <a:spcBef>
                <a:spcPts val="0"/>
              </a:spcBef>
              <a:spcAft>
                <a:spcPts val="0"/>
              </a:spcAft>
              <a:buNone/>
              <a:defRPr sz="2000">
                <a:solidFill>
                  <a:srgbClr val="000000"/>
                </a:solidFill>
              </a:defRPr>
            </a:lvl8pPr>
            <a:lvl9pPr lvl="8" algn="ctr" rtl="0">
              <a:lnSpc>
                <a:spcPct val="130000"/>
              </a:lnSpc>
              <a:spcBef>
                <a:spcPts val="0"/>
              </a:spcBef>
              <a:spcAft>
                <a:spcPts val="0"/>
              </a:spcAft>
              <a:buNone/>
              <a:defRPr sz="2000">
                <a:solidFill>
                  <a:srgbClr val="000000"/>
                </a:solidFill>
              </a:defRPr>
            </a:lvl9pPr>
          </a:lstStyle>
          <a:p>
            <a:endParaRPr/>
          </a:p>
        </p:txBody>
      </p:sp>
      <p:cxnSp>
        <p:nvCxnSpPr>
          <p:cNvPr id="1617" name="Google Shape;1617;p186"/>
          <p:cNvCxnSpPr/>
          <p:nvPr/>
        </p:nvCxnSpPr>
        <p:spPr>
          <a:xfrm rot="10800000">
            <a:off x="335831" y="150"/>
            <a:ext cx="0" cy="664800"/>
          </a:xfrm>
          <a:prstGeom prst="straightConnector1">
            <a:avLst/>
          </a:prstGeom>
          <a:noFill/>
          <a:ln w="9525" cap="flat" cmpd="sng">
            <a:solidFill>
              <a:srgbClr val="EE0000"/>
            </a:solidFill>
            <a:prstDash val="solid"/>
            <a:round/>
            <a:headEnd type="none" w="med" len="med"/>
            <a:tailEnd type="none" w="med" len="med"/>
          </a:ln>
        </p:spPr>
      </p:cxnSp>
      <p:sp>
        <p:nvSpPr>
          <p:cNvPr id="1618" name="Google Shape;1618;p186"/>
          <p:cNvSpPr txBox="1">
            <a:spLocks noGrp="1"/>
          </p:cNvSpPr>
          <p:nvPr>
            <p:ph type="subTitle" idx="1"/>
          </p:nvPr>
        </p:nvSpPr>
        <p:spPr>
          <a:xfrm>
            <a:off x="335831" y="41580"/>
            <a:ext cx="3861600" cy="612300"/>
          </a:xfrm>
          <a:prstGeom prst="rect">
            <a:avLst/>
          </a:prstGeom>
        </p:spPr>
        <p:txBody>
          <a:bodyPr spcFirstLastPara="1" wrap="square" lIns="329175" tIns="68575" rIns="68575" bIns="68575" anchor="ctr" anchorCtr="0">
            <a:noAutofit/>
          </a:bodyPr>
          <a:lstStyle>
            <a:lvl1pPr lvl="0"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9pPr>
          </a:lstStyle>
          <a:p>
            <a:endParaRPr/>
          </a:p>
        </p:txBody>
      </p:sp>
      <p:cxnSp>
        <p:nvCxnSpPr>
          <p:cNvPr id="1619" name="Google Shape;1619;p186"/>
          <p:cNvCxnSpPr/>
          <p:nvPr/>
        </p:nvCxnSpPr>
        <p:spPr>
          <a:xfrm rot="10800000">
            <a:off x="335825" y="4800900"/>
            <a:ext cx="0" cy="342600"/>
          </a:xfrm>
          <a:prstGeom prst="straightConnector1">
            <a:avLst/>
          </a:prstGeom>
          <a:noFill/>
          <a:ln w="9525" cap="flat" cmpd="sng">
            <a:solidFill>
              <a:srgbClr val="EE0000"/>
            </a:solidFill>
            <a:prstDash val="solid"/>
            <a:round/>
            <a:headEnd type="none" w="med" len="med"/>
            <a:tailEnd type="none" w="med" len="med"/>
          </a:ln>
        </p:spPr>
      </p:cxnSp>
      <p:sp>
        <p:nvSpPr>
          <p:cNvPr id="1620" name="Google Shape;1620;p186"/>
          <p:cNvSpPr txBox="1">
            <a:spLocks noGrp="1"/>
          </p:cNvSpPr>
          <p:nvPr>
            <p:ph type="sldNum" idx="12"/>
          </p:nvPr>
        </p:nvSpPr>
        <p:spPr>
          <a:xfrm>
            <a:off x="61481" y="4627167"/>
            <a:ext cx="548700" cy="107700"/>
          </a:xfrm>
          <a:prstGeom prst="rect">
            <a:avLst/>
          </a:prstGeom>
          <a:noFill/>
          <a:ln>
            <a:noFill/>
          </a:ln>
        </p:spPr>
        <p:txBody>
          <a:bodyPr spcFirstLastPara="1" wrap="square" lIns="0" tIns="0" rIns="0" bIns="0" anchor="b" anchorCtr="0">
            <a:noAutofit/>
          </a:bodyPr>
          <a:lstStyle>
            <a:lvl1pPr lvl="0" algn="ctr" rtl="0">
              <a:buNone/>
              <a:defRPr sz="600">
                <a:latin typeface="Overpass SemiBold"/>
                <a:ea typeface="Overpass SemiBold"/>
                <a:cs typeface="Overpass SemiBold"/>
                <a:sym typeface="Overpass SemiBold"/>
              </a:defRPr>
            </a:lvl1pPr>
            <a:lvl2pPr lvl="1" algn="ctr" rtl="0">
              <a:buNone/>
              <a:defRPr sz="600">
                <a:latin typeface="Overpass SemiBold"/>
                <a:ea typeface="Overpass SemiBold"/>
                <a:cs typeface="Overpass SemiBold"/>
                <a:sym typeface="Overpass SemiBold"/>
              </a:defRPr>
            </a:lvl2pPr>
            <a:lvl3pPr lvl="2" algn="ctr" rtl="0">
              <a:buNone/>
              <a:defRPr sz="600">
                <a:latin typeface="Overpass SemiBold"/>
                <a:ea typeface="Overpass SemiBold"/>
                <a:cs typeface="Overpass SemiBold"/>
                <a:sym typeface="Overpass SemiBold"/>
              </a:defRPr>
            </a:lvl3pPr>
            <a:lvl4pPr lvl="3" algn="ctr" rtl="0">
              <a:buNone/>
              <a:defRPr sz="600">
                <a:latin typeface="Overpass SemiBold"/>
                <a:ea typeface="Overpass SemiBold"/>
                <a:cs typeface="Overpass SemiBold"/>
                <a:sym typeface="Overpass SemiBold"/>
              </a:defRPr>
            </a:lvl4pPr>
            <a:lvl5pPr lvl="4" algn="ctr" rtl="0">
              <a:buNone/>
              <a:defRPr sz="600">
                <a:latin typeface="Overpass SemiBold"/>
                <a:ea typeface="Overpass SemiBold"/>
                <a:cs typeface="Overpass SemiBold"/>
                <a:sym typeface="Overpass SemiBold"/>
              </a:defRPr>
            </a:lvl5pPr>
            <a:lvl6pPr lvl="5" algn="ctr" rtl="0">
              <a:buNone/>
              <a:defRPr sz="600">
                <a:latin typeface="Overpass SemiBold"/>
                <a:ea typeface="Overpass SemiBold"/>
                <a:cs typeface="Overpass SemiBold"/>
                <a:sym typeface="Overpass SemiBold"/>
              </a:defRPr>
            </a:lvl6pPr>
            <a:lvl7pPr lvl="6" algn="ctr" rtl="0">
              <a:buNone/>
              <a:defRPr sz="600">
                <a:latin typeface="Overpass SemiBold"/>
                <a:ea typeface="Overpass SemiBold"/>
                <a:cs typeface="Overpass SemiBold"/>
                <a:sym typeface="Overpass SemiBold"/>
              </a:defRPr>
            </a:lvl7pPr>
            <a:lvl8pPr lvl="7" algn="ctr" rtl="0">
              <a:buNone/>
              <a:defRPr sz="600">
                <a:latin typeface="Overpass SemiBold"/>
                <a:ea typeface="Overpass SemiBold"/>
                <a:cs typeface="Overpass SemiBold"/>
                <a:sym typeface="Overpass SemiBold"/>
              </a:defRPr>
            </a:lvl8pPr>
            <a:lvl9pPr lvl="8" algn="ctr" rtl="0">
              <a:buNone/>
              <a:defRPr sz="600">
                <a:latin typeface="Overpass SemiBold"/>
                <a:ea typeface="Overpass SemiBold"/>
                <a:cs typeface="Overpass SemiBold"/>
                <a:sym typeface="Overpass SemiBold"/>
              </a:defRPr>
            </a:lvl9pPr>
          </a:lstStyle>
          <a:p>
            <a:pPr marL="0" lvl="0" indent="0" algn="ctr" rtl="0">
              <a:spcBef>
                <a:spcPts val="0"/>
              </a:spcBef>
              <a:spcAft>
                <a:spcPts val="0"/>
              </a:spcAft>
              <a:buNone/>
            </a:pPr>
            <a:fld id="{00000000-1234-1234-1234-123412341234}" type="slidenum">
              <a:rPr lang="en"/>
              <a:t>‹#›</a:t>
            </a:fld>
            <a:endParaRPr/>
          </a:p>
        </p:txBody>
      </p:sp>
      <p:pic>
        <p:nvPicPr>
          <p:cNvPr id="1621" name="Google Shape;1621;p186"/>
          <p:cNvPicPr preferRelativeResize="0"/>
          <p:nvPr/>
        </p:nvPicPr>
        <p:blipFill rotWithShape="1">
          <a:blip r:embed="rId2">
            <a:alphaModFix/>
          </a:blip>
          <a:srcRect t="327" b="317"/>
          <a:stretch/>
        </p:blipFill>
        <p:spPr>
          <a:xfrm>
            <a:off x="8033460" y="4734938"/>
            <a:ext cx="731888" cy="171091"/>
          </a:xfrm>
          <a:prstGeom prst="rect">
            <a:avLst/>
          </a:prstGeom>
          <a:noFill/>
          <a:ln>
            <a:noFill/>
          </a:ln>
        </p:spPr>
      </p:pic>
      <p:sp>
        <p:nvSpPr>
          <p:cNvPr id="1622" name="Google Shape;1622;p186"/>
          <p:cNvSpPr txBox="1">
            <a:spLocks noGrp="1"/>
          </p:cNvSpPr>
          <p:nvPr>
            <p:ph type="subTitle" idx="2"/>
          </p:nvPr>
        </p:nvSpPr>
        <p:spPr>
          <a:xfrm>
            <a:off x="663788" y="4627163"/>
            <a:ext cx="6887100" cy="419700"/>
          </a:xfrm>
          <a:prstGeom prst="rect">
            <a:avLst/>
          </a:prstGeom>
        </p:spPr>
        <p:txBody>
          <a:bodyPr spcFirstLastPara="1" wrap="square" lIns="0" tIns="0" rIns="0" bIns="0" anchor="b" anchorCtr="0">
            <a:no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Interior white 4 1">
  <p:cSld name="CUSTOM_4_5_1">
    <p:spTree>
      <p:nvGrpSpPr>
        <p:cNvPr id="1" name="Shape 1623"/>
        <p:cNvGrpSpPr/>
        <p:nvPr/>
      </p:nvGrpSpPr>
      <p:grpSpPr>
        <a:xfrm>
          <a:off x="0" y="0"/>
          <a:ext cx="0" cy="0"/>
          <a:chOff x="0" y="0"/>
          <a:chExt cx="0" cy="0"/>
        </a:xfrm>
      </p:grpSpPr>
      <p:sp>
        <p:nvSpPr>
          <p:cNvPr id="1624" name="Google Shape;1624;p187"/>
          <p:cNvSpPr txBox="1">
            <a:spLocks noGrp="1"/>
          </p:cNvSpPr>
          <p:nvPr>
            <p:ph type="title"/>
          </p:nvPr>
        </p:nvSpPr>
        <p:spPr>
          <a:xfrm>
            <a:off x="1314450" y="709500"/>
            <a:ext cx="6515100" cy="725700"/>
          </a:xfrm>
          <a:prstGeom prst="rect">
            <a:avLst/>
          </a:prstGeom>
        </p:spPr>
        <p:txBody>
          <a:bodyPr spcFirstLastPara="1" wrap="square" lIns="0" tIns="0" rIns="0" bIns="0" anchor="t" anchorCtr="0">
            <a:noAutofit/>
          </a:bodyPr>
          <a:lstStyle>
            <a:lvl1pPr lvl="0" algn="ctr" rtl="0">
              <a:lnSpc>
                <a:spcPct val="130000"/>
              </a:lnSpc>
              <a:spcBef>
                <a:spcPts val="0"/>
              </a:spcBef>
              <a:spcAft>
                <a:spcPts val="0"/>
              </a:spcAft>
              <a:buNone/>
              <a:defRPr sz="2000">
                <a:solidFill>
                  <a:srgbClr val="000000"/>
                </a:solidFill>
              </a:defRPr>
            </a:lvl1pPr>
            <a:lvl2pPr lvl="1" algn="ctr" rtl="0">
              <a:lnSpc>
                <a:spcPct val="130000"/>
              </a:lnSpc>
              <a:spcBef>
                <a:spcPts val="0"/>
              </a:spcBef>
              <a:spcAft>
                <a:spcPts val="0"/>
              </a:spcAft>
              <a:buNone/>
              <a:defRPr sz="2000">
                <a:solidFill>
                  <a:srgbClr val="000000"/>
                </a:solidFill>
              </a:defRPr>
            </a:lvl2pPr>
            <a:lvl3pPr lvl="2" algn="ctr" rtl="0">
              <a:lnSpc>
                <a:spcPct val="130000"/>
              </a:lnSpc>
              <a:spcBef>
                <a:spcPts val="0"/>
              </a:spcBef>
              <a:spcAft>
                <a:spcPts val="0"/>
              </a:spcAft>
              <a:buNone/>
              <a:defRPr sz="2000">
                <a:solidFill>
                  <a:srgbClr val="000000"/>
                </a:solidFill>
              </a:defRPr>
            </a:lvl3pPr>
            <a:lvl4pPr lvl="3" algn="ctr" rtl="0">
              <a:lnSpc>
                <a:spcPct val="130000"/>
              </a:lnSpc>
              <a:spcBef>
                <a:spcPts val="0"/>
              </a:spcBef>
              <a:spcAft>
                <a:spcPts val="0"/>
              </a:spcAft>
              <a:buNone/>
              <a:defRPr sz="2000">
                <a:solidFill>
                  <a:srgbClr val="000000"/>
                </a:solidFill>
              </a:defRPr>
            </a:lvl4pPr>
            <a:lvl5pPr lvl="4" algn="ctr" rtl="0">
              <a:lnSpc>
                <a:spcPct val="130000"/>
              </a:lnSpc>
              <a:spcBef>
                <a:spcPts val="0"/>
              </a:spcBef>
              <a:spcAft>
                <a:spcPts val="0"/>
              </a:spcAft>
              <a:buNone/>
              <a:defRPr sz="2000">
                <a:solidFill>
                  <a:srgbClr val="000000"/>
                </a:solidFill>
              </a:defRPr>
            </a:lvl5pPr>
            <a:lvl6pPr lvl="5" algn="ctr" rtl="0">
              <a:lnSpc>
                <a:spcPct val="130000"/>
              </a:lnSpc>
              <a:spcBef>
                <a:spcPts val="0"/>
              </a:spcBef>
              <a:spcAft>
                <a:spcPts val="0"/>
              </a:spcAft>
              <a:buNone/>
              <a:defRPr sz="2000">
                <a:solidFill>
                  <a:srgbClr val="000000"/>
                </a:solidFill>
              </a:defRPr>
            </a:lvl6pPr>
            <a:lvl7pPr lvl="6" algn="ctr" rtl="0">
              <a:lnSpc>
                <a:spcPct val="130000"/>
              </a:lnSpc>
              <a:spcBef>
                <a:spcPts val="0"/>
              </a:spcBef>
              <a:spcAft>
                <a:spcPts val="0"/>
              </a:spcAft>
              <a:buNone/>
              <a:defRPr sz="2000">
                <a:solidFill>
                  <a:srgbClr val="000000"/>
                </a:solidFill>
              </a:defRPr>
            </a:lvl7pPr>
            <a:lvl8pPr lvl="7" algn="ctr" rtl="0">
              <a:lnSpc>
                <a:spcPct val="130000"/>
              </a:lnSpc>
              <a:spcBef>
                <a:spcPts val="0"/>
              </a:spcBef>
              <a:spcAft>
                <a:spcPts val="0"/>
              </a:spcAft>
              <a:buNone/>
              <a:defRPr sz="2000">
                <a:solidFill>
                  <a:srgbClr val="000000"/>
                </a:solidFill>
              </a:defRPr>
            </a:lvl8pPr>
            <a:lvl9pPr lvl="8" algn="ctr" rtl="0">
              <a:lnSpc>
                <a:spcPct val="130000"/>
              </a:lnSpc>
              <a:spcBef>
                <a:spcPts val="0"/>
              </a:spcBef>
              <a:spcAft>
                <a:spcPts val="0"/>
              </a:spcAft>
              <a:buNone/>
              <a:defRPr sz="2000">
                <a:solidFill>
                  <a:srgbClr val="000000"/>
                </a:solidFill>
              </a:defRPr>
            </a:lvl9pPr>
          </a:lstStyle>
          <a:p>
            <a:endParaRPr/>
          </a:p>
        </p:txBody>
      </p:sp>
      <p:cxnSp>
        <p:nvCxnSpPr>
          <p:cNvPr id="1625" name="Google Shape;1625;p187"/>
          <p:cNvCxnSpPr/>
          <p:nvPr/>
        </p:nvCxnSpPr>
        <p:spPr>
          <a:xfrm rot="10800000">
            <a:off x="335831" y="150"/>
            <a:ext cx="0" cy="664800"/>
          </a:xfrm>
          <a:prstGeom prst="straightConnector1">
            <a:avLst/>
          </a:prstGeom>
          <a:noFill/>
          <a:ln w="9525" cap="flat" cmpd="sng">
            <a:solidFill>
              <a:srgbClr val="EE0000"/>
            </a:solidFill>
            <a:prstDash val="solid"/>
            <a:round/>
            <a:headEnd type="none" w="med" len="med"/>
            <a:tailEnd type="none" w="med" len="med"/>
          </a:ln>
        </p:spPr>
      </p:cxnSp>
      <p:cxnSp>
        <p:nvCxnSpPr>
          <p:cNvPr id="1626" name="Google Shape;1626;p187"/>
          <p:cNvCxnSpPr/>
          <p:nvPr/>
        </p:nvCxnSpPr>
        <p:spPr>
          <a:xfrm rot="10800000">
            <a:off x="335825" y="4800900"/>
            <a:ext cx="0" cy="342600"/>
          </a:xfrm>
          <a:prstGeom prst="straightConnector1">
            <a:avLst/>
          </a:prstGeom>
          <a:noFill/>
          <a:ln w="9525" cap="flat" cmpd="sng">
            <a:solidFill>
              <a:srgbClr val="EE0000"/>
            </a:solidFill>
            <a:prstDash val="solid"/>
            <a:round/>
            <a:headEnd type="none" w="med" len="med"/>
            <a:tailEnd type="none" w="med" len="med"/>
          </a:ln>
        </p:spPr>
      </p:cxnSp>
      <p:sp>
        <p:nvSpPr>
          <p:cNvPr id="1627" name="Google Shape;1627;p187"/>
          <p:cNvSpPr txBox="1">
            <a:spLocks noGrp="1"/>
          </p:cNvSpPr>
          <p:nvPr>
            <p:ph type="sldNum" idx="12"/>
          </p:nvPr>
        </p:nvSpPr>
        <p:spPr>
          <a:xfrm>
            <a:off x="61481" y="4627167"/>
            <a:ext cx="548700" cy="107700"/>
          </a:xfrm>
          <a:prstGeom prst="rect">
            <a:avLst/>
          </a:prstGeom>
          <a:noFill/>
          <a:ln>
            <a:noFill/>
          </a:ln>
        </p:spPr>
        <p:txBody>
          <a:bodyPr spcFirstLastPara="1" wrap="square" lIns="0" tIns="0" rIns="0" bIns="0" anchor="b" anchorCtr="0">
            <a:noAutofit/>
          </a:bodyPr>
          <a:lstStyle>
            <a:lvl1pPr lvl="0" algn="ctr" rtl="0">
              <a:buNone/>
              <a:defRPr sz="600">
                <a:latin typeface="Overpass SemiBold"/>
                <a:ea typeface="Overpass SemiBold"/>
                <a:cs typeface="Overpass SemiBold"/>
                <a:sym typeface="Overpass SemiBold"/>
              </a:defRPr>
            </a:lvl1pPr>
            <a:lvl2pPr lvl="1" algn="ctr" rtl="0">
              <a:buNone/>
              <a:defRPr sz="600">
                <a:latin typeface="Overpass SemiBold"/>
                <a:ea typeface="Overpass SemiBold"/>
                <a:cs typeface="Overpass SemiBold"/>
                <a:sym typeface="Overpass SemiBold"/>
              </a:defRPr>
            </a:lvl2pPr>
            <a:lvl3pPr lvl="2" algn="ctr" rtl="0">
              <a:buNone/>
              <a:defRPr sz="600">
                <a:latin typeface="Overpass SemiBold"/>
                <a:ea typeface="Overpass SemiBold"/>
                <a:cs typeface="Overpass SemiBold"/>
                <a:sym typeface="Overpass SemiBold"/>
              </a:defRPr>
            </a:lvl3pPr>
            <a:lvl4pPr lvl="3" algn="ctr" rtl="0">
              <a:buNone/>
              <a:defRPr sz="600">
                <a:latin typeface="Overpass SemiBold"/>
                <a:ea typeface="Overpass SemiBold"/>
                <a:cs typeface="Overpass SemiBold"/>
                <a:sym typeface="Overpass SemiBold"/>
              </a:defRPr>
            </a:lvl4pPr>
            <a:lvl5pPr lvl="4" algn="ctr" rtl="0">
              <a:buNone/>
              <a:defRPr sz="600">
                <a:latin typeface="Overpass SemiBold"/>
                <a:ea typeface="Overpass SemiBold"/>
                <a:cs typeface="Overpass SemiBold"/>
                <a:sym typeface="Overpass SemiBold"/>
              </a:defRPr>
            </a:lvl5pPr>
            <a:lvl6pPr lvl="5" algn="ctr" rtl="0">
              <a:buNone/>
              <a:defRPr sz="600">
                <a:latin typeface="Overpass SemiBold"/>
                <a:ea typeface="Overpass SemiBold"/>
                <a:cs typeface="Overpass SemiBold"/>
                <a:sym typeface="Overpass SemiBold"/>
              </a:defRPr>
            </a:lvl6pPr>
            <a:lvl7pPr lvl="6" algn="ctr" rtl="0">
              <a:buNone/>
              <a:defRPr sz="600">
                <a:latin typeface="Overpass SemiBold"/>
                <a:ea typeface="Overpass SemiBold"/>
                <a:cs typeface="Overpass SemiBold"/>
                <a:sym typeface="Overpass SemiBold"/>
              </a:defRPr>
            </a:lvl7pPr>
            <a:lvl8pPr lvl="7" algn="ctr" rtl="0">
              <a:buNone/>
              <a:defRPr sz="600">
                <a:latin typeface="Overpass SemiBold"/>
                <a:ea typeface="Overpass SemiBold"/>
                <a:cs typeface="Overpass SemiBold"/>
                <a:sym typeface="Overpass SemiBold"/>
              </a:defRPr>
            </a:lvl8pPr>
            <a:lvl9pPr lvl="8" algn="ctr" rtl="0">
              <a:buNone/>
              <a:defRPr sz="600">
                <a:latin typeface="Overpass SemiBold"/>
                <a:ea typeface="Overpass SemiBold"/>
                <a:cs typeface="Overpass SemiBold"/>
                <a:sym typeface="Overpass SemiBold"/>
              </a:defRPr>
            </a:lvl9pPr>
          </a:lstStyle>
          <a:p>
            <a:pPr marL="0" lvl="0" indent="0" algn="ctr" rtl="0">
              <a:spcBef>
                <a:spcPts val="0"/>
              </a:spcBef>
              <a:spcAft>
                <a:spcPts val="0"/>
              </a:spcAft>
              <a:buNone/>
            </a:pPr>
            <a:fld id="{00000000-1234-1234-1234-123412341234}" type="slidenum">
              <a:rPr lang="en"/>
              <a:t>‹#›</a:t>
            </a:fld>
            <a:endParaRPr/>
          </a:p>
        </p:txBody>
      </p:sp>
      <p:pic>
        <p:nvPicPr>
          <p:cNvPr id="1628" name="Google Shape;1628;p187"/>
          <p:cNvPicPr preferRelativeResize="0"/>
          <p:nvPr/>
        </p:nvPicPr>
        <p:blipFill rotWithShape="1">
          <a:blip r:embed="rId2">
            <a:alphaModFix/>
          </a:blip>
          <a:srcRect t="327" b="317"/>
          <a:stretch/>
        </p:blipFill>
        <p:spPr>
          <a:xfrm>
            <a:off x="8033460" y="4734938"/>
            <a:ext cx="731888" cy="171091"/>
          </a:xfrm>
          <a:prstGeom prst="rect">
            <a:avLst/>
          </a:prstGeom>
          <a:noFill/>
          <a:ln>
            <a:noFill/>
          </a:ln>
        </p:spPr>
      </p:pic>
      <p:sp>
        <p:nvSpPr>
          <p:cNvPr id="1629" name="Google Shape;1629;p187"/>
          <p:cNvSpPr txBox="1">
            <a:spLocks noGrp="1"/>
          </p:cNvSpPr>
          <p:nvPr>
            <p:ph type="subTitle" idx="1"/>
          </p:nvPr>
        </p:nvSpPr>
        <p:spPr>
          <a:xfrm>
            <a:off x="663788" y="4627163"/>
            <a:ext cx="6887100" cy="419700"/>
          </a:xfrm>
          <a:prstGeom prst="rect">
            <a:avLst/>
          </a:prstGeom>
        </p:spPr>
        <p:txBody>
          <a:bodyPr spcFirstLastPara="1" wrap="square" lIns="0" tIns="0" rIns="0" bIns="0" anchor="b" anchorCtr="0">
            <a:no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Interior white 22">
  <p:cSld name="CUSTOM_4_43">
    <p:spTree>
      <p:nvGrpSpPr>
        <p:cNvPr id="1" name="Shape 1630"/>
        <p:cNvGrpSpPr/>
        <p:nvPr/>
      </p:nvGrpSpPr>
      <p:grpSpPr>
        <a:xfrm>
          <a:off x="0" y="0"/>
          <a:ext cx="0" cy="0"/>
          <a:chOff x="0" y="0"/>
          <a:chExt cx="0" cy="0"/>
        </a:xfrm>
      </p:grpSpPr>
      <p:sp>
        <p:nvSpPr>
          <p:cNvPr id="1631" name="Google Shape;1631;p188"/>
          <p:cNvSpPr txBox="1">
            <a:spLocks noGrp="1"/>
          </p:cNvSpPr>
          <p:nvPr>
            <p:ph type="title"/>
          </p:nvPr>
        </p:nvSpPr>
        <p:spPr>
          <a:xfrm>
            <a:off x="1314450" y="709500"/>
            <a:ext cx="6515100" cy="725700"/>
          </a:xfrm>
          <a:prstGeom prst="rect">
            <a:avLst/>
          </a:prstGeom>
        </p:spPr>
        <p:txBody>
          <a:bodyPr spcFirstLastPara="1" wrap="square" lIns="0" tIns="0" rIns="0" bIns="0" anchor="t" anchorCtr="0">
            <a:noAutofit/>
          </a:bodyPr>
          <a:lstStyle>
            <a:lvl1pPr lvl="0" algn="ctr" rtl="0">
              <a:lnSpc>
                <a:spcPct val="130000"/>
              </a:lnSpc>
              <a:spcBef>
                <a:spcPts val="0"/>
              </a:spcBef>
              <a:spcAft>
                <a:spcPts val="0"/>
              </a:spcAft>
              <a:buNone/>
              <a:defRPr sz="2000">
                <a:solidFill>
                  <a:srgbClr val="000000"/>
                </a:solidFill>
              </a:defRPr>
            </a:lvl1pPr>
            <a:lvl2pPr lvl="1" algn="ctr" rtl="0">
              <a:lnSpc>
                <a:spcPct val="130000"/>
              </a:lnSpc>
              <a:spcBef>
                <a:spcPts val="0"/>
              </a:spcBef>
              <a:spcAft>
                <a:spcPts val="0"/>
              </a:spcAft>
              <a:buNone/>
              <a:defRPr sz="2000">
                <a:solidFill>
                  <a:srgbClr val="000000"/>
                </a:solidFill>
              </a:defRPr>
            </a:lvl2pPr>
            <a:lvl3pPr lvl="2" algn="ctr" rtl="0">
              <a:lnSpc>
                <a:spcPct val="130000"/>
              </a:lnSpc>
              <a:spcBef>
                <a:spcPts val="0"/>
              </a:spcBef>
              <a:spcAft>
                <a:spcPts val="0"/>
              </a:spcAft>
              <a:buNone/>
              <a:defRPr sz="2000">
                <a:solidFill>
                  <a:srgbClr val="000000"/>
                </a:solidFill>
              </a:defRPr>
            </a:lvl3pPr>
            <a:lvl4pPr lvl="3" algn="ctr" rtl="0">
              <a:lnSpc>
                <a:spcPct val="130000"/>
              </a:lnSpc>
              <a:spcBef>
                <a:spcPts val="0"/>
              </a:spcBef>
              <a:spcAft>
                <a:spcPts val="0"/>
              </a:spcAft>
              <a:buNone/>
              <a:defRPr sz="2000">
                <a:solidFill>
                  <a:srgbClr val="000000"/>
                </a:solidFill>
              </a:defRPr>
            </a:lvl4pPr>
            <a:lvl5pPr lvl="4" algn="ctr" rtl="0">
              <a:lnSpc>
                <a:spcPct val="130000"/>
              </a:lnSpc>
              <a:spcBef>
                <a:spcPts val="0"/>
              </a:spcBef>
              <a:spcAft>
                <a:spcPts val="0"/>
              </a:spcAft>
              <a:buNone/>
              <a:defRPr sz="2000">
                <a:solidFill>
                  <a:srgbClr val="000000"/>
                </a:solidFill>
              </a:defRPr>
            </a:lvl5pPr>
            <a:lvl6pPr lvl="5" algn="ctr" rtl="0">
              <a:lnSpc>
                <a:spcPct val="130000"/>
              </a:lnSpc>
              <a:spcBef>
                <a:spcPts val="0"/>
              </a:spcBef>
              <a:spcAft>
                <a:spcPts val="0"/>
              </a:spcAft>
              <a:buNone/>
              <a:defRPr sz="2000">
                <a:solidFill>
                  <a:srgbClr val="000000"/>
                </a:solidFill>
              </a:defRPr>
            </a:lvl6pPr>
            <a:lvl7pPr lvl="6" algn="ctr" rtl="0">
              <a:lnSpc>
                <a:spcPct val="130000"/>
              </a:lnSpc>
              <a:spcBef>
                <a:spcPts val="0"/>
              </a:spcBef>
              <a:spcAft>
                <a:spcPts val="0"/>
              </a:spcAft>
              <a:buNone/>
              <a:defRPr sz="2000">
                <a:solidFill>
                  <a:srgbClr val="000000"/>
                </a:solidFill>
              </a:defRPr>
            </a:lvl7pPr>
            <a:lvl8pPr lvl="7" algn="ctr" rtl="0">
              <a:lnSpc>
                <a:spcPct val="130000"/>
              </a:lnSpc>
              <a:spcBef>
                <a:spcPts val="0"/>
              </a:spcBef>
              <a:spcAft>
                <a:spcPts val="0"/>
              </a:spcAft>
              <a:buNone/>
              <a:defRPr sz="2000">
                <a:solidFill>
                  <a:srgbClr val="000000"/>
                </a:solidFill>
              </a:defRPr>
            </a:lvl8pPr>
            <a:lvl9pPr lvl="8" algn="ctr" rtl="0">
              <a:lnSpc>
                <a:spcPct val="130000"/>
              </a:lnSpc>
              <a:spcBef>
                <a:spcPts val="0"/>
              </a:spcBef>
              <a:spcAft>
                <a:spcPts val="0"/>
              </a:spcAft>
              <a:buNone/>
              <a:defRPr sz="2000">
                <a:solidFill>
                  <a:srgbClr val="000000"/>
                </a:solidFill>
              </a:defRPr>
            </a:lvl9pPr>
          </a:lstStyle>
          <a:p>
            <a:endParaRPr/>
          </a:p>
        </p:txBody>
      </p:sp>
      <p:cxnSp>
        <p:nvCxnSpPr>
          <p:cNvPr id="1632" name="Google Shape;1632;p188"/>
          <p:cNvCxnSpPr/>
          <p:nvPr/>
        </p:nvCxnSpPr>
        <p:spPr>
          <a:xfrm rot="10800000">
            <a:off x="335831" y="150"/>
            <a:ext cx="0" cy="664800"/>
          </a:xfrm>
          <a:prstGeom prst="straightConnector1">
            <a:avLst/>
          </a:prstGeom>
          <a:noFill/>
          <a:ln w="9525" cap="flat" cmpd="sng">
            <a:solidFill>
              <a:srgbClr val="EE0000"/>
            </a:solidFill>
            <a:prstDash val="solid"/>
            <a:round/>
            <a:headEnd type="none" w="med" len="med"/>
            <a:tailEnd type="none" w="med" len="med"/>
          </a:ln>
        </p:spPr>
      </p:cxnSp>
      <p:cxnSp>
        <p:nvCxnSpPr>
          <p:cNvPr id="1633" name="Google Shape;1633;p188"/>
          <p:cNvCxnSpPr/>
          <p:nvPr/>
        </p:nvCxnSpPr>
        <p:spPr>
          <a:xfrm rot="10800000">
            <a:off x="335825" y="4800900"/>
            <a:ext cx="0" cy="342600"/>
          </a:xfrm>
          <a:prstGeom prst="straightConnector1">
            <a:avLst/>
          </a:prstGeom>
          <a:noFill/>
          <a:ln w="9525" cap="flat" cmpd="sng">
            <a:solidFill>
              <a:srgbClr val="EE0000"/>
            </a:solidFill>
            <a:prstDash val="solid"/>
            <a:round/>
            <a:headEnd type="none" w="med" len="med"/>
            <a:tailEnd type="none" w="med" len="med"/>
          </a:ln>
        </p:spPr>
      </p:cxnSp>
      <p:sp>
        <p:nvSpPr>
          <p:cNvPr id="1634" name="Google Shape;1634;p188"/>
          <p:cNvSpPr txBox="1">
            <a:spLocks noGrp="1"/>
          </p:cNvSpPr>
          <p:nvPr>
            <p:ph type="sldNum" idx="12"/>
          </p:nvPr>
        </p:nvSpPr>
        <p:spPr>
          <a:xfrm>
            <a:off x="61481" y="4627167"/>
            <a:ext cx="548700" cy="107700"/>
          </a:xfrm>
          <a:prstGeom prst="rect">
            <a:avLst/>
          </a:prstGeom>
          <a:noFill/>
          <a:ln>
            <a:noFill/>
          </a:ln>
        </p:spPr>
        <p:txBody>
          <a:bodyPr spcFirstLastPara="1" wrap="square" lIns="0" tIns="0" rIns="0" bIns="0" anchor="b" anchorCtr="0">
            <a:noAutofit/>
          </a:bodyPr>
          <a:lstStyle>
            <a:lvl1pPr lvl="0" algn="ctr" rtl="0">
              <a:buNone/>
              <a:defRPr sz="600">
                <a:latin typeface="Overpass SemiBold"/>
                <a:ea typeface="Overpass SemiBold"/>
                <a:cs typeface="Overpass SemiBold"/>
                <a:sym typeface="Overpass SemiBold"/>
              </a:defRPr>
            </a:lvl1pPr>
            <a:lvl2pPr lvl="1" algn="ctr" rtl="0">
              <a:buNone/>
              <a:defRPr sz="600">
                <a:latin typeface="Overpass SemiBold"/>
                <a:ea typeface="Overpass SemiBold"/>
                <a:cs typeface="Overpass SemiBold"/>
                <a:sym typeface="Overpass SemiBold"/>
              </a:defRPr>
            </a:lvl2pPr>
            <a:lvl3pPr lvl="2" algn="ctr" rtl="0">
              <a:buNone/>
              <a:defRPr sz="600">
                <a:latin typeface="Overpass SemiBold"/>
                <a:ea typeface="Overpass SemiBold"/>
                <a:cs typeface="Overpass SemiBold"/>
                <a:sym typeface="Overpass SemiBold"/>
              </a:defRPr>
            </a:lvl3pPr>
            <a:lvl4pPr lvl="3" algn="ctr" rtl="0">
              <a:buNone/>
              <a:defRPr sz="600">
                <a:latin typeface="Overpass SemiBold"/>
                <a:ea typeface="Overpass SemiBold"/>
                <a:cs typeface="Overpass SemiBold"/>
                <a:sym typeface="Overpass SemiBold"/>
              </a:defRPr>
            </a:lvl4pPr>
            <a:lvl5pPr lvl="4" algn="ctr" rtl="0">
              <a:buNone/>
              <a:defRPr sz="600">
                <a:latin typeface="Overpass SemiBold"/>
                <a:ea typeface="Overpass SemiBold"/>
                <a:cs typeface="Overpass SemiBold"/>
                <a:sym typeface="Overpass SemiBold"/>
              </a:defRPr>
            </a:lvl5pPr>
            <a:lvl6pPr lvl="5" algn="ctr" rtl="0">
              <a:buNone/>
              <a:defRPr sz="600">
                <a:latin typeface="Overpass SemiBold"/>
                <a:ea typeface="Overpass SemiBold"/>
                <a:cs typeface="Overpass SemiBold"/>
                <a:sym typeface="Overpass SemiBold"/>
              </a:defRPr>
            </a:lvl6pPr>
            <a:lvl7pPr lvl="6" algn="ctr" rtl="0">
              <a:buNone/>
              <a:defRPr sz="600">
                <a:latin typeface="Overpass SemiBold"/>
                <a:ea typeface="Overpass SemiBold"/>
                <a:cs typeface="Overpass SemiBold"/>
                <a:sym typeface="Overpass SemiBold"/>
              </a:defRPr>
            </a:lvl7pPr>
            <a:lvl8pPr lvl="7" algn="ctr" rtl="0">
              <a:buNone/>
              <a:defRPr sz="600">
                <a:latin typeface="Overpass SemiBold"/>
                <a:ea typeface="Overpass SemiBold"/>
                <a:cs typeface="Overpass SemiBold"/>
                <a:sym typeface="Overpass SemiBold"/>
              </a:defRPr>
            </a:lvl8pPr>
            <a:lvl9pPr lvl="8" algn="ctr" rtl="0">
              <a:buNone/>
              <a:defRPr sz="600">
                <a:latin typeface="Overpass SemiBold"/>
                <a:ea typeface="Overpass SemiBold"/>
                <a:cs typeface="Overpass SemiBold"/>
                <a:sym typeface="Overpass SemiBold"/>
              </a:defRPr>
            </a:lvl9pPr>
          </a:lstStyle>
          <a:p>
            <a:pPr marL="0" lvl="0" indent="0" algn="ctr" rtl="0">
              <a:spcBef>
                <a:spcPts val="0"/>
              </a:spcBef>
              <a:spcAft>
                <a:spcPts val="0"/>
              </a:spcAft>
              <a:buNone/>
            </a:pPr>
            <a:fld id="{00000000-1234-1234-1234-123412341234}" type="slidenum">
              <a:rPr lang="en"/>
              <a:t>‹#›</a:t>
            </a:fld>
            <a:endParaRPr/>
          </a:p>
        </p:txBody>
      </p:sp>
      <p:pic>
        <p:nvPicPr>
          <p:cNvPr id="1635" name="Google Shape;1635;p188"/>
          <p:cNvPicPr preferRelativeResize="0"/>
          <p:nvPr/>
        </p:nvPicPr>
        <p:blipFill rotWithShape="1">
          <a:blip r:embed="rId2">
            <a:alphaModFix/>
          </a:blip>
          <a:srcRect t="327" b="317"/>
          <a:stretch/>
        </p:blipFill>
        <p:spPr>
          <a:xfrm>
            <a:off x="8033460" y="4734938"/>
            <a:ext cx="731888" cy="171091"/>
          </a:xfrm>
          <a:prstGeom prst="rect">
            <a:avLst/>
          </a:prstGeom>
          <a:noFill/>
          <a:ln>
            <a:noFill/>
          </a:ln>
        </p:spPr>
      </p:pic>
      <p:sp>
        <p:nvSpPr>
          <p:cNvPr id="1636" name="Google Shape;1636;p188"/>
          <p:cNvSpPr txBox="1"/>
          <p:nvPr/>
        </p:nvSpPr>
        <p:spPr>
          <a:xfrm>
            <a:off x="389725" y="150"/>
            <a:ext cx="8754300" cy="3039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Clr>
                <a:schemeClr val="dk1"/>
              </a:buClr>
              <a:buSzPts val="1100"/>
              <a:buFont typeface="Arial"/>
              <a:buNone/>
            </a:pPr>
            <a:endParaRPr sz="1400">
              <a:latin typeface="Overpass Light"/>
              <a:ea typeface="Overpass Light"/>
              <a:cs typeface="Overpass Light"/>
              <a:sym typeface="Overpass Light"/>
            </a:endParaRPr>
          </a:p>
          <a:p>
            <a:pPr marL="0" lvl="0" indent="0" algn="r" rtl="0">
              <a:spcBef>
                <a:spcPts val="0"/>
              </a:spcBef>
              <a:spcAft>
                <a:spcPts val="0"/>
              </a:spcAft>
              <a:buClr>
                <a:schemeClr val="dk1"/>
              </a:buClr>
              <a:buSzPts val="1100"/>
              <a:buFont typeface="Arial"/>
              <a:buNone/>
            </a:pPr>
            <a:endParaRPr sz="1400">
              <a:latin typeface="Overpass Light"/>
              <a:ea typeface="Overpass Light"/>
              <a:cs typeface="Overpass Light"/>
              <a:sym typeface="Overpass Light"/>
            </a:endParaRPr>
          </a:p>
          <a:p>
            <a:pPr marL="0" lvl="0" indent="0" algn="r" rtl="0">
              <a:spcBef>
                <a:spcPts val="0"/>
              </a:spcBef>
              <a:spcAft>
                <a:spcPts val="0"/>
              </a:spcAft>
              <a:buClr>
                <a:schemeClr val="dk1"/>
              </a:buClr>
              <a:buSzPts val="1100"/>
              <a:buFont typeface="Arial"/>
              <a:buNone/>
            </a:pPr>
            <a:endParaRPr sz="1400">
              <a:latin typeface="Overpass Light"/>
              <a:ea typeface="Overpass Light"/>
              <a:cs typeface="Overpass Light"/>
              <a:sym typeface="Overpass Light"/>
            </a:endParaRPr>
          </a:p>
          <a:p>
            <a:pPr marL="0" lvl="0" indent="0" algn="r" rtl="0">
              <a:spcBef>
                <a:spcPts val="0"/>
              </a:spcBef>
              <a:spcAft>
                <a:spcPts val="0"/>
              </a:spcAft>
              <a:buClr>
                <a:schemeClr val="dk1"/>
              </a:buClr>
              <a:buSzPts val="1100"/>
              <a:buFont typeface="Arial"/>
              <a:buNone/>
            </a:pPr>
            <a:endParaRPr sz="1400">
              <a:latin typeface="Overpass Light"/>
              <a:ea typeface="Overpass Light"/>
              <a:cs typeface="Overpass Light"/>
              <a:sym typeface="Overpass Light"/>
            </a:endParaRPr>
          </a:p>
          <a:p>
            <a:pPr marL="0" lvl="0" indent="0" algn="r" rtl="0">
              <a:spcBef>
                <a:spcPts val="0"/>
              </a:spcBef>
              <a:spcAft>
                <a:spcPts val="0"/>
              </a:spcAft>
              <a:buClr>
                <a:schemeClr val="dk1"/>
              </a:buClr>
              <a:buSzPts val="1100"/>
              <a:buFont typeface="Arial"/>
              <a:buNone/>
            </a:pPr>
            <a:endParaRPr sz="1400">
              <a:latin typeface="Overpass Light"/>
              <a:ea typeface="Overpass Light"/>
              <a:cs typeface="Overpass Light"/>
              <a:sym typeface="Overpass Light"/>
            </a:endParaRPr>
          </a:p>
          <a:p>
            <a:pPr marL="0" lvl="0" indent="0" algn="r" rtl="0">
              <a:spcBef>
                <a:spcPts val="0"/>
              </a:spcBef>
              <a:spcAft>
                <a:spcPts val="0"/>
              </a:spcAft>
              <a:buClr>
                <a:schemeClr val="dk1"/>
              </a:buClr>
              <a:buSzPts val="1100"/>
              <a:buFont typeface="Arial"/>
              <a:buNone/>
            </a:pPr>
            <a:endParaRPr sz="1400">
              <a:latin typeface="Overpass Light"/>
              <a:ea typeface="Overpass Light"/>
              <a:cs typeface="Overpass Light"/>
              <a:sym typeface="Overpass Light"/>
            </a:endParaRPr>
          </a:p>
          <a:p>
            <a:pPr marL="0" lvl="0" indent="0" algn="r" rtl="0">
              <a:spcBef>
                <a:spcPts val="0"/>
              </a:spcBef>
              <a:spcAft>
                <a:spcPts val="0"/>
              </a:spcAft>
              <a:buClr>
                <a:schemeClr val="dk1"/>
              </a:buClr>
              <a:buSzPts val="1100"/>
              <a:buFont typeface="Arial"/>
              <a:buNone/>
            </a:pPr>
            <a:endParaRPr sz="1400">
              <a:latin typeface="Overpass Light"/>
              <a:ea typeface="Overpass Light"/>
              <a:cs typeface="Overpass Light"/>
              <a:sym typeface="Overpass Light"/>
            </a:endParaRPr>
          </a:p>
          <a:p>
            <a:pPr marL="0" lvl="0" indent="0" algn="r" rtl="0">
              <a:spcBef>
                <a:spcPts val="0"/>
              </a:spcBef>
              <a:spcAft>
                <a:spcPts val="0"/>
              </a:spcAft>
              <a:buClr>
                <a:schemeClr val="dk1"/>
              </a:buClr>
              <a:buSzPts val="1100"/>
              <a:buFont typeface="Arial"/>
              <a:buNone/>
            </a:pPr>
            <a:endParaRPr sz="1400">
              <a:latin typeface="Overpass Light"/>
              <a:ea typeface="Overpass Light"/>
              <a:cs typeface="Overpass Light"/>
              <a:sym typeface="Overpass Light"/>
            </a:endParaRPr>
          </a:p>
          <a:p>
            <a:pPr marL="0" lvl="0" indent="0" algn="r" rtl="0">
              <a:spcBef>
                <a:spcPts val="0"/>
              </a:spcBef>
              <a:spcAft>
                <a:spcPts val="0"/>
              </a:spcAft>
              <a:buClr>
                <a:schemeClr val="dk1"/>
              </a:buClr>
              <a:buSzPts val="1100"/>
              <a:buFont typeface="Arial"/>
              <a:buNone/>
            </a:pPr>
            <a:endParaRPr sz="1400">
              <a:latin typeface="Overpass Light"/>
              <a:ea typeface="Overpass Light"/>
              <a:cs typeface="Overpass Light"/>
              <a:sym typeface="Overpass Light"/>
            </a:endParaRPr>
          </a:p>
          <a:p>
            <a:pPr marL="0" lvl="0" indent="0" algn="r" rtl="0">
              <a:spcBef>
                <a:spcPts val="0"/>
              </a:spcBef>
              <a:spcAft>
                <a:spcPts val="0"/>
              </a:spcAft>
              <a:buNone/>
            </a:pPr>
            <a:r>
              <a:rPr lang="en" sz="600">
                <a:solidFill>
                  <a:srgbClr val="666666"/>
                </a:solidFill>
                <a:latin typeface="Red Hat Display"/>
                <a:ea typeface="Red Hat Display"/>
                <a:cs typeface="Red Hat Display"/>
                <a:sym typeface="Red Hat Display"/>
              </a:rPr>
              <a:t>What's new in OpenShift 4.3</a:t>
            </a:r>
            <a:endParaRPr sz="600">
              <a:solidFill>
                <a:srgbClr val="666666"/>
              </a:solidFill>
              <a:latin typeface="Red Hat Display"/>
              <a:ea typeface="Red Hat Display"/>
              <a:cs typeface="Red Hat Display"/>
              <a:sym typeface="Red Hat Display"/>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Interior white 23">
  <p:cSld name="CUSTOM_4_44">
    <p:spTree>
      <p:nvGrpSpPr>
        <p:cNvPr id="1" name="Shape 1637"/>
        <p:cNvGrpSpPr/>
        <p:nvPr/>
      </p:nvGrpSpPr>
      <p:grpSpPr>
        <a:xfrm>
          <a:off x="0" y="0"/>
          <a:ext cx="0" cy="0"/>
          <a:chOff x="0" y="0"/>
          <a:chExt cx="0" cy="0"/>
        </a:xfrm>
      </p:grpSpPr>
      <p:sp>
        <p:nvSpPr>
          <p:cNvPr id="1638" name="Google Shape;1638;p189"/>
          <p:cNvSpPr txBox="1">
            <a:spLocks noGrp="1"/>
          </p:cNvSpPr>
          <p:nvPr>
            <p:ph type="title"/>
          </p:nvPr>
        </p:nvSpPr>
        <p:spPr>
          <a:xfrm>
            <a:off x="1314450" y="709500"/>
            <a:ext cx="6515100" cy="725700"/>
          </a:xfrm>
          <a:prstGeom prst="rect">
            <a:avLst/>
          </a:prstGeom>
        </p:spPr>
        <p:txBody>
          <a:bodyPr spcFirstLastPara="1" wrap="square" lIns="0" tIns="0" rIns="0" bIns="0" anchor="t" anchorCtr="0">
            <a:noAutofit/>
          </a:bodyPr>
          <a:lstStyle>
            <a:lvl1pPr lvl="0" algn="ctr" rtl="0">
              <a:lnSpc>
                <a:spcPct val="130000"/>
              </a:lnSpc>
              <a:spcBef>
                <a:spcPts val="0"/>
              </a:spcBef>
              <a:spcAft>
                <a:spcPts val="0"/>
              </a:spcAft>
              <a:buNone/>
              <a:defRPr sz="2000">
                <a:solidFill>
                  <a:srgbClr val="000000"/>
                </a:solidFill>
              </a:defRPr>
            </a:lvl1pPr>
            <a:lvl2pPr lvl="1" algn="ctr" rtl="0">
              <a:lnSpc>
                <a:spcPct val="130000"/>
              </a:lnSpc>
              <a:spcBef>
                <a:spcPts val="0"/>
              </a:spcBef>
              <a:spcAft>
                <a:spcPts val="0"/>
              </a:spcAft>
              <a:buNone/>
              <a:defRPr sz="2000">
                <a:solidFill>
                  <a:srgbClr val="000000"/>
                </a:solidFill>
              </a:defRPr>
            </a:lvl2pPr>
            <a:lvl3pPr lvl="2" algn="ctr" rtl="0">
              <a:lnSpc>
                <a:spcPct val="130000"/>
              </a:lnSpc>
              <a:spcBef>
                <a:spcPts val="0"/>
              </a:spcBef>
              <a:spcAft>
                <a:spcPts val="0"/>
              </a:spcAft>
              <a:buNone/>
              <a:defRPr sz="2000">
                <a:solidFill>
                  <a:srgbClr val="000000"/>
                </a:solidFill>
              </a:defRPr>
            </a:lvl3pPr>
            <a:lvl4pPr lvl="3" algn="ctr" rtl="0">
              <a:lnSpc>
                <a:spcPct val="130000"/>
              </a:lnSpc>
              <a:spcBef>
                <a:spcPts val="0"/>
              </a:spcBef>
              <a:spcAft>
                <a:spcPts val="0"/>
              </a:spcAft>
              <a:buNone/>
              <a:defRPr sz="2000">
                <a:solidFill>
                  <a:srgbClr val="000000"/>
                </a:solidFill>
              </a:defRPr>
            </a:lvl4pPr>
            <a:lvl5pPr lvl="4" algn="ctr" rtl="0">
              <a:lnSpc>
                <a:spcPct val="130000"/>
              </a:lnSpc>
              <a:spcBef>
                <a:spcPts val="0"/>
              </a:spcBef>
              <a:spcAft>
                <a:spcPts val="0"/>
              </a:spcAft>
              <a:buNone/>
              <a:defRPr sz="2000">
                <a:solidFill>
                  <a:srgbClr val="000000"/>
                </a:solidFill>
              </a:defRPr>
            </a:lvl5pPr>
            <a:lvl6pPr lvl="5" algn="ctr" rtl="0">
              <a:lnSpc>
                <a:spcPct val="130000"/>
              </a:lnSpc>
              <a:spcBef>
                <a:spcPts val="0"/>
              </a:spcBef>
              <a:spcAft>
                <a:spcPts val="0"/>
              </a:spcAft>
              <a:buNone/>
              <a:defRPr sz="2000">
                <a:solidFill>
                  <a:srgbClr val="000000"/>
                </a:solidFill>
              </a:defRPr>
            </a:lvl6pPr>
            <a:lvl7pPr lvl="6" algn="ctr" rtl="0">
              <a:lnSpc>
                <a:spcPct val="130000"/>
              </a:lnSpc>
              <a:spcBef>
                <a:spcPts val="0"/>
              </a:spcBef>
              <a:spcAft>
                <a:spcPts val="0"/>
              </a:spcAft>
              <a:buNone/>
              <a:defRPr sz="2000">
                <a:solidFill>
                  <a:srgbClr val="000000"/>
                </a:solidFill>
              </a:defRPr>
            </a:lvl7pPr>
            <a:lvl8pPr lvl="7" algn="ctr" rtl="0">
              <a:lnSpc>
                <a:spcPct val="130000"/>
              </a:lnSpc>
              <a:spcBef>
                <a:spcPts val="0"/>
              </a:spcBef>
              <a:spcAft>
                <a:spcPts val="0"/>
              </a:spcAft>
              <a:buNone/>
              <a:defRPr sz="2000">
                <a:solidFill>
                  <a:srgbClr val="000000"/>
                </a:solidFill>
              </a:defRPr>
            </a:lvl8pPr>
            <a:lvl9pPr lvl="8" algn="ctr" rtl="0">
              <a:lnSpc>
                <a:spcPct val="130000"/>
              </a:lnSpc>
              <a:spcBef>
                <a:spcPts val="0"/>
              </a:spcBef>
              <a:spcAft>
                <a:spcPts val="0"/>
              </a:spcAft>
              <a:buNone/>
              <a:defRPr sz="2000">
                <a:solidFill>
                  <a:srgbClr val="000000"/>
                </a:solidFill>
              </a:defRPr>
            </a:lvl9pPr>
          </a:lstStyle>
          <a:p>
            <a:endParaRPr/>
          </a:p>
        </p:txBody>
      </p:sp>
      <p:cxnSp>
        <p:nvCxnSpPr>
          <p:cNvPr id="1639" name="Google Shape;1639;p189"/>
          <p:cNvCxnSpPr/>
          <p:nvPr/>
        </p:nvCxnSpPr>
        <p:spPr>
          <a:xfrm rot="10800000">
            <a:off x="335831" y="150"/>
            <a:ext cx="0" cy="664800"/>
          </a:xfrm>
          <a:prstGeom prst="straightConnector1">
            <a:avLst/>
          </a:prstGeom>
          <a:noFill/>
          <a:ln w="9525" cap="flat" cmpd="sng">
            <a:solidFill>
              <a:srgbClr val="EE0000"/>
            </a:solidFill>
            <a:prstDash val="solid"/>
            <a:round/>
            <a:headEnd type="none" w="med" len="med"/>
            <a:tailEnd type="none" w="med" len="med"/>
          </a:ln>
        </p:spPr>
      </p:cxnSp>
      <p:sp>
        <p:nvSpPr>
          <p:cNvPr id="1640" name="Google Shape;1640;p189"/>
          <p:cNvSpPr txBox="1">
            <a:spLocks noGrp="1"/>
          </p:cNvSpPr>
          <p:nvPr>
            <p:ph type="subTitle" idx="1"/>
          </p:nvPr>
        </p:nvSpPr>
        <p:spPr>
          <a:xfrm>
            <a:off x="335831" y="41580"/>
            <a:ext cx="3861600" cy="612300"/>
          </a:xfrm>
          <a:prstGeom prst="rect">
            <a:avLst/>
          </a:prstGeom>
        </p:spPr>
        <p:txBody>
          <a:bodyPr spcFirstLastPara="1" wrap="square" lIns="329175" tIns="68575" rIns="68575" bIns="68575" anchor="ctr" anchorCtr="0">
            <a:noAutofit/>
          </a:bodyPr>
          <a:lstStyle>
            <a:lvl1pPr lvl="0"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9pPr>
          </a:lstStyle>
          <a:p>
            <a:endParaRPr/>
          </a:p>
        </p:txBody>
      </p:sp>
      <p:cxnSp>
        <p:nvCxnSpPr>
          <p:cNvPr id="1641" name="Google Shape;1641;p189"/>
          <p:cNvCxnSpPr/>
          <p:nvPr/>
        </p:nvCxnSpPr>
        <p:spPr>
          <a:xfrm rot="10800000">
            <a:off x="335825" y="4800900"/>
            <a:ext cx="0" cy="342600"/>
          </a:xfrm>
          <a:prstGeom prst="straightConnector1">
            <a:avLst/>
          </a:prstGeom>
          <a:noFill/>
          <a:ln w="9525" cap="flat" cmpd="sng">
            <a:solidFill>
              <a:srgbClr val="EE0000"/>
            </a:solidFill>
            <a:prstDash val="solid"/>
            <a:round/>
            <a:headEnd type="none" w="med" len="med"/>
            <a:tailEnd type="none" w="med" len="med"/>
          </a:ln>
        </p:spPr>
      </p:cxnSp>
      <p:sp>
        <p:nvSpPr>
          <p:cNvPr id="1642" name="Google Shape;1642;p189"/>
          <p:cNvSpPr txBox="1">
            <a:spLocks noGrp="1"/>
          </p:cNvSpPr>
          <p:nvPr>
            <p:ph type="sldNum" idx="12"/>
          </p:nvPr>
        </p:nvSpPr>
        <p:spPr>
          <a:xfrm>
            <a:off x="61481" y="4627167"/>
            <a:ext cx="548700" cy="107700"/>
          </a:xfrm>
          <a:prstGeom prst="rect">
            <a:avLst/>
          </a:prstGeom>
          <a:noFill/>
          <a:ln>
            <a:noFill/>
          </a:ln>
        </p:spPr>
        <p:txBody>
          <a:bodyPr spcFirstLastPara="1" wrap="square" lIns="0" tIns="0" rIns="0" bIns="0" anchor="b" anchorCtr="0">
            <a:noAutofit/>
          </a:bodyPr>
          <a:lstStyle>
            <a:lvl1pPr lvl="0" algn="ctr" rtl="0">
              <a:buNone/>
              <a:defRPr sz="600">
                <a:latin typeface="Overpass SemiBold"/>
                <a:ea typeface="Overpass SemiBold"/>
                <a:cs typeface="Overpass SemiBold"/>
                <a:sym typeface="Overpass SemiBold"/>
              </a:defRPr>
            </a:lvl1pPr>
            <a:lvl2pPr lvl="1" algn="ctr" rtl="0">
              <a:buNone/>
              <a:defRPr sz="600">
                <a:latin typeface="Overpass SemiBold"/>
                <a:ea typeface="Overpass SemiBold"/>
                <a:cs typeface="Overpass SemiBold"/>
                <a:sym typeface="Overpass SemiBold"/>
              </a:defRPr>
            </a:lvl2pPr>
            <a:lvl3pPr lvl="2" algn="ctr" rtl="0">
              <a:buNone/>
              <a:defRPr sz="600">
                <a:latin typeface="Overpass SemiBold"/>
                <a:ea typeface="Overpass SemiBold"/>
                <a:cs typeface="Overpass SemiBold"/>
                <a:sym typeface="Overpass SemiBold"/>
              </a:defRPr>
            </a:lvl3pPr>
            <a:lvl4pPr lvl="3" algn="ctr" rtl="0">
              <a:buNone/>
              <a:defRPr sz="600">
                <a:latin typeface="Overpass SemiBold"/>
                <a:ea typeface="Overpass SemiBold"/>
                <a:cs typeface="Overpass SemiBold"/>
                <a:sym typeface="Overpass SemiBold"/>
              </a:defRPr>
            </a:lvl4pPr>
            <a:lvl5pPr lvl="4" algn="ctr" rtl="0">
              <a:buNone/>
              <a:defRPr sz="600">
                <a:latin typeface="Overpass SemiBold"/>
                <a:ea typeface="Overpass SemiBold"/>
                <a:cs typeface="Overpass SemiBold"/>
                <a:sym typeface="Overpass SemiBold"/>
              </a:defRPr>
            </a:lvl5pPr>
            <a:lvl6pPr lvl="5" algn="ctr" rtl="0">
              <a:buNone/>
              <a:defRPr sz="600">
                <a:latin typeface="Overpass SemiBold"/>
                <a:ea typeface="Overpass SemiBold"/>
                <a:cs typeface="Overpass SemiBold"/>
                <a:sym typeface="Overpass SemiBold"/>
              </a:defRPr>
            </a:lvl6pPr>
            <a:lvl7pPr lvl="6" algn="ctr" rtl="0">
              <a:buNone/>
              <a:defRPr sz="600">
                <a:latin typeface="Overpass SemiBold"/>
                <a:ea typeface="Overpass SemiBold"/>
                <a:cs typeface="Overpass SemiBold"/>
                <a:sym typeface="Overpass SemiBold"/>
              </a:defRPr>
            </a:lvl7pPr>
            <a:lvl8pPr lvl="7" algn="ctr" rtl="0">
              <a:buNone/>
              <a:defRPr sz="600">
                <a:latin typeface="Overpass SemiBold"/>
                <a:ea typeface="Overpass SemiBold"/>
                <a:cs typeface="Overpass SemiBold"/>
                <a:sym typeface="Overpass SemiBold"/>
              </a:defRPr>
            </a:lvl8pPr>
            <a:lvl9pPr lvl="8" algn="ctr" rtl="0">
              <a:buNone/>
              <a:defRPr sz="600">
                <a:latin typeface="Overpass SemiBold"/>
                <a:ea typeface="Overpass SemiBold"/>
                <a:cs typeface="Overpass SemiBold"/>
                <a:sym typeface="Overpass SemiBold"/>
              </a:defRPr>
            </a:lvl9pPr>
          </a:lstStyle>
          <a:p>
            <a:pPr marL="0" lvl="0" indent="0" algn="ctr" rtl="0">
              <a:spcBef>
                <a:spcPts val="0"/>
              </a:spcBef>
              <a:spcAft>
                <a:spcPts val="0"/>
              </a:spcAft>
              <a:buNone/>
            </a:pPr>
            <a:fld id="{00000000-1234-1234-1234-123412341234}" type="slidenum">
              <a:rPr lang="en"/>
              <a:t>‹#›</a:t>
            </a:fld>
            <a:endParaRPr/>
          </a:p>
        </p:txBody>
      </p:sp>
      <p:pic>
        <p:nvPicPr>
          <p:cNvPr id="1643" name="Google Shape;1643;p189"/>
          <p:cNvPicPr preferRelativeResize="0"/>
          <p:nvPr/>
        </p:nvPicPr>
        <p:blipFill rotWithShape="1">
          <a:blip r:embed="rId2">
            <a:alphaModFix/>
          </a:blip>
          <a:srcRect t="327" b="317"/>
          <a:stretch/>
        </p:blipFill>
        <p:spPr>
          <a:xfrm>
            <a:off x="8033460" y="4734938"/>
            <a:ext cx="731888" cy="171091"/>
          </a:xfrm>
          <a:prstGeom prst="rect">
            <a:avLst/>
          </a:prstGeom>
          <a:noFill/>
          <a:ln>
            <a:noFill/>
          </a:ln>
        </p:spPr>
      </p:pic>
      <p:sp>
        <p:nvSpPr>
          <p:cNvPr id="1644" name="Google Shape;1644;p189"/>
          <p:cNvSpPr txBox="1">
            <a:spLocks noGrp="1"/>
          </p:cNvSpPr>
          <p:nvPr>
            <p:ph type="subTitle" idx="2"/>
          </p:nvPr>
        </p:nvSpPr>
        <p:spPr>
          <a:xfrm>
            <a:off x="663788" y="4627163"/>
            <a:ext cx="6887100" cy="419700"/>
          </a:xfrm>
          <a:prstGeom prst="rect">
            <a:avLst/>
          </a:prstGeom>
        </p:spPr>
        <p:txBody>
          <a:bodyPr spcFirstLastPara="1" wrap="square" lIns="0" tIns="0" rIns="0" bIns="0" anchor="b" anchorCtr="0">
            <a:no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Interior white 24">
  <p:cSld name="CUSTOM_4_45">
    <p:spTree>
      <p:nvGrpSpPr>
        <p:cNvPr id="1" name="Shape 1645"/>
        <p:cNvGrpSpPr/>
        <p:nvPr/>
      </p:nvGrpSpPr>
      <p:grpSpPr>
        <a:xfrm>
          <a:off x="0" y="0"/>
          <a:ext cx="0" cy="0"/>
          <a:chOff x="0" y="0"/>
          <a:chExt cx="0" cy="0"/>
        </a:xfrm>
      </p:grpSpPr>
      <p:sp>
        <p:nvSpPr>
          <p:cNvPr id="1646" name="Google Shape;1646;p190"/>
          <p:cNvSpPr txBox="1">
            <a:spLocks noGrp="1"/>
          </p:cNvSpPr>
          <p:nvPr>
            <p:ph type="title"/>
          </p:nvPr>
        </p:nvSpPr>
        <p:spPr>
          <a:xfrm>
            <a:off x="1314450" y="709500"/>
            <a:ext cx="6515100" cy="725700"/>
          </a:xfrm>
          <a:prstGeom prst="rect">
            <a:avLst/>
          </a:prstGeom>
        </p:spPr>
        <p:txBody>
          <a:bodyPr spcFirstLastPara="1" wrap="square" lIns="0" tIns="0" rIns="0" bIns="0" anchor="t" anchorCtr="0">
            <a:noAutofit/>
          </a:bodyPr>
          <a:lstStyle>
            <a:lvl1pPr lvl="0" algn="ctr" rtl="0">
              <a:lnSpc>
                <a:spcPct val="130000"/>
              </a:lnSpc>
              <a:spcBef>
                <a:spcPts val="0"/>
              </a:spcBef>
              <a:spcAft>
                <a:spcPts val="0"/>
              </a:spcAft>
              <a:buNone/>
              <a:defRPr sz="2000">
                <a:solidFill>
                  <a:srgbClr val="000000"/>
                </a:solidFill>
              </a:defRPr>
            </a:lvl1pPr>
            <a:lvl2pPr lvl="1" algn="ctr" rtl="0">
              <a:lnSpc>
                <a:spcPct val="130000"/>
              </a:lnSpc>
              <a:spcBef>
                <a:spcPts val="0"/>
              </a:spcBef>
              <a:spcAft>
                <a:spcPts val="0"/>
              </a:spcAft>
              <a:buNone/>
              <a:defRPr sz="2000">
                <a:solidFill>
                  <a:srgbClr val="000000"/>
                </a:solidFill>
              </a:defRPr>
            </a:lvl2pPr>
            <a:lvl3pPr lvl="2" algn="ctr" rtl="0">
              <a:lnSpc>
                <a:spcPct val="130000"/>
              </a:lnSpc>
              <a:spcBef>
                <a:spcPts val="0"/>
              </a:spcBef>
              <a:spcAft>
                <a:spcPts val="0"/>
              </a:spcAft>
              <a:buNone/>
              <a:defRPr sz="2000">
                <a:solidFill>
                  <a:srgbClr val="000000"/>
                </a:solidFill>
              </a:defRPr>
            </a:lvl3pPr>
            <a:lvl4pPr lvl="3" algn="ctr" rtl="0">
              <a:lnSpc>
                <a:spcPct val="130000"/>
              </a:lnSpc>
              <a:spcBef>
                <a:spcPts val="0"/>
              </a:spcBef>
              <a:spcAft>
                <a:spcPts val="0"/>
              </a:spcAft>
              <a:buNone/>
              <a:defRPr sz="2000">
                <a:solidFill>
                  <a:srgbClr val="000000"/>
                </a:solidFill>
              </a:defRPr>
            </a:lvl4pPr>
            <a:lvl5pPr lvl="4" algn="ctr" rtl="0">
              <a:lnSpc>
                <a:spcPct val="130000"/>
              </a:lnSpc>
              <a:spcBef>
                <a:spcPts val="0"/>
              </a:spcBef>
              <a:spcAft>
                <a:spcPts val="0"/>
              </a:spcAft>
              <a:buNone/>
              <a:defRPr sz="2000">
                <a:solidFill>
                  <a:srgbClr val="000000"/>
                </a:solidFill>
              </a:defRPr>
            </a:lvl5pPr>
            <a:lvl6pPr lvl="5" algn="ctr" rtl="0">
              <a:lnSpc>
                <a:spcPct val="130000"/>
              </a:lnSpc>
              <a:spcBef>
                <a:spcPts val="0"/>
              </a:spcBef>
              <a:spcAft>
                <a:spcPts val="0"/>
              </a:spcAft>
              <a:buNone/>
              <a:defRPr sz="2000">
                <a:solidFill>
                  <a:srgbClr val="000000"/>
                </a:solidFill>
              </a:defRPr>
            </a:lvl6pPr>
            <a:lvl7pPr lvl="6" algn="ctr" rtl="0">
              <a:lnSpc>
                <a:spcPct val="130000"/>
              </a:lnSpc>
              <a:spcBef>
                <a:spcPts val="0"/>
              </a:spcBef>
              <a:spcAft>
                <a:spcPts val="0"/>
              </a:spcAft>
              <a:buNone/>
              <a:defRPr sz="2000">
                <a:solidFill>
                  <a:srgbClr val="000000"/>
                </a:solidFill>
              </a:defRPr>
            </a:lvl7pPr>
            <a:lvl8pPr lvl="7" algn="ctr" rtl="0">
              <a:lnSpc>
                <a:spcPct val="130000"/>
              </a:lnSpc>
              <a:spcBef>
                <a:spcPts val="0"/>
              </a:spcBef>
              <a:spcAft>
                <a:spcPts val="0"/>
              </a:spcAft>
              <a:buNone/>
              <a:defRPr sz="2000">
                <a:solidFill>
                  <a:srgbClr val="000000"/>
                </a:solidFill>
              </a:defRPr>
            </a:lvl8pPr>
            <a:lvl9pPr lvl="8" algn="ctr" rtl="0">
              <a:lnSpc>
                <a:spcPct val="130000"/>
              </a:lnSpc>
              <a:spcBef>
                <a:spcPts val="0"/>
              </a:spcBef>
              <a:spcAft>
                <a:spcPts val="0"/>
              </a:spcAft>
              <a:buNone/>
              <a:defRPr sz="2000">
                <a:solidFill>
                  <a:srgbClr val="000000"/>
                </a:solidFill>
              </a:defRPr>
            </a:lvl9pPr>
          </a:lstStyle>
          <a:p>
            <a:endParaRPr/>
          </a:p>
        </p:txBody>
      </p:sp>
      <p:cxnSp>
        <p:nvCxnSpPr>
          <p:cNvPr id="1647" name="Google Shape;1647;p190"/>
          <p:cNvCxnSpPr/>
          <p:nvPr/>
        </p:nvCxnSpPr>
        <p:spPr>
          <a:xfrm rot="10800000">
            <a:off x="335831" y="150"/>
            <a:ext cx="0" cy="664800"/>
          </a:xfrm>
          <a:prstGeom prst="straightConnector1">
            <a:avLst/>
          </a:prstGeom>
          <a:noFill/>
          <a:ln w="9525" cap="flat" cmpd="sng">
            <a:solidFill>
              <a:srgbClr val="EE0000"/>
            </a:solidFill>
            <a:prstDash val="solid"/>
            <a:round/>
            <a:headEnd type="none" w="med" len="med"/>
            <a:tailEnd type="none" w="med" len="med"/>
          </a:ln>
        </p:spPr>
      </p:cxnSp>
      <p:sp>
        <p:nvSpPr>
          <p:cNvPr id="1648" name="Google Shape;1648;p190"/>
          <p:cNvSpPr txBox="1">
            <a:spLocks noGrp="1"/>
          </p:cNvSpPr>
          <p:nvPr>
            <p:ph type="subTitle" idx="1"/>
          </p:nvPr>
        </p:nvSpPr>
        <p:spPr>
          <a:xfrm>
            <a:off x="335831" y="41580"/>
            <a:ext cx="3861600" cy="612300"/>
          </a:xfrm>
          <a:prstGeom prst="rect">
            <a:avLst/>
          </a:prstGeom>
        </p:spPr>
        <p:txBody>
          <a:bodyPr spcFirstLastPara="1" wrap="square" lIns="329175" tIns="68575" rIns="68575" bIns="68575" anchor="ctr" anchorCtr="0">
            <a:noAutofit/>
          </a:bodyPr>
          <a:lstStyle>
            <a:lvl1pPr lvl="0"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9pPr>
          </a:lstStyle>
          <a:p>
            <a:endParaRPr/>
          </a:p>
        </p:txBody>
      </p:sp>
      <p:cxnSp>
        <p:nvCxnSpPr>
          <p:cNvPr id="1649" name="Google Shape;1649;p190"/>
          <p:cNvCxnSpPr/>
          <p:nvPr/>
        </p:nvCxnSpPr>
        <p:spPr>
          <a:xfrm rot="10800000">
            <a:off x="335825" y="4800900"/>
            <a:ext cx="0" cy="342600"/>
          </a:xfrm>
          <a:prstGeom prst="straightConnector1">
            <a:avLst/>
          </a:prstGeom>
          <a:noFill/>
          <a:ln w="9525" cap="flat" cmpd="sng">
            <a:solidFill>
              <a:srgbClr val="EE0000"/>
            </a:solidFill>
            <a:prstDash val="solid"/>
            <a:round/>
            <a:headEnd type="none" w="med" len="med"/>
            <a:tailEnd type="none" w="med" len="med"/>
          </a:ln>
        </p:spPr>
      </p:cxnSp>
      <p:sp>
        <p:nvSpPr>
          <p:cNvPr id="1650" name="Google Shape;1650;p190"/>
          <p:cNvSpPr txBox="1">
            <a:spLocks noGrp="1"/>
          </p:cNvSpPr>
          <p:nvPr>
            <p:ph type="sldNum" idx="12"/>
          </p:nvPr>
        </p:nvSpPr>
        <p:spPr>
          <a:xfrm>
            <a:off x="61481" y="4627167"/>
            <a:ext cx="548700" cy="107700"/>
          </a:xfrm>
          <a:prstGeom prst="rect">
            <a:avLst/>
          </a:prstGeom>
          <a:noFill/>
          <a:ln>
            <a:noFill/>
          </a:ln>
        </p:spPr>
        <p:txBody>
          <a:bodyPr spcFirstLastPara="1" wrap="square" lIns="0" tIns="0" rIns="0" bIns="0" anchor="b" anchorCtr="0">
            <a:noAutofit/>
          </a:bodyPr>
          <a:lstStyle>
            <a:lvl1pPr lvl="0" algn="ctr" rtl="0">
              <a:buNone/>
              <a:defRPr sz="600">
                <a:latin typeface="Overpass SemiBold"/>
                <a:ea typeface="Overpass SemiBold"/>
                <a:cs typeface="Overpass SemiBold"/>
                <a:sym typeface="Overpass SemiBold"/>
              </a:defRPr>
            </a:lvl1pPr>
            <a:lvl2pPr lvl="1" algn="ctr" rtl="0">
              <a:buNone/>
              <a:defRPr sz="600">
                <a:latin typeface="Overpass SemiBold"/>
                <a:ea typeface="Overpass SemiBold"/>
                <a:cs typeface="Overpass SemiBold"/>
                <a:sym typeface="Overpass SemiBold"/>
              </a:defRPr>
            </a:lvl2pPr>
            <a:lvl3pPr lvl="2" algn="ctr" rtl="0">
              <a:buNone/>
              <a:defRPr sz="600">
                <a:latin typeface="Overpass SemiBold"/>
                <a:ea typeface="Overpass SemiBold"/>
                <a:cs typeface="Overpass SemiBold"/>
                <a:sym typeface="Overpass SemiBold"/>
              </a:defRPr>
            </a:lvl3pPr>
            <a:lvl4pPr lvl="3" algn="ctr" rtl="0">
              <a:buNone/>
              <a:defRPr sz="600">
                <a:latin typeface="Overpass SemiBold"/>
                <a:ea typeface="Overpass SemiBold"/>
                <a:cs typeface="Overpass SemiBold"/>
                <a:sym typeface="Overpass SemiBold"/>
              </a:defRPr>
            </a:lvl4pPr>
            <a:lvl5pPr lvl="4" algn="ctr" rtl="0">
              <a:buNone/>
              <a:defRPr sz="600">
                <a:latin typeface="Overpass SemiBold"/>
                <a:ea typeface="Overpass SemiBold"/>
                <a:cs typeface="Overpass SemiBold"/>
                <a:sym typeface="Overpass SemiBold"/>
              </a:defRPr>
            </a:lvl5pPr>
            <a:lvl6pPr lvl="5" algn="ctr" rtl="0">
              <a:buNone/>
              <a:defRPr sz="600">
                <a:latin typeface="Overpass SemiBold"/>
                <a:ea typeface="Overpass SemiBold"/>
                <a:cs typeface="Overpass SemiBold"/>
                <a:sym typeface="Overpass SemiBold"/>
              </a:defRPr>
            </a:lvl6pPr>
            <a:lvl7pPr lvl="6" algn="ctr" rtl="0">
              <a:buNone/>
              <a:defRPr sz="600">
                <a:latin typeface="Overpass SemiBold"/>
                <a:ea typeface="Overpass SemiBold"/>
                <a:cs typeface="Overpass SemiBold"/>
                <a:sym typeface="Overpass SemiBold"/>
              </a:defRPr>
            </a:lvl7pPr>
            <a:lvl8pPr lvl="7" algn="ctr" rtl="0">
              <a:buNone/>
              <a:defRPr sz="600">
                <a:latin typeface="Overpass SemiBold"/>
                <a:ea typeface="Overpass SemiBold"/>
                <a:cs typeface="Overpass SemiBold"/>
                <a:sym typeface="Overpass SemiBold"/>
              </a:defRPr>
            </a:lvl8pPr>
            <a:lvl9pPr lvl="8" algn="ctr" rtl="0">
              <a:buNone/>
              <a:defRPr sz="600">
                <a:latin typeface="Overpass SemiBold"/>
                <a:ea typeface="Overpass SemiBold"/>
                <a:cs typeface="Overpass SemiBold"/>
                <a:sym typeface="Overpass SemiBold"/>
              </a:defRPr>
            </a:lvl9pPr>
          </a:lstStyle>
          <a:p>
            <a:pPr marL="0" lvl="0" indent="0" algn="ctr" rtl="0">
              <a:spcBef>
                <a:spcPts val="0"/>
              </a:spcBef>
              <a:spcAft>
                <a:spcPts val="0"/>
              </a:spcAft>
              <a:buNone/>
            </a:pPr>
            <a:fld id="{00000000-1234-1234-1234-123412341234}" type="slidenum">
              <a:rPr lang="en"/>
              <a:t>‹#›</a:t>
            </a:fld>
            <a:endParaRPr/>
          </a:p>
        </p:txBody>
      </p:sp>
      <p:pic>
        <p:nvPicPr>
          <p:cNvPr id="1651" name="Google Shape;1651;p190"/>
          <p:cNvPicPr preferRelativeResize="0"/>
          <p:nvPr/>
        </p:nvPicPr>
        <p:blipFill rotWithShape="1">
          <a:blip r:embed="rId2">
            <a:alphaModFix/>
          </a:blip>
          <a:srcRect t="327" b="317"/>
          <a:stretch/>
        </p:blipFill>
        <p:spPr>
          <a:xfrm>
            <a:off x="8033460" y="4734938"/>
            <a:ext cx="731888" cy="171091"/>
          </a:xfrm>
          <a:prstGeom prst="rect">
            <a:avLst/>
          </a:prstGeom>
          <a:noFill/>
          <a:ln>
            <a:noFill/>
          </a:ln>
        </p:spPr>
      </p:pic>
      <p:sp>
        <p:nvSpPr>
          <p:cNvPr id="1652" name="Google Shape;1652;p190"/>
          <p:cNvSpPr txBox="1">
            <a:spLocks noGrp="1"/>
          </p:cNvSpPr>
          <p:nvPr>
            <p:ph type="subTitle" idx="2"/>
          </p:nvPr>
        </p:nvSpPr>
        <p:spPr>
          <a:xfrm>
            <a:off x="663788" y="4627163"/>
            <a:ext cx="6887100" cy="419700"/>
          </a:xfrm>
          <a:prstGeom prst="rect">
            <a:avLst/>
          </a:prstGeom>
        </p:spPr>
        <p:txBody>
          <a:bodyPr spcFirstLastPara="1" wrap="square" lIns="0" tIns="0" rIns="0" bIns="0" anchor="b" anchorCtr="0">
            <a:no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Interior white 25">
  <p:cSld name="CUSTOM_4_46">
    <p:spTree>
      <p:nvGrpSpPr>
        <p:cNvPr id="1" name="Shape 1653"/>
        <p:cNvGrpSpPr/>
        <p:nvPr/>
      </p:nvGrpSpPr>
      <p:grpSpPr>
        <a:xfrm>
          <a:off x="0" y="0"/>
          <a:ext cx="0" cy="0"/>
          <a:chOff x="0" y="0"/>
          <a:chExt cx="0" cy="0"/>
        </a:xfrm>
      </p:grpSpPr>
      <p:sp>
        <p:nvSpPr>
          <p:cNvPr id="1654" name="Google Shape;1654;p191"/>
          <p:cNvSpPr txBox="1">
            <a:spLocks noGrp="1"/>
          </p:cNvSpPr>
          <p:nvPr>
            <p:ph type="title"/>
          </p:nvPr>
        </p:nvSpPr>
        <p:spPr>
          <a:xfrm>
            <a:off x="1314450" y="709500"/>
            <a:ext cx="6515100" cy="725700"/>
          </a:xfrm>
          <a:prstGeom prst="rect">
            <a:avLst/>
          </a:prstGeom>
        </p:spPr>
        <p:txBody>
          <a:bodyPr spcFirstLastPara="1" wrap="square" lIns="0" tIns="0" rIns="0" bIns="0" anchor="t" anchorCtr="0">
            <a:noAutofit/>
          </a:bodyPr>
          <a:lstStyle>
            <a:lvl1pPr lvl="0" algn="ctr" rtl="0">
              <a:lnSpc>
                <a:spcPct val="130000"/>
              </a:lnSpc>
              <a:spcBef>
                <a:spcPts val="0"/>
              </a:spcBef>
              <a:spcAft>
                <a:spcPts val="0"/>
              </a:spcAft>
              <a:buNone/>
              <a:defRPr sz="2000">
                <a:solidFill>
                  <a:srgbClr val="000000"/>
                </a:solidFill>
              </a:defRPr>
            </a:lvl1pPr>
            <a:lvl2pPr lvl="1" algn="ctr" rtl="0">
              <a:lnSpc>
                <a:spcPct val="130000"/>
              </a:lnSpc>
              <a:spcBef>
                <a:spcPts val="0"/>
              </a:spcBef>
              <a:spcAft>
                <a:spcPts val="0"/>
              </a:spcAft>
              <a:buNone/>
              <a:defRPr sz="2000">
                <a:solidFill>
                  <a:srgbClr val="000000"/>
                </a:solidFill>
              </a:defRPr>
            </a:lvl2pPr>
            <a:lvl3pPr lvl="2" algn="ctr" rtl="0">
              <a:lnSpc>
                <a:spcPct val="130000"/>
              </a:lnSpc>
              <a:spcBef>
                <a:spcPts val="0"/>
              </a:spcBef>
              <a:spcAft>
                <a:spcPts val="0"/>
              </a:spcAft>
              <a:buNone/>
              <a:defRPr sz="2000">
                <a:solidFill>
                  <a:srgbClr val="000000"/>
                </a:solidFill>
              </a:defRPr>
            </a:lvl3pPr>
            <a:lvl4pPr lvl="3" algn="ctr" rtl="0">
              <a:lnSpc>
                <a:spcPct val="130000"/>
              </a:lnSpc>
              <a:spcBef>
                <a:spcPts val="0"/>
              </a:spcBef>
              <a:spcAft>
                <a:spcPts val="0"/>
              </a:spcAft>
              <a:buNone/>
              <a:defRPr sz="2000">
                <a:solidFill>
                  <a:srgbClr val="000000"/>
                </a:solidFill>
              </a:defRPr>
            </a:lvl4pPr>
            <a:lvl5pPr lvl="4" algn="ctr" rtl="0">
              <a:lnSpc>
                <a:spcPct val="130000"/>
              </a:lnSpc>
              <a:spcBef>
                <a:spcPts val="0"/>
              </a:spcBef>
              <a:spcAft>
                <a:spcPts val="0"/>
              </a:spcAft>
              <a:buNone/>
              <a:defRPr sz="2000">
                <a:solidFill>
                  <a:srgbClr val="000000"/>
                </a:solidFill>
              </a:defRPr>
            </a:lvl5pPr>
            <a:lvl6pPr lvl="5" algn="ctr" rtl="0">
              <a:lnSpc>
                <a:spcPct val="130000"/>
              </a:lnSpc>
              <a:spcBef>
                <a:spcPts val="0"/>
              </a:spcBef>
              <a:spcAft>
                <a:spcPts val="0"/>
              </a:spcAft>
              <a:buNone/>
              <a:defRPr sz="2000">
                <a:solidFill>
                  <a:srgbClr val="000000"/>
                </a:solidFill>
              </a:defRPr>
            </a:lvl6pPr>
            <a:lvl7pPr lvl="6" algn="ctr" rtl="0">
              <a:lnSpc>
                <a:spcPct val="130000"/>
              </a:lnSpc>
              <a:spcBef>
                <a:spcPts val="0"/>
              </a:spcBef>
              <a:spcAft>
                <a:spcPts val="0"/>
              </a:spcAft>
              <a:buNone/>
              <a:defRPr sz="2000">
                <a:solidFill>
                  <a:srgbClr val="000000"/>
                </a:solidFill>
              </a:defRPr>
            </a:lvl7pPr>
            <a:lvl8pPr lvl="7" algn="ctr" rtl="0">
              <a:lnSpc>
                <a:spcPct val="130000"/>
              </a:lnSpc>
              <a:spcBef>
                <a:spcPts val="0"/>
              </a:spcBef>
              <a:spcAft>
                <a:spcPts val="0"/>
              </a:spcAft>
              <a:buNone/>
              <a:defRPr sz="2000">
                <a:solidFill>
                  <a:srgbClr val="000000"/>
                </a:solidFill>
              </a:defRPr>
            </a:lvl8pPr>
            <a:lvl9pPr lvl="8" algn="ctr" rtl="0">
              <a:lnSpc>
                <a:spcPct val="130000"/>
              </a:lnSpc>
              <a:spcBef>
                <a:spcPts val="0"/>
              </a:spcBef>
              <a:spcAft>
                <a:spcPts val="0"/>
              </a:spcAft>
              <a:buNone/>
              <a:defRPr sz="2000">
                <a:solidFill>
                  <a:srgbClr val="000000"/>
                </a:solidFill>
              </a:defRPr>
            </a:lvl9pPr>
          </a:lstStyle>
          <a:p>
            <a:endParaRPr/>
          </a:p>
        </p:txBody>
      </p:sp>
      <p:cxnSp>
        <p:nvCxnSpPr>
          <p:cNvPr id="1655" name="Google Shape;1655;p191"/>
          <p:cNvCxnSpPr/>
          <p:nvPr/>
        </p:nvCxnSpPr>
        <p:spPr>
          <a:xfrm rot="10800000">
            <a:off x="335831" y="150"/>
            <a:ext cx="0" cy="664800"/>
          </a:xfrm>
          <a:prstGeom prst="straightConnector1">
            <a:avLst/>
          </a:prstGeom>
          <a:noFill/>
          <a:ln w="9525" cap="flat" cmpd="sng">
            <a:solidFill>
              <a:srgbClr val="EE0000"/>
            </a:solidFill>
            <a:prstDash val="solid"/>
            <a:round/>
            <a:headEnd type="none" w="med" len="med"/>
            <a:tailEnd type="none" w="med" len="med"/>
          </a:ln>
        </p:spPr>
      </p:cxnSp>
      <p:sp>
        <p:nvSpPr>
          <p:cNvPr id="1656" name="Google Shape;1656;p191"/>
          <p:cNvSpPr txBox="1">
            <a:spLocks noGrp="1"/>
          </p:cNvSpPr>
          <p:nvPr>
            <p:ph type="subTitle" idx="1"/>
          </p:nvPr>
        </p:nvSpPr>
        <p:spPr>
          <a:xfrm>
            <a:off x="335831" y="41580"/>
            <a:ext cx="3861600" cy="612300"/>
          </a:xfrm>
          <a:prstGeom prst="rect">
            <a:avLst/>
          </a:prstGeom>
        </p:spPr>
        <p:txBody>
          <a:bodyPr spcFirstLastPara="1" wrap="square" lIns="329175" tIns="68575" rIns="68575" bIns="68575" anchor="ctr" anchorCtr="0">
            <a:noAutofit/>
          </a:bodyPr>
          <a:lstStyle>
            <a:lvl1pPr lvl="0"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9pPr>
          </a:lstStyle>
          <a:p>
            <a:endParaRPr/>
          </a:p>
        </p:txBody>
      </p:sp>
      <p:cxnSp>
        <p:nvCxnSpPr>
          <p:cNvPr id="1657" name="Google Shape;1657;p191"/>
          <p:cNvCxnSpPr/>
          <p:nvPr/>
        </p:nvCxnSpPr>
        <p:spPr>
          <a:xfrm rot="10800000">
            <a:off x="335825" y="4800900"/>
            <a:ext cx="0" cy="342600"/>
          </a:xfrm>
          <a:prstGeom prst="straightConnector1">
            <a:avLst/>
          </a:prstGeom>
          <a:noFill/>
          <a:ln w="9525" cap="flat" cmpd="sng">
            <a:solidFill>
              <a:srgbClr val="EE0000"/>
            </a:solidFill>
            <a:prstDash val="solid"/>
            <a:round/>
            <a:headEnd type="none" w="med" len="med"/>
            <a:tailEnd type="none" w="med" len="med"/>
          </a:ln>
        </p:spPr>
      </p:cxnSp>
      <p:sp>
        <p:nvSpPr>
          <p:cNvPr id="1658" name="Google Shape;1658;p191"/>
          <p:cNvSpPr txBox="1">
            <a:spLocks noGrp="1"/>
          </p:cNvSpPr>
          <p:nvPr>
            <p:ph type="sldNum" idx="12"/>
          </p:nvPr>
        </p:nvSpPr>
        <p:spPr>
          <a:xfrm>
            <a:off x="61481" y="4627167"/>
            <a:ext cx="548700" cy="107700"/>
          </a:xfrm>
          <a:prstGeom prst="rect">
            <a:avLst/>
          </a:prstGeom>
          <a:noFill/>
          <a:ln>
            <a:noFill/>
          </a:ln>
        </p:spPr>
        <p:txBody>
          <a:bodyPr spcFirstLastPara="1" wrap="square" lIns="0" tIns="0" rIns="0" bIns="0" anchor="b" anchorCtr="0">
            <a:noAutofit/>
          </a:bodyPr>
          <a:lstStyle>
            <a:lvl1pPr lvl="0" algn="ctr" rtl="0">
              <a:buNone/>
              <a:defRPr sz="600">
                <a:latin typeface="Overpass SemiBold"/>
                <a:ea typeface="Overpass SemiBold"/>
                <a:cs typeface="Overpass SemiBold"/>
                <a:sym typeface="Overpass SemiBold"/>
              </a:defRPr>
            </a:lvl1pPr>
            <a:lvl2pPr lvl="1" algn="ctr" rtl="0">
              <a:buNone/>
              <a:defRPr sz="600">
                <a:latin typeface="Overpass SemiBold"/>
                <a:ea typeface="Overpass SemiBold"/>
                <a:cs typeface="Overpass SemiBold"/>
                <a:sym typeface="Overpass SemiBold"/>
              </a:defRPr>
            </a:lvl2pPr>
            <a:lvl3pPr lvl="2" algn="ctr" rtl="0">
              <a:buNone/>
              <a:defRPr sz="600">
                <a:latin typeface="Overpass SemiBold"/>
                <a:ea typeface="Overpass SemiBold"/>
                <a:cs typeface="Overpass SemiBold"/>
                <a:sym typeface="Overpass SemiBold"/>
              </a:defRPr>
            </a:lvl3pPr>
            <a:lvl4pPr lvl="3" algn="ctr" rtl="0">
              <a:buNone/>
              <a:defRPr sz="600">
                <a:latin typeface="Overpass SemiBold"/>
                <a:ea typeface="Overpass SemiBold"/>
                <a:cs typeface="Overpass SemiBold"/>
                <a:sym typeface="Overpass SemiBold"/>
              </a:defRPr>
            </a:lvl4pPr>
            <a:lvl5pPr lvl="4" algn="ctr" rtl="0">
              <a:buNone/>
              <a:defRPr sz="600">
                <a:latin typeface="Overpass SemiBold"/>
                <a:ea typeface="Overpass SemiBold"/>
                <a:cs typeface="Overpass SemiBold"/>
                <a:sym typeface="Overpass SemiBold"/>
              </a:defRPr>
            </a:lvl5pPr>
            <a:lvl6pPr lvl="5" algn="ctr" rtl="0">
              <a:buNone/>
              <a:defRPr sz="600">
                <a:latin typeface="Overpass SemiBold"/>
                <a:ea typeface="Overpass SemiBold"/>
                <a:cs typeface="Overpass SemiBold"/>
                <a:sym typeface="Overpass SemiBold"/>
              </a:defRPr>
            </a:lvl6pPr>
            <a:lvl7pPr lvl="6" algn="ctr" rtl="0">
              <a:buNone/>
              <a:defRPr sz="600">
                <a:latin typeface="Overpass SemiBold"/>
                <a:ea typeface="Overpass SemiBold"/>
                <a:cs typeface="Overpass SemiBold"/>
                <a:sym typeface="Overpass SemiBold"/>
              </a:defRPr>
            </a:lvl7pPr>
            <a:lvl8pPr lvl="7" algn="ctr" rtl="0">
              <a:buNone/>
              <a:defRPr sz="600">
                <a:latin typeface="Overpass SemiBold"/>
                <a:ea typeface="Overpass SemiBold"/>
                <a:cs typeface="Overpass SemiBold"/>
                <a:sym typeface="Overpass SemiBold"/>
              </a:defRPr>
            </a:lvl8pPr>
            <a:lvl9pPr lvl="8" algn="ctr" rtl="0">
              <a:buNone/>
              <a:defRPr sz="600">
                <a:latin typeface="Overpass SemiBold"/>
                <a:ea typeface="Overpass SemiBold"/>
                <a:cs typeface="Overpass SemiBold"/>
                <a:sym typeface="Overpass SemiBold"/>
              </a:defRPr>
            </a:lvl9pPr>
          </a:lstStyle>
          <a:p>
            <a:pPr marL="0" lvl="0" indent="0" algn="ctr" rtl="0">
              <a:spcBef>
                <a:spcPts val="0"/>
              </a:spcBef>
              <a:spcAft>
                <a:spcPts val="0"/>
              </a:spcAft>
              <a:buNone/>
            </a:pPr>
            <a:fld id="{00000000-1234-1234-1234-123412341234}" type="slidenum">
              <a:rPr lang="en"/>
              <a:t>‹#›</a:t>
            </a:fld>
            <a:endParaRPr/>
          </a:p>
        </p:txBody>
      </p:sp>
      <p:pic>
        <p:nvPicPr>
          <p:cNvPr id="1659" name="Google Shape;1659;p191"/>
          <p:cNvPicPr preferRelativeResize="0"/>
          <p:nvPr/>
        </p:nvPicPr>
        <p:blipFill rotWithShape="1">
          <a:blip r:embed="rId2">
            <a:alphaModFix/>
          </a:blip>
          <a:srcRect t="327" b="317"/>
          <a:stretch/>
        </p:blipFill>
        <p:spPr>
          <a:xfrm>
            <a:off x="8033460" y="4734938"/>
            <a:ext cx="731888" cy="171091"/>
          </a:xfrm>
          <a:prstGeom prst="rect">
            <a:avLst/>
          </a:prstGeom>
          <a:noFill/>
          <a:ln>
            <a:noFill/>
          </a:ln>
        </p:spPr>
      </p:pic>
      <p:sp>
        <p:nvSpPr>
          <p:cNvPr id="1660" name="Google Shape;1660;p191"/>
          <p:cNvSpPr txBox="1">
            <a:spLocks noGrp="1"/>
          </p:cNvSpPr>
          <p:nvPr>
            <p:ph type="subTitle" idx="2"/>
          </p:nvPr>
        </p:nvSpPr>
        <p:spPr>
          <a:xfrm>
            <a:off x="663788" y="4627163"/>
            <a:ext cx="6887100" cy="419700"/>
          </a:xfrm>
          <a:prstGeom prst="rect">
            <a:avLst/>
          </a:prstGeom>
        </p:spPr>
        <p:txBody>
          <a:bodyPr spcFirstLastPara="1" wrap="square" lIns="0" tIns="0" rIns="0" bIns="0" anchor="b" anchorCtr="0">
            <a:no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Interior white 26">
  <p:cSld name="CUSTOM_4_47">
    <p:spTree>
      <p:nvGrpSpPr>
        <p:cNvPr id="1" name="Shape 1661"/>
        <p:cNvGrpSpPr/>
        <p:nvPr/>
      </p:nvGrpSpPr>
      <p:grpSpPr>
        <a:xfrm>
          <a:off x="0" y="0"/>
          <a:ext cx="0" cy="0"/>
          <a:chOff x="0" y="0"/>
          <a:chExt cx="0" cy="0"/>
        </a:xfrm>
      </p:grpSpPr>
      <p:sp>
        <p:nvSpPr>
          <p:cNvPr id="1662" name="Google Shape;1662;p192"/>
          <p:cNvSpPr txBox="1">
            <a:spLocks noGrp="1"/>
          </p:cNvSpPr>
          <p:nvPr>
            <p:ph type="title"/>
          </p:nvPr>
        </p:nvSpPr>
        <p:spPr>
          <a:xfrm>
            <a:off x="1314450" y="709500"/>
            <a:ext cx="6515100" cy="725700"/>
          </a:xfrm>
          <a:prstGeom prst="rect">
            <a:avLst/>
          </a:prstGeom>
        </p:spPr>
        <p:txBody>
          <a:bodyPr spcFirstLastPara="1" wrap="square" lIns="0" tIns="0" rIns="0" bIns="0" anchor="t" anchorCtr="0">
            <a:noAutofit/>
          </a:bodyPr>
          <a:lstStyle>
            <a:lvl1pPr lvl="0" algn="ctr" rtl="0">
              <a:lnSpc>
                <a:spcPct val="130000"/>
              </a:lnSpc>
              <a:spcBef>
                <a:spcPts val="0"/>
              </a:spcBef>
              <a:spcAft>
                <a:spcPts val="0"/>
              </a:spcAft>
              <a:buNone/>
              <a:defRPr sz="2000">
                <a:solidFill>
                  <a:srgbClr val="000000"/>
                </a:solidFill>
              </a:defRPr>
            </a:lvl1pPr>
            <a:lvl2pPr lvl="1" algn="ctr" rtl="0">
              <a:lnSpc>
                <a:spcPct val="130000"/>
              </a:lnSpc>
              <a:spcBef>
                <a:spcPts val="0"/>
              </a:spcBef>
              <a:spcAft>
                <a:spcPts val="0"/>
              </a:spcAft>
              <a:buNone/>
              <a:defRPr sz="2000">
                <a:solidFill>
                  <a:srgbClr val="000000"/>
                </a:solidFill>
              </a:defRPr>
            </a:lvl2pPr>
            <a:lvl3pPr lvl="2" algn="ctr" rtl="0">
              <a:lnSpc>
                <a:spcPct val="130000"/>
              </a:lnSpc>
              <a:spcBef>
                <a:spcPts val="0"/>
              </a:spcBef>
              <a:spcAft>
                <a:spcPts val="0"/>
              </a:spcAft>
              <a:buNone/>
              <a:defRPr sz="2000">
                <a:solidFill>
                  <a:srgbClr val="000000"/>
                </a:solidFill>
              </a:defRPr>
            </a:lvl3pPr>
            <a:lvl4pPr lvl="3" algn="ctr" rtl="0">
              <a:lnSpc>
                <a:spcPct val="130000"/>
              </a:lnSpc>
              <a:spcBef>
                <a:spcPts val="0"/>
              </a:spcBef>
              <a:spcAft>
                <a:spcPts val="0"/>
              </a:spcAft>
              <a:buNone/>
              <a:defRPr sz="2000">
                <a:solidFill>
                  <a:srgbClr val="000000"/>
                </a:solidFill>
              </a:defRPr>
            </a:lvl4pPr>
            <a:lvl5pPr lvl="4" algn="ctr" rtl="0">
              <a:lnSpc>
                <a:spcPct val="130000"/>
              </a:lnSpc>
              <a:spcBef>
                <a:spcPts val="0"/>
              </a:spcBef>
              <a:spcAft>
                <a:spcPts val="0"/>
              </a:spcAft>
              <a:buNone/>
              <a:defRPr sz="2000">
                <a:solidFill>
                  <a:srgbClr val="000000"/>
                </a:solidFill>
              </a:defRPr>
            </a:lvl5pPr>
            <a:lvl6pPr lvl="5" algn="ctr" rtl="0">
              <a:lnSpc>
                <a:spcPct val="130000"/>
              </a:lnSpc>
              <a:spcBef>
                <a:spcPts val="0"/>
              </a:spcBef>
              <a:spcAft>
                <a:spcPts val="0"/>
              </a:spcAft>
              <a:buNone/>
              <a:defRPr sz="2000">
                <a:solidFill>
                  <a:srgbClr val="000000"/>
                </a:solidFill>
              </a:defRPr>
            </a:lvl6pPr>
            <a:lvl7pPr lvl="6" algn="ctr" rtl="0">
              <a:lnSpc>
                <a:spcPct val="130000"/>
              </a:lnSpc>
              <a:spcBef>
                <a:spcPts val="0"/>
              </a:spcBef>
              <a:spcAft>
                <a:spcPts val="0"/>
              </a:spcAft>
              <a:buNone/>
              <a:defRPr sz="2000">
                <a:solidFill>
                  <a:srgbClr val="000000"/>
                </a:solidFill>
              </a:defRPr>
            </a:lvl7pPr>
            <a:lvl8pPr lvl="7" algn="ctr" rtl="0">
              <a:lnSpc>
                <a:spcPct val="130000"/>
              </a:lnSpc>
              <a:spcBef>
                <a:spcPts val="0"/>
              </a:spcBef>
              <a:spcAft>
                <a:spcPts val="0"/>
              </a:spcAft>
              <a:buNone/>
              <a:defRPr sz="2000">
                <a:solidFill>
                  <a:srgbClr val="000000"/>
                </a:solidFill>
              </a:defRPr>
            </a:lvl8pPr>
            <a:lvl9pPr lvl="8" algn="ctr" rtl="0">
              <a:lnSpc>
                <a:spcPct val="130000"/>
              </a:lnSpc>
              <a:spcBef>
                <a:spcPts val="0"/>
              </a:spcBef>
              <a:spcAft>
                <a:spcPts val="0"/>
              </a:spcAft>
              <a:buNone/>
              <a:defRPr sz="2000">
                <a:solidFill>
                  <a:srgbClr val="000000"/>
                </a:solidFill>
              </a:defRPr>
            </a:lvl9pPr>
          </a:lstStyle>
          <a:p>
            <a:endParaRPr/>
          </a:p>
        </p:txBody>
      </p:sp>
      <p:cxnSp>
        <p:nvCxnSpPr>
          <p:cNvPr id="1663" name="Google Shape;1663;p192"/>
          <p:cNvCxnSpPr/>
          <p:nvPr/>
        </p:nvCxnSpPr>
        <p:spPr>
          <a:xfrm rot="10800000">
            <a:off x="335831" y="150"/>
            <a:ext cx="0" cy="664800"/>
          </a:xfrm>
          <a:prstGeom prst="straightConnector1">
            <a:avLst/>
          </a:prstGeom>
          <a:noFill/>
          <a:ln w="9525" cap="flat" cmpd="sng">
            <a:solidFill>
              <a:srgbClr val="EE0000"/>
            </a:solidFill>
            <a:prstDash val="solid"/>
            <a:round/>
            <a:headEnd type="none" w="med" len="med"/>
            <a:tailEnd type="none" w="med" len="med"/>
          </a:ln>
        </p:spPr>
      </p:cxnSp>
      <p:sp>
        <p:nvSpPr>
          <p:cNvPr id="1664" name="Google Shape;1664;p192"/>
          <p:cNvSpPr txBox="1">
            <a:spLocks noGrp="1"/>
          </p:cNvSpPr>
          <p:nvPr>
            <p:ph type="subTitle" idx="1"/>
          </p:nvPr>
        </p:nvSpPr>
        <p:spPr>
          <a:xfrm>
            <a:off x="335831" y="41580"/>
            <a:ext cx="3861600" cy="612300"/>
          </a:xfrm>
          <a:prstGeom prst="rect">
            <a:avLst/>
          </a:prstGeom>
        </p:spPr>
        <p:txBody>
          <a:bodyPr spcFirstLastPara="1" wrap="square" lIns="329175" tIns="68575" rIns="68575" bIns="68575" anchor="ctr" anchorCtr="0">
            <a:noAutofit/>
          </a:bodyPr>
          <a:lstStyle>
            <a:lvl1pPr lvl="0"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9pPr>
          </a:lstStyle>
          <a:p>
            <a:endParaRPr/>
          </a:p>
        </p:txBody>
      </p:sp>
      <p:cxnSp>
        <p:nvCxnSpPr>
          <p:cNvPr id="1665" name="Google Shape;1665;p192"/>
          <p:cNvCxnSpPr/>
          <p:nvPr/>
        </p:nvCxnSpPr>
        <p:spPr>
          <a:xfrm rot="10800000">
            <a:off x="335825" y="4800900"/>
            <a:ext cx="0" cy="342600"/>
          </a:xfrm>
          <a:prstGeom prst="straightConnector1">
            <a:avLst/>
          </a:prstGeom>
          <a:noFill/>
          <a:ln w="9525" cap="flat" cmpd="sng">
            <a:solidFill>
              <a:srgbClr val="EE0000"/>
            </a:solidFill>
            <a:prstDash val="solid"/>
            <a:round/>
            <a:headEnd type="none" w="med" len="med"/>
            <a:tailEnd type="none" w="med" len="med"/>
          </a:ln>
        </p:spPr>
      </p:cxnSp>
      <p:sp>
        <p:nvSpPr>
          <p:cNvPr id="1666" name="Google Shape;1666;p192"/>
          <p:cNvSpPr txBox="1">
            <a:spLocks noGrp="1"/>
          </p:cNvSpPr>
          <p:nvPr>
            <p:ph type="sldNum" idx="12"/>
          </p:nvPr>
        </p:nvSpPr>
        <p:spPr>
          <a:xfrm>
            <a:off x="61481" y="4627167"/>
            <a:ext cx="548700" cy="107700"/>
          </a:xfrm>
          <a:prstGeom prst="rect">
            <a:avLst/>
          </a:prstGeom>
          <a:noFill/>
          <a:ln>
            <a:noFill/>
          </a:ln>
        </p:spPr>
        <p:txBody>
          <a:bodyPr spcFirstLastPara="1" wrap="square" lIns="0" tIns="0" rIns="0" bIns="0" anchor="b" anchorCtr="0">
            <a:noAutofit/>
          </a:bodyPr>
          <a:lstStyle>
            <a:lvl1pPr lvl="0" algn="ctr" rtl="0">
              <a:buNone/>
              <a:defRPr sz="600">
                <a:latin typeface="Overpass SemiBold"/>
                <a:ea typeface="Overpass SemiBold"/>
                <a:cs typeface="Overpass SemiBold"/>
                <a:sym typeface="Overpass SemiBold"/>
              </a:defRPr>
            </a:lvl1pPr>
            <a:lvl2pPr lvl="1" algn="ctr" rtl="0">
              <a:buNone/>
              <a:defRPr sz="600">
                <a:latin typeface="Overpass SemiBold"/>
                <a:ea typeface="Overpass SemiBold"/>
                <a:cs typeface="Overpass SemiBold"/>
                <a:sym typeface="Overpass SemiBold"/>
              </a:defRPr>
            </a:lvl2pPr>
            <a:lvl3pPr lvl="2" algn="ctr" rtl="0">
              <a:buNone/>
              <a:defRPr sz="600">
                <a:latin typeface="Overpass SemiBold"/>
                <a:ea typeface="Overpass SemiBold"/>
                <a:cs typeface="Overpass SemiBold"/>
                <a:sym typeface="Overpass SemiBold"/>
              </a:defRPr>
            </a:lvl3pPr>
            <a:lvl4pPr lvl="3" algn="ctr" rtl="0">
              <a:buNone/>
              <a:defRPr sz="600">
                <a:latin typeface="Overpass SemiBold"/>
                <a:ea typeface="Overpass SemiBold"/>
                <a:cs typeface="Overpass SemiBold"/>
                <a:sym typeface="Overpass SemiBold"/>
              </a:defRPr>
            </a:lvl4pPr>
            <a:lvl5pPr lvl="4" algn="ctr" rtl="0">
              <a:buNone/>
              <a:defRPr sz="600">
                <a:latin typeface="Overpass SemiBold"/>
                <a:ea typeface="Overpass SemiBold"/>
                <a:cs typeface="Overpass SemiBold"/>
                <a:sym typeface="Overpass SemiBold"/>
              </a:defRPr>
            </a:lvl5pPr>
            <a:lvl6pPr lvl="5" algn="ctr" rtl="0">
              <a:buNone/>
              <a:defRPr sz="600">
                <a:latin typeface="Overpass SemiBold"/>
                <a:ea typeface="Overpass SemiBold"/>
                <a:cs typeface="Overpass SemiBold"/>
                <a:sym typeface="Overpass SemiBold"/>
              </a:defRPr>
            </a:lvl6pPr>
            <a:lvl7pPr lvl="6" algn="ctr" rtl="0">
              <a:buNone/>
              <a:defRPr sz="600">
                <a:latin typeface="Overpass SemiBold"/>
                <a:ea typeface="Overpass SemiBold"/>
                <a:cs typeface="Overpass SemiBold"/>
                <a:sym typeface="Overpass SemiBold"/>
              </a:defRPr>
            </a:lvl7pPr>
            <a:lvl8pPr lvl="7" algn="ctr" rtl="0">
              <a:buNone/>
              <a:defRPr sz="600">
                <a:latin typeface="Overpass SemiBold"/>
                <a:ea typeface="Overpass SemiBold"/>
                <a:cs typeface="Overpass SemiBold"/>
                <a:sym typeface="Overpass SemiBold"/>
              </a:defRPr>
            </a:lvl8pPr>
            <a:lvl9pPr lvl="8" algn="ctr" rtl="0">
              <a:buNone/>
              <a:defRPr sz="600">
                <a:latin typeface="Overpass SemiBold"/>
                <a:ea typeface="Overpass SemiBold"/>
                <a:cs typeface="Overpass SemiBold"/>
                <a:sym typeface="Overpass SemiBold"/>
              </a:defRPr>
            </a:lvl9pPr>
          </a:lstStyle>
          <a:p>
            <a:pPr marL="0" lvl="0" indent="0" algn="ctr" rtl="0">
              <a:spcBef>
                <a:spcPts val="0"/>
              </a:spcBef>
              <a:spcAft>
                <a:spcPts val="0"/>
              </a:spcAft>
              <a:buNone/>
            </a:pPr>
            <a:fld id="{00000000-1234-1234-1234-123412341234}" type="slidenum">
              <a:rPr lang="en"/>
              <a:t>‹#›</a:t>
            </a:fld>
            <a:endParaRPr/>
          </a:p>
        </p:txBody>
      </p:sp>
      <p:pic>
        <p:nvPicPr>
          <p:cNvPr id="1667" name="Google Shape;1667;p192"/>
          <p:cNvPicPr preferRelativeResize="0"/>
          <p:nvPr/>
        </p:nvPicPr>
        <p:blipFill rotWithShape="1">
          <a:blip r:embed="rId2">
            <a:alphaModFix/>
          </a:blip>
          <a:srcRect t="327" b="317"/>
          <a:stretch/>
        </p:blipFill>
        <p:spPr>
          <a:xfrm>
            <a:off x="8033460" y="4734938"/>
            <a:ext cx="731888" cy="171091"/>
          </a:xfrm>
          <a:prstGeom prst="rect">
            <a:avLst/>
          </a:prstGeom>
          <a:noFill/>
          <a:ln>
            <a:noFill/>
          </a:ln>
        </p:spPr>
      </p:pic>
      <p:sp>
        <p:nvSpPr>
          <p:cNvPr id="1668" name="Google Shape;1668;p192"/>
          <p:cNvSpPr txBox="1">
            <a:spLocks noGrp="1"/>
          </p:cNvSpPr>
          <p:nvPr>
            <p:ph type="subTitle" idx="2"/>
          </p:nvPr>
        </p:nvSpPr>
        <p:spPr>
          <a:xfrm>
            <a:off x="663788" y="4627163"/>
            <a:ext cx="6887100" cy="419700"/>
          </a:xfrm>
          <a:prstGeom prst="rect">
            <a:avLst/>
          </a:prstGeom>
        </p:spPr>
        <p:txBody>
          <a:bodyPr spcFirstLastPara="1" wrap="square" lIns="0" tIns="0" rIns="0" bIns="0" anchor="b" anchorCtr="0">
            <a:no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Interior white 27">
  <p:cSld name="CUSTOM_4_48">
    <p:spTree>
      <p:nvGrpSpPr>
        <p:cNvPr id="1" name="Shape 1669"/>
        <p:cNvGrpSpPr/>
        <p:nvPr/>
      </p:nvGrpSpPr>
      <p:grpSpPr>
        <a:xfrm>
          <a:off x="0" y="0"/>
          <a:ext cx="0" cy="0"/>
          <a:chOff x="0" y="0"/>
          <a:chExt cx="0" cy="0"/>
        </a:xfrm>
      </p:grpSpPr>
      <p:sp>
        <p:nvSpPr>
          <p:cNvPr id="1670" name="Google Shape;1670;p193"/>
          <p:cNvSpPr txBox="1">
            <a:spLocks noGrp="1"/>
          </p:cNvSpPr>
          <p:nvPr>
            <p:ph type="title"/>
          </p:nvPr>
        </p:nvSpPr>
        <p:spPr>
          <a:xfrm>
            <a:off x="1314450" y="709500"/>
            <a:ext cx="6515100" cy="725700"/>
          </a:xfrm>
          <a:prstGeom prst="rect">
            <a:avLst/>
          </a:prstGeom>
        </p:spPr>
        <p:txBody>
          <a:bodyPr spcFirstLastPara="1" wrap="square" lIns="0" tIns="0" rIns="0" bIns="0" anchor="t" anchorCtr="0">
            <a:noAutofit/>
          </a:bodyPr>
          <a:lstStyle>
            <a:lvl1pPr lvl="0" algn="ctr" rtl="0">
              <a:lnSpc>
                <a:spcPct val="130000"/>
              </a:lnSpc>
              <a:spcBef>
                <a:spcPts val="0"/>
              </a:spcBef>
              <a:spcAft>
                <a:spcPts val="0"/>
              </a:spcAft>
              <a:buNone/>
              <a:defRPr sz="2000">
                <a:solidFill>
                  <a:srgbClr val="000000"/>
                </a:solidFill>
              </a:defRPr>
            </a:lvl1pPr>
            <a:lvl2pPr lvl="1" algn="ctr" rtl="0">
              <a:lnSpc>
                <a:spcPct val="130000"/>
              </a:lnSpc>
              <a:spcBef>
                <a:spcPts val="0"/>
              </a:spcBef>
              <a:spcAft>
                <a:spcPts val="0"/>
              </a:spcAft>
              <a:buNone/>
              <a:defRPr sz="2000">
                <a:solidFill>
                  <a:srgbClr val="000000"/>
                </a:solidFill>
              </a:defRPr>
            </a:lvl2pPr>
            <a:lvl3pPr lvl="2" algn="ctr" rtl="0">
              <a:lnSpc>
                <a:spcPct val="130000"/>
              </a:lnSpc>
              <a:spcBef>
                <a:spcPts val="0"/>
              </a:spcBef>
              <a:spcAft>
                <a:spcPts val="0"/>
              </a:spcAft>
              <a:buNone/>
              <a:defRPr sz="2000">
                <a:solidFill>
                  <a:srgbClr val="000000"/>
                </a:solidFill>
              </a:defRPr>
            </a:lvl3pPr>
            <a:lvl4pPr lvl="3" algn="ctr" rtl="0">
              <a:lnSpc>
                <a:spcPct val="130000"/>
              </a:lnSpc>
              <a:spcBef>
                <a:spcPts val="0"/>
              </a:spcBef>
              <a:spcAft>
                <a:spcPts val="0"/>
              </a:spcAft>
              <a:buNone/>
              <a:defRPr sz="2000">
                <a:solidFill>
                  <a:srgbClr val="000000"/>
                </a:solidFill>
              </a:defRPr>
            </a:lvl4pPr>
            <a:lvl5pPr lvl="4" algn="ctr" rtl="0">
              <a:lnSpc>
                <a:spcPct val="130000"/>
              </a:lnSpc>
              <a:spcBef>
                <a:spcPts val="0"/>
              </a:spcBef>
              <a:spcAft>
                <a:spcPts val="0"/>
              </a:spcAft>
              <a:buNone/>
              <a:defRPr sz="2000">
                <a:solidFill>
                  <a:srgbClr val="000000"/>
                </a:solidFill>
              </a:defRPr>
            </a:lvl5pPr>
            <a:lvl6pPr lvl="5" algn="ctr" rtl="0">
              <a:lnSpc>
                <a:spcPct val="130000"/>
              </a:lnSpc>
              <a:spcBef>
                <a:spcPts val="0"/>
              </a:spcBef>
              <a:spcAft>
                <a:spcPts val="0"/>
              </a:spcAft>
              <a:buNone/>
              <a:defRPr sz="2000">
                <a:solidFill>
                  <a:srgbClr val="000000"/>
                </a:solidFill>
              </a:defRPr>
            </a:lvl6pPr>
            <a:lvl7pPr lvl="6" algn="ctr" rtl="0">
              <a:lnSpc>
                <a:spcPct val="130000"/>
              </a:lnSpc>
              <a:spcBef>
                <a:spcPts val="0"/>
              </a:spcBef>
              <a:spcAft>
                <a:spcPts val="0"/>
              </a:spcAft>
              <a:buNone/>
              <a:defRPr sz="2000">
                <a:solidFill>
                  <a:srgbClr val="000000"/>
                </a:solidFill>
              </a:defRPr>
            </a:lvl7pPr>
            <a:lvl8pPr lvl="7" algn="ctr" rtl="0">
              <a:lnSpc>
                <a:spcPct val="130000"/>
              </a:lnSpc>
              <a:spcBef>
                <a:spcPts val="0"/>
              </a:spcBef>
              <a:spcAft>
                <a:spcPts val="0"/>
              </a:spcAft>
              <a:buNone/>
              <a:defRPr sz="2000">
                <a:solidFill>
                  <a:srgbClr val="000000"/>
                </a:solidFill>
              </a:defRPr>
            </a:lvl8pPr>
            <a:lvl9pPr lvl="8" algn="ctr" rtl="0">
              <a:lnSpc>
                <a:spcPct val="130000"/>
              </a:lnSpc>
              <a:spcBef>
                <a:spcPts val="0"/>
              </a:spcBef>
              <a:spcAft>
                <a:spcPts val="0"/>
              </a:spcAft>
              <a:buNone/>
              <a:defRPr sz="2000">
                <a:solidFill>
                  <a:srgbClr val="000000"/>
                </a:solidFill>
              </a:defRPr>
            </a:lvl9pPr>
          </a:lstStyle>
          <a:p>
            <a:endParaRPr/>
          </a:p>
        </p:txBody>
      </p:sp>
      <p:cxnSp>
        <p:nvCxnSpPr>
          <p:cNvPr id="1671" name="Google Shape;1671;p193"/>
          <p:cNvCxnSpPr/>
          <p:nvPr/>
        </p:nvCxnSpPr>
        <p:spPr>
          <a:xfrm rot="10800000">
            <a:off x="335831" y="150"/>
            <a:ext cx="0" cy="664800"/>
          </a:xfrm>
          <a:prstGeom prst="straightConnector1">
            <a:avLst/>
          </a:prstGeom>
          <a:noFill/>
          <a:ln w="9525" cap="flat" cmpd="sng">
            <a:solidFill>
              <a:srgbClr val="EE0000"/>
            </a:solidFill>
            <a:prstDash val="solid"/>
            <a:round/>
            <a:headEnd type="none" w="med" len="med"/>
            <a:tailEnd type="none" w="med" len="med"/>
          </a:ln>
        </p:spPr>
      </p:cxnSp>
      <p:sp>
        <p:nvSpPr>
          <p:cNvPr id="1672" name="Google Shape;1672;p193"/>
          <p:cNvSpPr txBox="1">
            <a:spLocks noGrp="1"/>
          </p:cNvSpPr>
          <p:nvPr>
            <p:ph type="subTitle" idx="1"/>
          </p:nvPr>
        </p:nvSpPr>
        <p:spPr>
          <a:xfrm>
            <a:off x="335831" y="41580"/>
            <a:ext cx="3861600" cy="612300"/>
          </a:xfrm>
          <a:prstGeom prst="rect">
            <a:avLst/>
          </a:prstGeom>
        </p:spPr>
        <p:txBody>
          <a:bodyPr spcFirstLastPara="1" wrap="square" lIns="329175" tIns="68575" rIns="68575" bIns="68575" anchor="ctr" anchorCtr="0">
            <a:noAutofit/>
          </a:bodyPr>
          <a:lstStyle>
            <a:lvl1pPr lvl="0"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9pPr>
          </a:lstStyle>
          <a:p>
            <a:endParaRPr/>
          </a:p>
        </p:txBody>
      </p:sp>
      <p:cxnSp>
        <p:nvCxnSpPr>
          <p:cNvPr id="1673" name="Google Shape;1673;p193"/>
          <p:cNvCxnSpPr/>
          <p:nvPr/>
        </p:nvCxnSpPr>
        <p:spPr>
          <a:xfrm rot="10800000">
            <a:off x="335825" y="4800900"/>
            <a:ext cx="0" cy="342600"/>
          </a:xfrm>
          <a:prstGeom prst="straightConnector1">
            <a:avLst/>
          </a:prstGeom>
          <a:noFill/>
          <a:ln w="9525" cap="flat" cmpd="sng">
            <a:solidFill>
              <a:srgbClr val="EE0000"/>
            </a:solidFill>
            <a:prstDash val="solid"/>
            <a:round/>
            <a:headEnd type="none" w="med" len="med"/>
            <a:tailEnd type="none" w="med" len="med"/>
          </a:ln>
        </p:spPr>
      </p:cxnSp>
      <p:sp>
        <p:nvSpPr>
          <p:cNvPr id="1674" name="Google Shape;1674;p193"/>
          <p:cNvSpPr txBox="1">
            <a:spLocks noGrp="1"/>
          </p:cNvSpPr>
          <p:nvPr>
            <p:ph type="sldNum" idx="12"/>
          </p:nvPr>
        </p:nvSpPr>
        <p:spPr>
          <a:xfrm>
            <a:off x="61481" y="4627167"/>
            <a:ext cx="548700" cy="107700"/>
          </a:xfrm>
          <a:prstGeom prst="rect">
            <a:avLst/>
          </a:prstGeom>
          <a:noFill/>
          <a:ln>
            <a:noFill/>
          </a:ln>
        </p:spPr>
        <p:txBody>
          <a:bodyPr spcFirstLastPara="1" wrap="square" lIns="0" tIns="0" rIns="0" bIns="0" anchor="b" anchorCtr="0">
            <a:noAutofit/>
          </a:bodyPr>
          <a:lstStyle>
            <a:lvl1pPr lvl="0" algn="ctr" rtl="0">
              <a:buNone/>
              <a:defRPr sz="600">
                <a:latin typeface="Overpass SemiBold"/>
                <a:ea typeface="Overpass SemiBold"/>
                <a:cs typeface="Overpass SemiBold"/>
                <a:sym typeface="Overpass SemiBold"/>
              </a:defRPr>
            </a:lvl1pPr>
            <a:lvl2pPr lvl="1" algn="ctr" rtl="0">
              <a:buNone/>
              <a:defRPr sz="600">
                <a:latin typeface="Overpass SemiBold"/>
                <a:ea typeface="Overpass SemiBold"/>
                <a:cs typeface="Overpass SemiBold"/>
                <a:sym typeface="Overpass SemiBold"/>
              </a:defRPr>
            </a:lvl2pPr>
            <a:lvl3pPr lvl="2" algn="ctr" rtl="0">
              <a:buNone/>
              <a:defRPr sz="600">
                <a:latin typeface="Overpass SemiBold"/>
                <a:ea typeface="Overpass SemiBold"/>
                <a:cs typeface="Overpass SemiBold"/>
                <a:sym typeface="Overpass SemiBold"/>
              </a:defRPr>
            </a:lvl3pPr>
            <a:lvl4pPr lvl="3" algn="ctr" rtl="0">
              <a:buNone/>
              <a:defRPr sz="600">
                <a:latin typeface="Overpass SemiBold"/>
                <a:ea typeface="Overpass SemiBold"/>
                <a:cs typeface="Overpass SemiBold"/>
                <a:sym typeface="Overpass SemiBold"/>
              </a:defRPr>
            </a:lvl4pPr>
            <a:lvl5pPr lvl="4" algn="ctr" rtl="0">
              <a:buNone/>
              <a:defRPr sz="600">
                <a:latin typeface="Overpass SemiBold"/>
                <a:ea typeface="Overpass SemiBold"/>
                <a:cs typeface="Overpass SemiBold"/>
                <a:sym typeface="Overpass SemiBold"/>
              </a:defRPr>
            </a:lvl5pPr>
            <a:lvl6pPr lvl="5" algn="ctr" rtl="0">
              <a:buNone/>
              <a:defRPr sz="600">
                <a:latin typeface="Overpass SemiBold"/>
                <a:ea typeface="Overpass SemiBold"/>
                <a:cs typeface="Overpass SemiBold"/>
                <a:sym typeface="Overpass SemiBold"/>
              </a:defRPr>
            </a:lvl6pPr>
            <a:lvl7pPr lvl="6" algn="ctr" rtl="0">
              <a:buNone/>
              <a:defRPr sz="600">
                <a:latin typeface="Overpass SemiBold"/>
                <a:ea typeface="Overpass SemiBold"/>
                <a:cs typeface="Overpass SemiBold"/>
                <a:sym typeface="Overpass SemiBold"/>
              </a:defRPr>
            </a:lvl7pPr>
            <a:lvl8pPr lvl="7" algn="ctr" rtl="0">
              <a:buNone/>
              <a:defRPr sz="600">
                <a:latin typeface="Overpass SemiBold"/>
                <a:ea typeface="Overpass SemiBold"/>
                <a:cs typeface="Overpass SemiBold"/>
                <a:sym typeface="Overpass SemiBold"/>
              </a:defRPr>
            </a:lvl8pPr>
            <a:lvl9pPr lvl="8" algn="ctr" rtl="0">
              <a:buNone/>
              <a:defRPr sz="600">
                <a:latin typeface="Overpass SemiBold"/>
                <a:ea typeface="Overpass SemiBold"/>
                <a:cs typeface="Overpass SemiBold"/>
                <a:sym typeface="Overpass SemiBold"/>
              </a:defRPr>
            </a:lvl9pPr>
          </a:lstStyle>
          <a:p>
            <a:pPr marL="0" lvl="0" indent="0" algn="ctr" rtl="0">
              <a:spcBef>
                <a:spcPts val="0"/>
              </a:spcBef>
              <a:spcAft>
                <a:spcPts val="0"/>
              </a:spcAft>
              <a:buNone/>
            </a:pPr>
            <a:fld id="{00000000-1234-1234-1234-123412341234}" type="slidenum">
              <a:rPr lang="en"/>
              <a:t>‹#›</a:t>
            </a:fld>
            <a:endParaRPr/>
          </a:p>
        </p:txBody>
      </p:sp>
      <p:pic>
        <p:nvPicPr>
          <p:cNvPr id="1675" name="Google Shape;1675;p193"/>
          <p:cNvPicPr preferRelativeResize="0"/>
          <p:nvPr/>
        </p:nvPicPr>
        <p:blipFill rotWithShape="1">
          <a:blip r:embed="rId2">
            <a:alphaModFix/>
          </a:blip>
          <a:srcRect t="327" b="317"/>
          <a:stretch/>
        </p:blipFill>
        <p:spPr>
          <a:xfrm>
            <a:off x="8033460" y="4734938"/>
            <a:ext cx="731888" cy="171091"/>
          </a:xfrm>
          <a:prstGeom prst="rect">
            <a:avLst/>
          </a:prstGeom>
          <a:noFill/>
          <a:ln>
            <a:noFill/>
          </a:ln>
        </p:spPr>
      </p:pic>
      <p:sp>
        <p:nvSpPr>
          <p:cNvPr id="1676" name="Google Shape;1676;p193"/>
          <p:cNvSpPr txBox="1">
            <a:spLocks noGrp="1"/>
          </p:cNvSpPr>
          <p:nvPr>
            <p:ph type="subTitle" idx="2"/>
          </p:nvPr>
        </p:nvSpPr>
        <p:spPr>
          <a:xfrm>
            <a:off x="663788" y="4627163"/>
            <a:ext cx="6887100" cy="419700"/>
          </a:xfrm>
          <a:prstGeom prst="rect">
            <a:avLst/>
          </a:prstGeom>
        </p:spPr>
        <p:txBody>
          <a:bodyPr spcFirstLastPara="1" wrap="square" lIns="0" tIns="0" rIns="0" bIns="0" anchor="b" anchorCtr="0">
            <a:no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Interior white 28">
  <p:cSld name="CUSTOM_4_49">
    <p:spTree>
      <p:nvGrpSpPr>
        <p:cNvPr id="1" name="Shape 1677"/>
        <p:cNvGrpSpPr/>
        <p:nvPr/>
      </p:nvGrpSpPr>
      <p:grpSpPr>
        <a:xfrm>
          <a:off x="0" y="0"/>
          <a:ext cx="0" cy="0"/>
          <a:chOff x="0" y="0"/>
          <a:chExt cx="0" cy="0"/>
        </a:xfrm>
      </p:grpSpPr>
      <p:sp>
        <p:nvSpPr>
          <p:cNvPr id="1678" name="Google Shape;1678;p194"/>
          <p:cNvSpPr txBox="1">
            <a:spLocks noGrp="1"/>
          </p:cNvSpPr>
          <p:nvPr>
            <p:ph type="title"/>
          </p:nvPr>
        </p:nvSpPr>
        <p:spPr>
          <a:xfrm>
            <a:off x="1314450" y="709500"/>
            <a:ext cx="6515100" cy="725700"/>
          </a:xfrm>
          <a:prstGeom prst="rect">
            <a:avLst/>
          </a:prstGeom>
        </p:spPr>
        <p:txBody>
          <a:bodyPr spcFirstLastPara="1" wrap="square" lIns="0" tIns="0" rIns="0" bIns="0" anchor="t" anchorCtr="0">
            <a:noAutofit/>
          </a:bodyPr>
          <a:lstStyle>
            <a:lvl1pPr lvl="0" algn="ctr" rtl="0">
              <a:lnSpc>
                <a:spcPct val="130000"/>
              </a:lnSpc>
              <a:spcBef>
                <a:spcPts val="0"/>
              </a:spcBef>
              <a:spcAft>
                <a:spcPts val="0"/>
              </a:spcAft>
              <a:buNone/>
              <a:defRPr sz="2000">
                <a:solidFill>
                  <a:srgbClr val="000000"/>
                </a:solidFill>
              </a:defRPr>
            </a:lvl1pPr>
            <a:lvl2pPr lvl="1" algn="ctr" rtl="0">
              <a:lnSpc>
                <a:spcPct val="130000"/>
              </a:lnSpc>
              <a:spcBef>
                <a:spcPts val="0"/>
              </a:spcBef>
              <a:spcAft>
                <a:spcPts val="0"/>
              </a:spcAft>
              <a:buNone/>
              <a:defRPr sz="2000">
                <a:solidFill>
                  <a:srgbClr val="000000"/>
                </a:solidFill>
              </a:defRPr>
            </a:lvl2pPr>
            <a:lvl3pPr lvl="2" algn="ctr" rtl="0">
              <a:lnSpc>
                <a:spcPct val="130000"/>
              </a:lnSpc>
              <a:spcBef>
                <a:spcPts val="0"/>
              </a:spcBef>
              <a:spcAft>
                <a:spcPts val="0"/>
              </a:spcAft>
              <a:buNone/>
              <a:defRPr sz="2000">
                <a:solidFill>
                  <a:srgbClr val="000000"/>
                </a:solidFill>
              </a:defRPr>
            </a:lvl3pPr>
            <a:lvl4pPr lvl="3" algn="ctr" rtl="0">
              <a:lnSpc>
                <a:spcPct val="130000"/>
              </a:lnSpc>
              <a:spcBef>
                <a:spcPts val="0"/>
              </a:spcBef>
              <a:spcAft>
                <a:spcPts val="0"/>
              </a:spcAft>
              <a:buNone/>
              <a:defRPr sz="2000">
                <a:solidFill>
                  <a:srgbClr val="000000"/>
                </a:solidFill>
              </a:defRPr>
            </a:lvl4pPr>
            <a:lvl5pPr lvl="4" algn="ctr" rtl="0">
              <a:lnSpc>
                <a:spcPct val="130000"/>
              </a:lnSpc>
              <a:spcBef>
                <a:spcPts val="0"/>
              </a:spcBef>
              <a:spcAft>
                <a:spcPts val="0"/>
              </a:spcAft>
              <a:buNone/>
              <a:defRPr sz="2000">
                <a:solidFill>
                  <a:srgbClr val="000000"/>
                </a:solidFill>
              </a:defRPr>
            </a:lvl5pPr>
            <a:lvl6pPr lvl="5" algn="ctr" rtl="0">
              <a:lnSpc>
                <a:spcPct val="130000"/>
              </a:lnSpc>
              <a:spcBef>
                <a:spcPts val="0"/>
              </a:spcBef>
              <a:spcAft>
                <a:spcPts val="0"/>
              </a:spcAft>
              <a:buNone/>
              <a:defRPr sz="2000">
                <a:solidFill>
                  <a:srgbClr val="000000"/>
                </a:solidFill>
              </a:defRPr>
            </a:lvl6pPr>
            <a:lvl7pPr lvl="6" algn="ctr" rtl="0">
              <a:lnSpc>
                <a:spcPct val="130000"/>
              </a:lnSpc>
              <a:spcBef>
                <a:spcPts val="0"/>
              </a:spcBef>
              <a:spcAft>
                <a:spcPts val="0"/>
              </a:spcAft>
              <a:buNone/>
              <a:defRPr sz="2000">
                <a:solidFill>
                  <a:srgbClr val="000000"/>
                </a:solidFill>
              </a:defRPr>
            </a:lvl7pPr>
            <a:lvl8pPr lvl="7" algn="ctr" rtl="0">
              <a:lnSpc>
                <a:spcPct val="130000"/>
              </a:lnSpc>
              <a:spcBef>
                <a:spcPts val="0"/>
              </a:spcBef>
              <a:spcAft>
                <a:spcPts val="0"/>
              </a:spcAft>
              <a:buNone/>
              <a:defRPr sz="2000">
                <a:solidFill>
                  <a:srgbClr val="000000"/>
                </a:solidFill>
              </a:defRPr>
            </a:lvl8pPr>
            <a:lvl9pPr lvl="8" algn="ctr" rtl="0">
              <a:lnSpc>
                <a:spcPct val="130000"/>
              </a:lnSpc>
              <a:spcBef>
                <a:spcPts val="0"/>
              </a:spcBef>
              <a:spcAft>
                <a:spcPts val="0"/>
              </a:spcAft>
              <a:buNone/>
              <a:defRPr sz="2000">
                <a:solidFill>
                  <a:srgbClr val="000000"/>
                </a:solidFill>
              </a:defRPr>
            </a:lvl9pPr>
          </a:lstStyle>
          <a:p>
            <a:endParaRPr/>
          </a:p>
        </p:txBody>
      </p:sp>
      <p:cxnSp>
        <p:nvCxnSpPr>
          <p:cNvPr id="1679" name="Google Shape;1679;p194"/>
          <p:cNvCxnSpPr/>
          <p:nvPr/>
        </p:nvCxnSpPr>
        <p:spPr>
          <a:xfrm rot="10800000">
            <a:off x="335831" y="150"/>
            <a:ext cx="0" cy="664800"/>
          </a:xfrm>
          <a:prstGeom prst="straightConnector1">
            <a:avLst/>
          </a:prstGeom>
          <a:noFill/>
          <a:ln w="9525" cap="flat" cmpd="sng">
            <a:solidFill>
              <a:srgbClr val="EE0000"/>
            </a:solidFill>
            <a:prstDash val="solid"/>
            <a:round/>
            <a:headEnd type="none" w="med" len="med"/>
            <a:tailEnd type="none" w="med" len="med"/>
          </a:ln>
        </p:spPr>
      </p:cxnSp>
      <p:sp>
        <p:nvSpPr>
          <p:cNvPr id="1680" name="Google Shape;1680;p194"/>
          <p:cNvSpPr txBox="1">
            <a:spLocks noGrp="1"/>
          </p:cNvSpPr>
          <p:nvPr>
            <p:ph type="subTitle" idx="1"/>
          </p:nvPr>
        </p:nvSpPr>
        <p:spPr>
          <a:xfrm>
            <a:off x="335831" y="41580"/>
            <a:ext cx="3861600" cy="612300"/>
          </a:xfrm>
          <a:prstGeom prst="rect">
            <a:avLst/>
          </a:prstGeom>
        </p:spPr>
        <p:txBody>
          <a:bodyPr spcFirstLastPara="1" wrap="square" lIns="329175" tIns="68575" rIns="68575" bIns="68575" anchor="ctr" anchorCtr="0">
            <a:noAutofit/>
          </a:bodyPr>
          <a:lstStyle>
            <a:lvl1pPr lvl="0"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9pPr>
          </a:lstStyle>
          <a:p>
            <a:endParaRPr/>
          </a:p>
        </p:txBody>
      </p:sp>
      <p:cxnSp>
        <p:nvCxnSpPr>
          <p:cNvPr id="1681" name="Google Shape;1681;p194"/>
          <p:cNvCxnSpPr/>
          <p:nvPr/>
        </p:nvCxnSpPr>
        <p:spPr>
          <a:xfrm rot="10800000">
            <a:off x="335825" y="4800900"/>
            <a:ext cx="0" cy="342600"/>
          </a:xfrm>
          <a:prstGeom prst="straightConnector1">
            <a:avLst/>
          </a:prstGeom>
          <a:noFill/>
          <a:ln w="9525" cap="flat" cmpd="sng">
            <a:solidFill>
              <a:srgbClr val="EE0000"/>
            </a:solidFill>
            <a:prstDash val="solid"/>
            <a:round/>
            <a:headEnd type="none" w="med" len="med"/>
            <a:tailEnd type="none" w="med" len="med"/>
          </a:ln>
        </p:spPr>
      </p:cxnSp>
      <p:sp>
        <p:nvSpPr>
          <p:cNvPr id="1682" name="Google Shape;1682;p194"/>
          <p:cNvSpPr txBox="1">
            <a:spLocks noGrp="1"/>
          </p:cNvSpPr>
          <p:nvPr>
            <p:ph type="sldNum" idx="12"/>
          </p:nvPr>
        </p:nvSpPr>
        <p:spPr>
          <a:xfrm>
            <a:off x="61481" y="4627167"/>
            <a:ext cx="548700" cy="107700"/>
          </a:xfrm>
          <a:prstGeom prst="rect">
            <a:avLst/>
          </a:prstGeom>
          <a:noFill/>
          <a:ln>
            <a:noFill/>
          </a:ln>
        </p:spPr>
        <p:txBody>
          <a:bodyPr spcFirstLastPara="1" wrap="square" lIns="0" tIns="0" rIns="0" bIns="0" anchor="b" anchorCtr="0">
            <a:noAutofit/>
          </a:bodyPr>
          <a:lstStyle>
            <a:lvl1pPr lvl="0" algn="ctr" rtl="0">
              <a:buNone/>
              <a:defRPr sz="600">
                <a:latin typeface="Overpass SemiBold"/>
                <a:ea typeface="Overpass SemiBold"/>
                <a:cs typeface="Overpass SemiBold"/>
                <a:sym typeface="Overpass SemiBold"/>
              </a:defRPr>
            </a:lvl1pPr>
            <a:lvl2pPr lvl="1" algn="ctr" rtl="0">
              <a:buNone/>
              <a:defRPr sz="600">
                <a:latin typeface="Overpass SemiBold"/>
                <a:ea typeface="Overpass SemiBold"/>
                <a:cs typeface="Overpass SemiBold"/>
                <a:sym typeface="Overpass SemiBold"/>
              </a:defRPr>
            </a:lvl2pPr>
            <a:lvl3pPr lvl="2" algn="ctr" rtl="0">
              <a:buNone/>
              <a:defRPr sz="600">
                <a:latin typeface="Overpass SemiBold"/>
                <a:ea typeface="Overpass SemiBold"/>
                <a:cs typeface="Overpass SemiBold"/>
                <a:sym typeface="Overpass SemiBold"/>
              </a:defRPr>
            </a:lvl3pPr>
            <a:lvl4pPr lvl="3" algn="ctr" rtl="0">
              <a:buNone/>
              <a:defRPr sz="600">
                <a:latin typeface="Overpass SemiBold"/>
                <a:ea typeface="Overpass SemiBold"/>
                <a:cs typeface="Overpass SemiBold"/>
                <a:sym typeface="Overpass SemiBold"/>
              </a:defRPr>
            </a:lvl4pPr>
            <a:lvl5pPr lvl="4" algn="ctr" rtl="0">
              <a:buNone/>
              <a:defRPr sz="600">
                <a:latin typeface="Overpass SemiBold"/>
                <a:ea typeface="Overpass SemiBold"/>
                <a:cs typeface="Overpass SemiBold"/>
                <a:sym typeface="Overpass SemiBold"/>
              </a:defRPr>
            </a:lvl5pPr>
            <a:lvl6pPr lvl="5" algn="ctr" rtl="0">
              <a:buNone/>
              <a:defRPr sz="600">
                <a:latin typeface="Overpass SemiBold"/>
                <a:ea typeface="Overpass SemiBold"/>
                <a:cs typeface="Overpass SemiBold"/>
                <a:sym typeface="Overpass SemiBold"/>
              </a:defRPr>
            </a:lvl6pPr>
            <a:lvl7pPr lvl="6" algn="ctr" rtl="0">
              <a:buNone/>
              <a:defRPr sz="600">
                <a:latin typeface="Overpass SemiBold"/>
                <a:ea typeface="Overpass SemiBold"/>
                <a:cs typeface="Overpass SemiBold"/>
                <a:sym typeface="Overpass SemiBold"/>
              </a:defRPr>
            </a:lvl7pPr>
            <a:lvl8pPr lvl="7" algn="ctr" rtl="0">
              <a:buNone/>
              <a:defRPr sz="600">
                <a:latin typeface="Overpass SemiBold"/>
                <a:ea typeface="Overpass SemiBold"/>
                <a:cs typeface="Overpass SemiBold"/>
                <a:sym typeface="Overpass SemiBold"/>
              </a:defRPr>
            </a:lvl8pPr>
            <a:lvl9pPr lvl="8" algn="ctr" rtl="0">
              <a:buNone/>
              <a:defRPr sz="600">
                <a:latin typeface="Overpass SemiBold"/>
                <a:ea typeface="Overpass SemiBold"/>
                <a:cs typeface="Overpass SemiBold"/>
                <a:sym typeface="Overpass SemiBold"/>
              </a:defRPr>
            </a:lvl9pPr>
          </a:lstStyle>
          <a:p>
            <a:pPr marL="0" lvl="0" indent="0" algn="ctr" rtl="0">
              <a:spcBef>
                <a:spcPts val="0"/>
              </a:spcBef>
              <a:spcAft>
                <a:spcPts val="0"/>
              </a:spcAft>
              <a:buNone/>
            </a:pPr>
            <a:fld id="{00000000-1234-1234-1234-123412341234}" type="slidenum">
              <a:rPr lang="en"/>
              <a:t>‹#›</a:t>
            </a:fld>
            <a:endParaRPr/>
          </a:p>
        </p:txBody>
      </p:sp>
      <p:pic>
        <p:nvPicPr>
          <p:cNvPr id="1683" name="Google Shape;1683;p194"/>
          <p:cNvPicPr preferRelativeResize="0"/>
          <p:nvPr/>
        </p:nvPicPr>
        <p:blipFill rotWithShape="1">
          <a:blip r:embed="rId2">
            <a:alphaModFix/>
          </a:blip>
          <a:srcRect t="327" b="317"/>
          <a:stretch/>
        </p:blipFill>
        <p:spPr>
          <a:xfrm>
            <a:off x="8033460" y="4734938"/>
            <a:ext cx="731888" cy="171091"/>
          </a:xfrm>
          <a:prstGeom prst="rect">
            <a:avLst/>
          </a:prstGeom>
          <a:noFill/>
          <a:ln>
            <a:noFill/>
          </a:ln>
        </p:spPr>
      </p:pic>
      <p:sp>
        <p:nvSpPr>
          <p:cNvPr id="1684" name="Google Shape;1684;p194"/>
          <p:cNvSpPr txBox="1">
            <a:spLocks noGrp="1"/>
          </p:cNvSpPr>
          <p:nvPr>
            <p:ph type="subTitle" idx="2"/>
          </p:nvPr>
        </p:nvSpPr>
        <p:spPr>
          <a:xfrm>
            <a:off x="663788" y="4627163"/>
            <a:ext cx="6887100" cy="419700"/>
          </a:xfrm>
          <a:prstGeom prst="rect">
            <a:avLst/>
          </a:prstGeom>
        </p:spPr>
        <p:txBody>
          <a:bodyPr spcFirstLastPara="1" wrap="square" lIns="0" tIns="0" rIns="0" bIns="0" anchor="b" anchorCtr="0">
            <a:no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Interior white 29">
  <p:cSld name="CUSTOM_4_50">
    <p:spTree>
      <p:nvGrpSpPr>
        <p:cNvPr id="1" name="Shape 1685"/>
        <p:cNvGrpSpPr/>
        <p:nvPr/>
      </p:nvGrpSpPr>
      <p:grpSpPr>
        <a:xfrm>
          <a:off x="0" y="0"/>
          <a:ext cx="0" cy="0"/>
          <a:chOff x="0" y="0"/>
          <a:chExt cx="0" cy="0"/>
        </a:xfrm>
      </p:grpSpPr>
      <p:sp>
        <p:nvSpPr>
          <p:cNvPr id="1686" name="Google Shape;1686;p195"/>
          <p:cNvSpPr txBox="1">
            <a:spLocks noGrp="1"/>
          </p:cNvSpPr>
          <p:nvPr>
            <p:ph type="title"/>
          </p:nvPr>
        </p:nvSpPr>
        <p:spPr>
          <a:xfrm>
            <a:off x="1314450" y="709500"/>
            <a:ext cx="6515100" cy="725700"/>
          </a:xfrm>
          <a:prstGeom prst="rect">
            <a:avLst/>
          </a:prstGeom>
        </p:spPr>
        <p:txBody>
          <a:bodyPr spcFirstLastPara="1" wrap="square" lIns="0" tIns="0" rIns="0" bIns="0" anchor="t" anchorCtr="0">
            <a:noAutofit/>
          </a:bodyPr>
          <a:lstStyle>
            <a:lvl1pPr lvl="0" algn="ctr" rtl="0">
              <a:lnSpc>
                <a:spcPct val="130000"/>
              </a:lnSpc>
              <a:spcBef>
                <a:spcPts val="0"/>
              </a:spcBef>
              <a:spcAft>
                <a:spcPts val="0"/>
              </a:spcAft>
              <a:buNone/>
              <a:defRPr sz="2000">
                <a:solidFill>
                  <a:srgbClr val="000000"/>
                </a:solidFill>
              </a:defRPr>
            </a:lvl1pPr>
            <a:lvl2pPr lvl="1" algn="ctr" rtl="0">
              <a:lnSpc>
                <a:spcPct val="130000"/>
              </a:lnSpc>
              <a:spcBef>
                <a:spcPts val="0"/>
              </a:spcBef>
              <a:spcAft>
                <a:spcPts val="0"/>
              </a:spcAft>
              <a:buNone/>
              <a:defRPr sz="2000">
                <a:solidFill>
                  <a:srgbClr val="000000"/>
                </a:solidFill>
              </a:defRPr>
            </a:lvl2pPr>
            <a:lvl3pPr lvl="2" algn="ctr" rtl="0">
              <a:lnSpc>
                <a:spcPct val="130000"/>
              </a:lnSpc>
              <a:spcBef>
                <a:spcPts val="0"/>
              </a:spcBef>
              <a:spcAft>
                <a:spcPts val="0"/>
              </a:spcAft>
              <a:buNone/>
              <a:defRPr sz="2000">
                <a:solidFill>
                  <a:srgbClr val="000000"/>
                </a:solidFill>
              </a:defRPr>
            </a:lvl3pPr>
            <a:lvl4pPr lvl="3" algn="ctr" rtl="0">
              <a:lnSpc>
                <a:spcPct val="130000"/>
              </a:lnSpc>
              <a:spcBef>
                <a:spcPts val="0"/>
              </a:spcBef>
              <a:spcAft>
                <a:spcPts val="0"/>
              </a:spcAft>
              <a:buNone/>
              <a:defRPr sz="2000">
                <a:solidFill>
                  <a:srgbClr val="000000"/>
                </a:solidFill>
              </a:defRPr>
            </a:lvl4pPr>
            <a:lvl5pPr lvl="4" algn="ctr" rtl="0">
              <a:lnSpc>
                <a:spcPct val="130000"/>
              </a:lnSpc>
              <a:spcBef>
                <a:spcPts val="0"/>
              </a:spcBef>
              <a:spcAft>
                <a:spcPts val="0"/>
              </a:spcAft>
              <a:buNone/>
              <a:defRPr sz="2000">
                <a:solidFill>
                  <a:srgbClr val="000000"/>
                </a:solidFill>
              </a:defRPr>
            </a:lvl5pPr>
            <a:lvl6pPr lvl="5" algn="ctr" rtl="0">
              <a:lnSpc>
                <a:spcPct val="130000"/>
              </a:lnSpc>
              <a:spcBef>
                <a:spcPts val="0"/>
              </a:spcBef>
              <a:spcAft>
                <a:spcPts val="0"/>
              </a:spcAft>
              <a:buNone/>
              <a:defRPr sz="2000">
                <a:solidFill>
                  <a:srgbClr val="000000"/>
                </a:solidFill>
              </a:defRPr>
            </a:lvl6pPr>
            <a:lvl7pPr lvl="6" algn="ctr" rtl="0">
              <a:lnSpc>
                <a:spcPct val="130000"/>
              </a:lnSpc>
              <a:spcBef>
                <a:spcPts val="0"/>
              </a:spcBef>
              <a:spcAft>
                <a:spcPts val="0"/>
              </a:spcAft>
              <a:buNone/>
              <a:defRPr sz="2000">
                <a:solidFill>
                  <a:srgbClr val="000000"/>
                </a:solidFill>
              </a:defRPr>
            </a:lvl7pPr>
            <a:lvl8pPr lvl="7" algn="ctr" rtl="0">
              <a:lnSpc>
                <a:spcPct val="130000"/>
              </a:lnSpc>
              <a:spcBef>
                <a:spcPts val="0"/>
              </a:spcBef>
              <a:spcAft>
                <a:spcPts val="0"/>
              </a:spcAft>
              <a:buNone/>
              <a:defRPr sz="2000">
                <a:solidFill>
                  <a:srgbClr val="000000"/>
                </a:solidFill>
              </a:defRPr>
            </a:lvl8pPr>
            <a:lvl9pPr lvl="8" algn="ctr" rtl="0">
              <a:lnSpc>
                <a:spcPct val="130000"/>
              </a:lnSpc>
              <a:spcBef>
                <a:spcPts val="0"/>
              </a:spcBef>
              <a:spcAft>
                <a:spcPts val="0"/>
              </a:spcAft>
              <a:buNone/>
              <a:defRPr sz="2000">
                <a:solidFill>
                  <a:srgbClr val="000000"/>
                </a:solidFill>
              </a:defRPr>
            </a:lvl9pPr>
          </a:lstStyle>
          <a:p>
            <a:endParaRPr/>
          </a:p>
        </p:txBody>
      </p:sp>
      <p:cxnSp>
        <p:nvCxnSpPr>
          <p:cNvPr id="1687" name="Google Shape;1687;p195"/>
          <p:cNvCxnSpPr/>
          <p:nvPr/>
        </p:nvCxnSpPr>
        <p:spPr>
          <a:xfrm rot="10800000">
            <a:off x="335831" y="150"/>
            <a:ext cx="0" cy="664800"/>
          </a:xfrm>
          <a:prstGeom prst="straightConnector1">
            <a:avLst/>
          </a:prstGeom>
          <a:noFill/>
          <a:ln w="9525" cap="flat" cmpd="sng">
            <a:solidFill>
              <a:srgbClr val="EE0000"/>
            </a:solidFill>
            <a:prstDash val="solid"/>
            <a:round/>
            <a:headEnd type="none" w="med" len="med"/>
            <a:tailEnd type="none" w="med" len="med"/>
          </a:ln>
        </p:spPr>
      </p:cxnSp>
      <p:sp>
        <p:nvSpPr>
          <p:cNvPr id="1688" name="Google Shape;1688;p195"/>
          <p:cNvSpPr txBox="1">
            <a:spLocks noGrp="1"/>
          </p:cNvSpPr>
          <p:nvPr>
            <p:ph type="subTitle" idx="1"/>
          </p:nvPr>
        </p:nvSpPr>
        <p:spPr>
          <a:xfrm>
            <a:off x="335831" y="41580"/>
            <a:ext cx="3861600" cy="612300"/>
          </a:xfrm>
          <a:prstGeom prst="rect">
            <a:avLst/>
          </a:prstGeom>
        </p:spPr>
        <p:txBody>
          <a:bodyPr spcFirstLastPara="1" wrap="square" lIns="329175" tIns="68575" rIns="68575" bIns="68575" anchor="ctr" anchorCtr="0">
            <a:noAutofit/>
          </a:bodyPr>
          <a:lstStyle>
            <a:lvl1pPr lvl="0"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9pPr>
          </a:lstStyle>
          <a:p>
            <a:endParaRPr/>
          </a:p>
        </p:txBody>
      </p:sp>
      <p:cxnSp>
        <p:nvCxnSpPr>
          <p:cNvPr id="1689" name="Google Shape;1689;p195"/>
          <p:cNvCxnSpPr/>
          <p:nvPr/>
        </p:nvCxnSpPr>
        <p:spPr>
          <a:xfrm rot="10800000">
            <a:off x="335825" y="4800900"/>
            <a:ext cx="0" cy="342600"/>
          </a:xfrm>
          <a:prstGeom prst="straightConnector1">
            <a:avLst/>
          </a:prstGeom>
          <a:noFill/>
          <a:ln w="9525" cap="flat" cmpd="sng">
            <a:solidFill>
              <a:srgbClr val="EE0000"/>
            </a:solidFill>
            <a:prstDash val="solid"/>
            <a:round/>
            <a:headEnd type="none" w="med" len="med"/>
            <a:tailEnd type="none" w="med" len="med"/>
          </a:ln>
        </p:spPr>
      </p:cxnSp>
      <p:sp>
        <p:nvSpPr>
          <p:cNvPr id="1690" name="Google Shape;1690;p195"/>
          <p:cNvSpPr txBox="1">
            <a:spLocks noGrp="1"/>
          </p:cNvSpPr>
          <p:nvPr>
            <p:ph type="sldNum" idx="12"/>
          </p:nvPr>
        </p:nvSpPr>
        <p:spPr>
          <a:xfrm>
            <a:off x="61481" y="4627167"/>
            <a:ext cx="548700" cy="107700"/>
          </a:xfrm>
          <a:prstGeom prst="rect">
            <a:avLst/>
          </a:prstGeom>
          <a:noFill/>
          <a:ln>
            <a:noFill/>
          </a:ln>
        </p:spPr>
        <p:txBody>
          <a:bodyPr spcFirstLastPara="1" wrap="square" lIns="0" tIns="0" rIns="0" bIns="0" anchor="b" anchorCtr="0">
            <a:noAutofit/>
          </a:bodyPr>
          <a:lstStyle>
            <a:lvl1pPr lvl="0" algn="ctr" rtl="0">
              <a:buNone/>
              <a:defRPr sz="600">
                <a:latin typeface="Overpass SemiBold"/>
                <a:ea typeface="Overpass SemiBold"/>
                <a:cs typeface="Overpass SemiBold"/>
                <a:sym typeface="Overpass SemiBold"/>
              </a:defRPr>
            </a:lvl1pPr>
            <a:lvl2pPr lvl="1" algn="ctr" rtl="0">
              <a:buNone/>
              <a:defRPr sz="600">
                <a:latin typeface="Overpass SemiBold"/>
                <a:ea typeface="Overpass SemiBold"/>
                <a:cs typeface="Overpass SemiBold"/>
                <a:sym typeface="Overpass SemiBold"/>
              </a:defRPr>
            </a:lvl2pPr>
            <a:lvl3pPr lvl="2" algn="ctr" rtl="0">
              <a:buNone/>
              <a:defRPr sz="600">
                <a:latin typeface="Overpass SemiBold"/>
                <a:ea typeface="Overpass SemiBold"/>
                <a:cs typeface="Overpass SemiBold"/>
                <a:sym typeface="Overpass SemiBold"/>
              </a:defRPr>
            </a:lvl3pPr>
            <a:lvl4pPr lvl="3" algn="ctr" rtl="0">
              <a:buNone/>
              <a:defRPr sz="600">
                <a:latin typeface="Overpass SemiBold"/>
                <a:ea typeface="Overpass SemiBold"/>
                <a:cs typeface="Overpass SemiBold"/>
                <a:sym typeface="Overpass SemiBold"/>
              </a:defRPr>
            </a:lvl4pPr>
            <a:lvl5pPr lvl="4" algn="ctr" rtl="0">
              <a:buNone/>
              <a:defRPr sz="600">
                <a:latin typeface="Overpass SemiBold"/>
                <a:ea typeface="Overpass SemiBold"/>
                <a:cs typeface="Overpass SemiBold"/>
                <a:sym typeface="Overpass SemiBold"/>
              </a:defRPr>
            </a:lvl5pPr>
            <a:lvl6pPr lvl="5" algn="ctr" rtl="0">
              <a:buNone/>
              <a:defRPr sz="600">
                <a:latin typeface="Overpass SemiBold"/>
                <a:ea typeface="Overpass SemiBold"/>
                <a:cs typeface="Overpass SemiBold"/>
                <a:sym typeface="Overpass SemiBold"/>
              </a:defRPr>
            </a:lvl6pPr>
            <a:lvl7pPr lvl="6" algn="ctr" rtl="0">
              <a:buNone/>
              <a:defRPr sz="600">
                <a:latin typeface="Overpass SemiBold"/>
                <a:ea typeface="Overpass SemiBold"/>
                <a:cs typeface="Overpass SemiBold"/>
                <a:sym typeface="Overpass SemiBold"/>
              </a:defRPr>
            </a:lvl7pPr>
            <a:lvl8pPr lvl="7" algn="ctr" rtl="0">
              <a:buNone/>
              <a:defRPr sz="600">
                <a:latin typeface="Overpass SemiBold"/>
                <a:ea typeface="Overpass SemiBold"/>
                <a:cs typeface="Overpass SemiBold"/>
                <a:sym typeface="Overpass SemiBold"/>
              </a:defRPr>
            </a:lvl8pPr>
            <a:lvl9pPr lvl="8" algn="ctr" rtl="0">
              <a:buNone/>
              <a:defRPr sz="600">
                <a:latin typeface="Overpass SemiBold"/>
                <a:ea typeface="Overpass SemiBold"/>
                <a:cs typeface="Overpass SemiBold"/>
                <a:sym typeface="Overpass SemiBold"/>
              </a:defRPr>
            </a:lvl9pPr>
          </a:lstStyle>
          <a:p>
            <a:pPr marL="0" lvl="0" indent="0" algn="ctr" rtl="0">
              <a:spcBef>
                <a:spcPts val="0"/>
              </a:spcBef>
              <a:spcAft>
                <a:spcPts val="0"/>
              </a:spcAft>
              <a:buNone/>
            </a:pPr>
            <a:fld id="{00000000-1234-1234-1234-123412341234}" type="slidenum">
              <a:rPr lang="en"/>
              <a:t>‹#›</a:t>
            </a:fld>
            <a:endParaRPr/>
          </a:p>
        </p:txBody>
      </p:sp>
      <p:pic>
        <p:nvPicPr>
          <p:cNvPr id="1691" name="Google Shape;1691;p195"/>
          <p:cNvPicPr preferRelativeResize="0"/>
          <p:nvPr/>
        </p:nvPicPr>
        <p:blipFill rotWithShape="1">
          <a:blip r:embed="rId2">
            <a:alphaModFix/>
          </a:blip>
          <a:srcRect t="327" b="317"/>
          <a:stretch/>
        </p:blipFill>
        <p:spPr>
          <a:xfrm>
            <a:off x="8033460" y="4734938"/>
            <a:ext cx="731888" cy="171091"/>
          </a:xfrm>
          <a:prstGeom prst="rect">
            <a:avLst/>
          </a:prstGeom>
          <a:noFill/>
          <a:ln>
            <a:noFill/>
          </a:ln>
        </p:spPr>
      </p:pic>
      <p:sp>
        <p:nvSpPr>
          <p:cNvPr id="1692" name="Google Shape;1692;p195"/>
          <p:cNvSpPr txBox="1">
            <a:spLocks noGrp="1"/>
          </p:cNvSpPr>
          <p:nvPr>
            <p:ph type="subTitle" idx="2"/>
          </p:nvPr>
        </p:nvSpPr>
        <p:spPr>
          <a:xfrm>
            <a:off x="663788" y="4627163"/>
            <a:ext cx="6887100" cy="419700"/>
          </a:xfrm>
          <a:prstGeom prst="rect">
            <a:avLst/>
          </a:prstGeom>
        </p:spPr>
        <p:txBody>
          <a:bodyPr spcFirstLastPara="1" wrap="square" lIns="0" tIns="0" rIns="0" bIns="0" anchor="b" anchorCtr="0">
            <a:no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Interior white 30">
  <p:cSld name="CUSTOM_4_51">
    <p:spTree>
      <p:nvGrpSpPr>
        <p:cNvPr id="1" name="Shape 1693"/>
        <p:cNvGrpSpPr/>
        <p:nvPr/>
      </p:nvGrpSpPr>
      <p:grpSpPr>
        <a:xfrm>
          <a:off x="0" y="0"/>
          <a:ext cx="0" cy="0"/>
          <a:chOff x="0" y="0"/>
          <a:chExt cx="0" cy="0"/>
        </a:xfrm>
      </p:grpSpPr>
      <p:sp>
        <p:nvSpPr>
          <p:cNvPr id="1694" name="Google Shape;1694;p196"/>
          <p:cNvSpPr txBox="1">
            <a:spLocks noGrp="1"/>
          </p:cNvSpPr>
          <p:nvPr>
            <p:ph type="title"/>
          </p:nvPr>
        </p:nvSpPr>
        <p:spPr>
          <a:xfrm>
            <a:off x="1314450" y="709500"/>
            <a:ext cx="6515100" cy="725700"/>
          </a:xfrm>
          <a:prstGeom prst="rect">
            <a:avLst/>
          </a:prstGeom>
        </p:spPr>
        <p:txBody>
          <a:bodyPr spcFirstLastPara="1" wrap="square" lIns="0" tIns="0" rIns="0" bIns="0" anchor="t" anchorCtr="0">
            <a:noAutofit/>
          </a:bodyPr>
          <a:lstStyle>
            <a:lvl1pPr lvl="0" algn="ctr" rtl="0">
              <a:lnSpc>
                <a:spcPct val="130000"/>
              </a:lnSpc>
              <a:spcBef>
                <a:spcPts val="0"/>
              </a:spcBef>
              <a:spcAft>
                <a:spcPts val="0"/>
              </a:spcAft>
              <a:buNone/>
              <a:defRPr sz="2000">
                <a:solidFill>
                  <a:srgbClr val="000000"/>
                </a:solidFill>
              </a:defRPr>
            </a:lvl1pPr>
            <a:lvl2pPr lvl="1" algn="ctr" rtl="0">
              <a:lnSpc>
                <a:spcPct val="130000"/>
              </a:lnSpc>
              <a:spcBef>
                <a:spcPts val="0"/>
              </a:spcBef>
              <a:spcAft>
                <a:spcPts val="0"/>
              </a:spcAft>
              <a:buNone/>
              <a:defRPr sz="2000">
                <a:solidFill>
                  <a:srgbClr val="000000"/>
                </a:solidFill>
              </a:defRPr>
            </a:lvl2pPr>
            <a:lvl3pPr lvl="2" algn="ctr" rtl="0">
              <a:lnSpc>
                <a:spcPct val="130000"/>
              </a:lnSpc>
              <a:spcBef>
                <a:spcPts val="0"/>
              </a:spcBef>
              <a:spcAft>
                <a:spcPts val="0"/>
              </a:spcAft>
              <a:buNone/>
              <a:defRPr sz="2000">
                <a:solidFill>
                  <a:srgbClr val="000000"/>
                </a:solidFill>
              </a:defRPr>
            </a:lvl3pPr>
            <a:lvl4pPr lvl="3" algn="ctr" rtl="0">
              <a:lnSpc>
                <a:spcPct val="130000"/>
              </a:lnSpc>
              <a:spcBef>
                <a:spcPts val="0"/>
              </a:spcBef>
              <a:spcAft>
                <a:spcPts val="0"/>
              </a:spcAft>
              <a:buNone/>
              <a:defRPr sz="2000">
                <a:solidFill>
                  <a:srgbClr val="000000"/>
                </a:solidFill>
              </a:defRPr>
            </a:lvl4pPr>
            <a:lvl5pPr lvl="4" algn="ctr" rtl="0">
              <a:lnSpc>
                <a:spcPct val="130000"/>
              </a:lnSpc>
              <a:spcBef>
                <a:spcPts val="0"/>
              </a:spcBef>
              <a:spcAft>
                <a:spcPts val="0"/>
              </a:spcAft>
              <a:buNone/>
              <a:defRPr sz="2000">
                <a:solidFill>
                  <a:srgbClr val="000000"/>
                </a:solidFill>
              </a:defRPr>
            </a:lvl5pPr>
            <a:lvl6pPr lvl="5" algn="ctr" rtl="0">
              <a:lnSpc>
                <a:spcPct val="130000"/>
              </a:lnSpc>
              <a:spcBef>
                <a:spcPts val="0"/>
              </a:spcBef>
              <a:spcAft>
                <a:spcPts val="0"/>
              </a:spcAft>
              <a:buNone/>
              <a:defRPr sz="2000">
                <a:solidFill>
                  <a:srgbClr val="000000"/>
                </a:solidFill>
              </a:defRPr>
            </a:lvl6pPr>
            <a:lvl7pPr lvl="6" algn="ctr" rtl="0">
              <a:lnSpc>
                <a:spcPct val="130000"/>
              </a:lnSpc>
              <a:spcBef>
                <a:spcPts val="0"/>
              </a:spcBef>
              <a:spcAft>
                <a:spcPts val="0"/>
              </a:spcAft>
              <a:buNone/>
              <a:defRPr sz="2000">
                <a:solidFill>
                  <a:srgbClr val="000000"/>
                </a:solidFill>
              </a:defRPr>
            </a:lvl7pPr>
            <a:lvl8pPr lvl="7" algn="ctr" rtl="0">
              <a:lnSpc>
                <a:spcPct val="130000"/>
              </a:lnSpc>
              <a:spcBef>
                <a:spcPts val="0"/>
              </a:spcBef>
              <a:spcAft>
                <a:spcPts val="0"/>
              </a:spcAft>
              <a:buNone/>
              <a:defRPr sz="2000">
                <a:solidFill>
                  <a:srgbClr val="000000"/>
                </a:solidFill>
              </a:defRPr>
            </a:lvl8pPr>
            <a:lvl9pPr lvl="8" algn="ctr" rtl="0">
              <a:lnSpc>
                <a:spcPct val="130000"/>
              </a:lnSpc>
              <a:spcBef>
                <a:spcPts val="0"/>
              </a:spcBef>
              <a:spcAft>
                <a:spcPts val="0"/>
              </a:spcAft>
              <a:buNone/>
              <a:defRPr sz="2000">
                <a:solidFill>
                  <a:srgbClr val="000000"/>
                </a:solidFill>
              </a:defRPr>
            </a:lvl9pPr>
          </a:lstStyle>
          <a:p>
            <a:endParaRPr/>
          </a:p>
        </p:txBody>
      </p:sp>
      <p:cxnSp>
        <p:nvCxnSpPr>
          <p:cNvPr id="1695" name="Google Shape;1695;p196"/>
          <p:cNvCxnSpPr/>
          <p:nvPr/>
        </p:nvCxnSpPr>
        <p:spPr>
          <a:xfrm rot="10800000">
            <a:off x="335831" y="150"/>
            <a:ext cx="0" cy="664800"/>
          </a:xfrm>
          <a:prstGeom prst="straightConnector1">
            <a:avLst/>
          </a:prstGeom>
          <a:noFill/>
          <a:ln w="9525" cap="flat" cmpd="sng">
            <a:solidFill>
              <a:srgbClr val="EE0000"/>
            </a:solidFill>
            <a:prstDash val="solid"/>
            <a:round/>
            <a:headEnd type="none" w="med" len="med"/>
            <a:tailEnd type="none" w="med" len="med"/>
          </a:ln>
        </p:spPr>
      </p:cxnSp>
      <p:sp>
        <p:nvSpPr>
          <p:cNvPr id="1696" name="Google Shape;1696;p196"/>
          <p:cNvSpPr txBox="1">
            <a:spLocks noGrp="1"/>
          </p:cNvSpPr>
          <p:nvPr>
            <p:ph type="subTitle" idx="1"/>
          </p:nvPr>
        </p:nvSpPr>
        <p:spPr>
          <a:xfrm>
            <a:off x="335831" y="41580"/>
            <a:ext cx="3861600" cy="612300"/>
          </a:xfrm>
          <a:prstGeom prst="rect">
            <a:avLst/>
          </a:prstGeom>
        </p:spPr>
        <p:txBody>
          <a:bodyPr spcFirstLastPara="1" wrap="square" lIns="329175" tIns="68575" rIns="68575" bIns="68575" anchor="ctr" anchorCtr="0">
            <a:noAutofit/>
          </a:bodyPr>
          <a:lstStyle>
            <a:lvl1pPr lvl="0"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9pPr>
          </a:lstStyle>
          <a:p>
            <a:endParaRPr/>
          </a:p>
        </p:txBody>
      </p:sp>
      <p:cxnSp>
        <p:nvCxnSpPr>
          <p:cNvPr id="1697" name="Google Shape;1697;p196"/>
          <p:cNvCxnSpPr/>
          <p:nvPr/>
        </p:nvCxnSpPr>
        <p:spPr>
          <a:xfrm rot="10800000">
            <a:off x="335825" y="4800900"/>
            <a:ext cx="0" cy="342600"/>
          </a:xfrm>
          <a:prstGeom prst="straightConnector1">
            <a:avLst/>
          </a:prstGeom>
          <a:noFill/>
          <a:ln w="9525" cap="flat" cmpd="sng">
            <a:solidFill>
              <a:srgbClr val="EE0000"/>
            </a:solidFill>
            <a:prstDash val="solid"/>
            <a:round/>
            <a:headEnd type="none" w="med" len="med"/>
            <a:tailEnd type="none" w="med" len="med"/>
          </a:ln>
        </p:spPr>
      </p:cxnSp>
      <p:sp>
        <p:nvSpPr>
          <p:cNvPr id="1698" name="Google Shape;1698;p196"/>
          <p:cNvSpPr txBox="1">
            <a:spLocks noGrp="1"/>
          </p:cNvSpPr>
          <p:nvPr>
            <p:ph type="sldNum" idx="12"/>
          </p:nvPr>
        </p:nvSpPr>
        <p:spPr>
          <a:xfrm>
            <a:off x="61481" y="4627167"/>
            <a:ext cx="548700" cy="107700"/>
          </a:xfrm>
          <a:prstGeom prst="rect">
            <a:avLst/>
          </a:prstGeom>
          <a:noFill/>
          <a:ln>
            <a:noFill/>
          </a:ln>
        </p:spPr>
        <p:txBody>
          <a:bodyPr spcFirstLastPara="1" wrap="square" lIns="0" tIns="0" rIns="0" bIns="0" anchor="b" anchorCtr="0">
            <a:noAutofit/>
          </a:bodyPr>
          <a:lstStyle>
            <a:lvl1pPr lvl="0" algn="ctr" rtl="0">
              <a:buNone/>
              <a:defRPr sz="600">
                <a:latin typeface="Overpass SemiBold"/>
                <a:ea typeface="Overpass SemiBold"/>
                <a:cs typeface="Overpass SemiBold"/>
                <a:sym typeface="Overpass SemiBold"/>
              </a:defRPr>
            </a:lvl1pPr>
            <a:lvl2pPr lvl="1" algn="ctr" rtl="0">
              <a:buNone/>
              <a:defRPr sz="600">
                <a:latin typeface="Overpass SemiBold"/>
                <a:ea typeface="Overpass SemiBold"/>
                <a:cs typeface="Overpass SemiBold"/>
                <a:sym typeface="Overpass SemiBold"/>
              </a:defRPr>
            </a:lvl2pPr>
            <a:lvl3pPr lvl="2" algn="ctr" rtl="0">
              <a:buNone/>
              <a:defRPr sz="600">
                <a:latin typeface="Overpass SemiBold"/>
                <a:ea typeface="Overpass SemiBold"/>
                <a:cs typeface="Overpass SemiBold"/>
                <a:sym typeface="Overpass SemiBold"/>
              </a:defRPr>
            </a:lvl3pPr>
            <a:lvl4pPr lvl="3" algn="ctr" rtl="0">
              <a:buNone/>
              <a:defRPr sz="600">
                <a:latin typeface="Overpass SemiBold"/>
                <a:ea typeface="Overpass SemiBold"/>
                <a:cs typeface="Overpass SemiBold"/>
                <a:sym typeface="Overpass SemiBold"/>
              </a:defRPr>
            </a:lvl4pPr>
            <a:lvl5pPr lvl="4" algn="ctr" rtl="0">
              <a:buNone/>
              <a:defRPr sz="600">
                <a:latin typeface="Overpass SemiBold"/>
                <a:ea typeface="Overpass SemiBold"/>
                <a:cs typeface="Overpass SemiBold"/>
                <a:sym typeface="Overpass SemiBold"/>
              </a:defRPr>
            </a:lvl5pPr>
            <a:lvl6pPr lvl="5" algn="ctr" rtl="0">
              <a:buNone/>
              <a:defRPr sz="600">
                <a:latin typeface="Overpass SemiBold"/>
                <a:ea typeface="Overpass SemiBold"/>
                <a:cs typeface="Overpass SemiBold"/>
                <a:sym typeface="Overpass SemiBold"/>
              </a:defRPr>
            </a:lvl6pPr>
            <a:lvl7pPr lvl="6" algn="ctr" rtl="0">
              <a:buNone/>
              <a:defRPr sz="600">
                <a:latin typeface="Overpass SemiBold"/>
                <a:ea typeface="Overpass SemiBold"/>
                <a:cs typeface="Overpass SemiBold"/>
                <a:sym typeface="Overpass SemiBold"/>
              </a:defRPr>
            </a:lvl7pPr>
            <a:lvl8pPr lvl="7" algn="ctr" rtl="0">
              <a:buNone/>
              <a:defRPr sz="600">
                <a:latin typeface="Overpass SemiBold"/>
                <a:ea typeface="Overpass SemiBold"/>
                <a:cs typeface="Overpass SemiBold"/>
                <a:sym typeface="Overpass SemiBold"/>
              </a:defRPr>
            </a:lvl8pPr>
            <a:lvl9pPr lvl="8" algn="ctr" rtl="0">
              <a:buNone/>
              <a:defRPr sz="600">
                <a:latin typeface="Overpass SemiBold"/>
                <a:ea typeface="Overpass SemiBold"/>
                <a:cs typeface="Overpass SemiBold"/>
                <a:sym typeface="Overpass SemiBold"/>
              </a:defRPr>
            </a:lvl9pPr>
          </a:lstStyle>
          <a:p>
            <a:pPr marL="0" lvl="0" indent="0" algn="ctr" rtl="0">
              <a:spcBef>
                <a:spcPts val="0"/>
              </a:spcBef>
              <a:spcAft>
                <a:spcPts val="0"/>
              </a:spcAft>
              <a:buNone/>
            </a:pPr>
            <a:fld id="{00000000-1234-1234-1234-123412341234}" type="slidenum">
              <a:rPr lang="en"/>
              <a:t>‹#›</a:t>
            </a:fld>
            <a:endParaRPr/>
          </a:p>
        </p:txBody>
      </p:sp>
      <p:pic>
        <p:nvPicPr>
          <p:cNvPr id="1699" name="Google Shape;1699;p196"/>
          <p:cNvPicPr preferRelativeResize="0"/>
          <p:nvPr/>
        </p:nvPicPr>
        <p:blipFill rotWithShape="1">
          <a:blip r:embed="rId2">
            <a:alphaModFix/>
          </a:blip>
          <a:srcRect t="327" b="317"/>
          <a:stretch/>
        </p:blipFill>
        <p:spPr>
          <a:xfrm>
            <a:off x="8033460" y="4734938"/>
            <a:ext cx="731888" cy="171091"/>
          </a:xfrm>
          <a:prstGeom prst="rect">
            <a:avLst/>
          </a:prstGeom>
          <a:noFill/>
          <a:ln>
            <a:noFill/>
          </a:ln>
        </p:spPr>
      </p:pic>
      <p:sp>
        <p:nvSpPr>
          <p:cNvPr id="1700" name="Google Shape;1700;p196"/>
          <p:cNvSpPr txBox="1">
            <a:spLocks noGrp="1"/>
          </p:cNvSpPr>
          <p:nvPr>
            <p:ph type="subTitle" idx="2"/>
          </p:nvPr>
        </p:nvSpPr>
        <p:spPr>
          <a:xfrm>
            <a:off x="663788" y="4627163"/>
            <a:ext cx="6887100" cy="419700"/>
          </a:xfrm>
          <a:prstGeom prst="rect">
            <a:avLst/>
          </a:prstGeom>
        </p:spPr>
        <p:txBody>
          <a:bodyPr spcFirstLastPara="1" wrap="square" lIns="0" tIns="0" rIns="0" bIns="0" anchor="b" anchorCtr="0">
            <a:no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Interior white 31">
  <p:cSld name="CUSTOM_4_52">
    <p:spTree>
      <p:nvGrpSpPr>
        <p:cNvPr id="1" name="Shape 1701"/>
        <p:cNvGrpSpPr/>
        <p:nvPr/>
      </p:nvGrpSpPr>
      <p:grpSpPr>
        <a:xfrm>
          <a:off x="0" y="0"/>
          <a:ext cx="0" cy="0"/>
          <a:chOff x="0" y="0"/>
          <a:chExt cx="0" cy="0"/>
        </a:xfrm>
      </p:grpSpPr>
      <p:sp>
        <p:nvSpPr>
          <p:cNvPr id="1702" name="Google Shape;1702;p197"/>
          <p:cNvSpPr txBox="1">
            <a:spLocks noGrp="1"/>
          </p:cNvSpPr>
          <p:nvPr>
            <p:ph type="title"/>
          </p:nvPr>
        </p:nvSpPr>
        <p:spPr>
          <a:xfrm>
            <a:off x="1314450" y="709500"/>
            <a:ext cx="6515100" cy="725700"/>
          </a:xfrm>
          <a:prstGeom prst="rect">
            <a:avLst/>
          </a:prstGeom>
        </p:spPr>
        <p:txBody>
          <a:bodyPr spcFirstLastPara="1" wrap="square" lIns="0" tIns="0" rIns="0" bIns="0" anchor="t" anchorCtr="0">
            <a:noAutofit/>
          </a:bodyPr>
          <a:lstStyle>
            <a:lvl1pPr lvl="0" algn="ctr" rtl="0">
              <a:lnSpc>
                <a:spcPct val="130000"/>
              </a:lnSpc>
              <a:spcBef>
                <a:spcPts val="0"/>
              </a:spcBef>
              <a:spcAft>
                <a:spcPts val="0"/>
              </a:spcAft>
              <a:buNone/>
              <a:defRPr sz="2000">
                <a:solidFill>
                  <a:srgbClr val="000000"/>
                </a:solidFill>
              </a:defRPr>
            </a:lvl1pPr>
            <a:lvl2pPr lvl="1" algn="ctr" rtl="0">
              <a:lnSpc>
                <a:spcPct val="130000"/>
              </a:lnSpc>
              <a:spcBef>
                <a:spcPts val="0"/>
              </a:spcBef>
              <a:spcAft>
                <a:spcPts val="0"/>
              </a:spcAft>
              <a:buNone/>
              <a:defRPr sz="2000">
                <a:solidFill>
                  <a:srgbClr val="000000"/>
                </a:solidFill>
              </a:defRPr>
            </a:lvl2pPr>
            <a:lvl3pPr lvl="2" algn="ctr" rtl="0">
              <a:lnSpc>
                <a:spcPct val="130000"/>
              </a:lnSpc>
              <a:spcBef>
                <a:spcPts val="0"/>
              </a:spcBef>
              <a:spcAft>
                <a:spcPts val="0"/>
              </a:spcAft>
              <a:buNone/>
              <a:defRPr sz="2000">
                <a:solidFill>
                  <a:srgbClr val="000000"/>
                </a:solidFill>
              </a:defRPr>
            </a:lvl3pPr>
            <a:lvl4pPr lvl="3" algn="ctr" rtl="0">
              <a:lnSpc>
                <a:spcPct val="130000"/>
              </a:lnSpc>
              <a:spcBef>
                <a:spcPts val="0"/>
              </a:spcBef>
              <a:spcAft>
                <a:spcPts val="0"/>
              </a:spcAft>
              <a:buNone/>
              <a:defRPr sz="2000">
                <a:solidFill>
                  <a:srgbClr val="000000"/>
                </a:solidFill>
              </a:defRPr>
            </a:lvl4pPr>
            <a:lvl5pPr lvl="4" algn="ctr" rtl="0">
              <a:lnSpc>
                <a:spcPct val="130000"/>
              </a:lnSpc>
              <a:spcBef>
                <a:spcPts val="0"/>
              </a:spcBef>
              <a:spcAft>
                <a:spcPts val="0"/>
              </a:spcAft>
              <a:buNone/>
              <a:defRPr sz="2000">
                <a:solidFill>
                  <a:srgbClr val="000000"/>
                </a:solidFill>
              </a:defRPr>
            </a:lvl5pPr>
            <a:lvl6pPr lvl="5" algn="ctr" rtl="0">
              <a:lnSpc>
                <a:spcPct val="130000"/>
              </a:lnSpc>
              <a:spcBef>
                <a:spcPts val="0"/>
              </a:spcBef>
              <a:spcAft>
                <a:spcPts val="0"/>
              </a:spcAft>
              <a:buNone/>
              <a:defRPr sz="2000">
                <a:solidFill>
                  <a:srgbClr val="000000"/>
                </a:solidFill>
              </a:defRPr>
            </a:lvl6pPr>
            <a:lvl7pPr lvl="6" algn="ctr" rtl="0">
              <a:lnSpc>
                <a:spcPct val="130000"/>
              </a:lnSpc>
              <a:spcBef>
                <a:spcPts val="0"/>
              </a:spcBef>
              <a:spcAft>
                <a:spcPts val="0"/>
              </a:spcAft>
              <a:buNone/>
              <a:defRPr sz="2000">
                <a:solidFill>
                  <a:srgbClr val="000000"/>
                </a:solidFill>
              </a:defRPr>
            </a:lvl7pPr>
            <a:lvl8pPr lvl="7" algn="ctr" rtl="0">
              <a:lnSpc>
                <a:spcPct val="130000"/>
              </a:lnSpc>
              <a:spcBef>
                <a:spcPts val="0"/>
              </a:spcBef>
              <a:spcAft>
                <a:spcPts val="0"/>
              </a:spcAft>
              <a:buNone/>
              <a:defRPr sz="2000">
                <a:solidFill>
                  <a:srgbClr val="000000"/>
                </a:solidFill>
              </a:defRPr>
            </a:lvl8pPr>
            <a:lvl9pPr lvl="8" algn="ctr" rtl="0">
              <a:lnSpc>
                <a:spcPct val="130000"/>
              </a:lnSpc>
              <a:spcBef>
                <a:spcPts val="0"/>
              </a:spcBef>
              <a:spcAft>
                <a:spcPts val="0"/>
              </a:spcAft>
              <a:buNone/>
              <a:defRPr sz="2000">
                <a:solidFill>
                  <a:srgbClr val="000000"/>
                </a:solidFill>
              </a:defRPr>
            </a:lvl9pPr>
          </a:lstStyle>
          <a:p>
            <a:endParaRPr/>
          </a:p>
        </p:txBody>
      </p:sp>
      <p:cxnSp>
        <p:nvCxnSpPr>
          <p:cNvPr id="1703" name="Google Shape;1703;p197"/>
          <p:cNvCxnSpPr/>
          <p:nvPr/>
        </p:nvCxnSpPr>
        <p:spPr>
          <a:xfrm rot="10800000">
            <a:off x="335831" y="150"/>
            <a:ext cx="0" cy="664800"/>
          </a:xfrm>
          <a:prstGeom prst="straightConnector1">
            <a:avLst/>
          </a:prstGeom>
          <a:noFill/>
          <a:ln w="9525" cap="flat" cmpd="sng">
            <a:solidFill>
              <a:srgbClr val="EE0000"/>
            </a:solidFill>
            <a:prstDash val="solid"/>
            <a:round/>
            <a:headEnd type="none" w="med" len="med"/>
            <a:tailEnd type="none" w="med" len="med"/>
          </a:ln>
        </p:spPr>
      </p:cxnSp>
      <p:sp>
        <p:nvSpPr>
          <p:cNvPr id="1704" name="Google Shape;1704;p197"/>
          <p:cNvSpPr txBox="1">
            <a:spLocks noGrp="1"/>
          </p:cNvSpPr>
          <p:nvPr>
            <p:ph type="subTitle" idx="1"/>
          </p:nvPr>
        </p:nvSpPr>
        <p:spPr>
          <a:xfrm>
            <a:off x="335831" y="41580"/>
            <a:ext cx="3861600" cy="612300"/>
          </a:xfrm>
          <a:prstGeom prst="rect">
            <a:avLst/>
          </a:prstGeom>
        </p:spPr>
        <p:txBody>
          <a:bodyPr spcFirstLastPara="1" wrap="square" lIns="329175" tIns="68575" rIns="68575" bIns="68575" anchor="ctr" anchorCtr="0">
            <a:noAutofit/>
          </a:bodyPr>
          <a:lstStyle>
            <a:lvl1pPr lvl="0"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9pPr>
          </a:lstStyle>
          <a:p>
            <a:endParaRPr/>
          </a:p>
        </p:txBody>
      </p:sp>
      <p:cxnSp>
        <p:nvCxnSpPr>
          <p:cNvPr id="1705" name="Google Shape;1705;p197"/>
          <p:cNvCxnSpPr/>
          <p:nvPr/>
        </p:nvCxnSpPr>
        <p:spPr>
          <a:xfrm rot="10800000">
            <a:off x="335825" y="4800900"/>
            <a:ext cx="0" cy="342600"/>
          </a:xfrm>
          <a:prstGeom prst="straightConnector1">
            <a:avLst/>
          </a:prstGeom>
          <a:noFill/>
          <a:ln w="9525" cap="flat" cmpd="sng">
            <a:solidFill>
              <a:srgbClr val="EE0000"/>
            </a:solidFill>
            <a:prstDash val="solid"/>
            <a:round/>
            <a:headEnd type="none" w="med" len="med"/>
            <a:tailEnd type="none" w="med" len="med"/>
          </a:ln>
        </p:spPr>
      </p:cxnSp>
      <p:sp>
        <p:nvSpPr>
          <p:cNvPr id="1706" name="Google Shape;1706;p197"/>
          <p:cNvSpPr txBox="1">
            <a:spLocks noGrp="1"/>
          </p:cNvSpPr>
          <p:nvPr>
            <p:ph type="sldNum" idx="12"/>
          </p:nvPr>
        </p:nvSpPr>
        <p:spPr>
          <a:xfrm>
            <a:off x="61481" y="4627167"/>
            <a:ext cx="548700" cy="107700"/>
          </a:xfrm>
          <a:prstGeom prst="rect">
            <a:avLst/>
          </a:prstGeom>
          <a:noFill/>
          <a:ln>
            <a:noFill/>
          </a:ln>
        </p:spPr>
        <p:txBody>
          <a:bodyPr spcFirstLastPara="1" wrap="square" lIns="0" tIns="0" rIns="0" bIns="0" anchor="b" anchorCtr="0">
            <a:noAutofit/>
          </a:bodyPr>
          <a:lstStyle>
            <a:lvl1pPr lvl="0" algn="ctr" rtl="0">
              <a:buNone/>
              <a:defRPr sz="600">
                <a:latin typeface="Overpass SemiBold"/>
                <a:ea typeface="Overpass SemiBold"/>
                <a:cs typeface="Overpass SemiBold"/>
                <a:sym typeface="Overpass SemiBold"/>
              </a:defRPr>
            </a:lvl1pPr>
            <a:lvl2pPr lvl="1" algn="ctr" rtl="0">
              <a:buNone/>
              <a:defRPr sz="600">
                <a:latin typeface="Overpass SemiBold"/>
                <a:ea typeface="Overpass SemiBold"/>
                <a:cs typeface="Overpass SemiBold"/>
                <a:sym typeface="Overpass SemiBold"/>
              </a:defRPr>
            </a:lvl2pPr>
            <a:lvl3pPr lvl="2" algn="ctr" rtl="0">
              <a:buNone/>
              <a:defRPr sz="600">
                <a:latin typeface="Overpass SemiBold"/>
                <a:ea typeface="Overpass SemiBold"/>
                <a:cs typeface="Overpass SemiBold"/>
                <a:sym typeface="Overpass SemiBold"/>
              </a:defRPr>
            </a:lvl3pPr>
            <a:lvl4pPr lvl="3" algn="ctr" rtl="0">
              <a:buNone/>
              <a:defRPr sz="600">
                <a:latin typeface="Overpass SemiBold"/>
                <a:ea typeface="Overpass SemiBold"/>
                <a:cs typeface="Overpass SemiBold"/>
                <a:sym typeface="Overpass SemiBold"/>
              </a:defRPr>
            </a:lvl4pPr>
            <a:lvl5pPr lvl="4" algn="ctr" rtl="0">
              <a:buNone/>
              <a:defRPr sz="600">
                <a:latin typeface="Overpass SemiBold"/>
                <a:ea typeface="Overpass SemiBold"/>
                <a:cs typeface="Overpass SemiBold"/>
                <a:sym typeface="Overpass SemiBold"/>
              </a:defRPr>
            </a:lvl5pPr>
            <a:lvl6pPr lvl="5" algn="ctr" rtl="0">
              <a:buNone/>
              <a:defRPr sz="600">
                <a:latin typeface="Overpass SemiBold"/>
                <a:ea typeface="Overpass SemiBold"/>
                <a:cs typeface="Overpass SemiBold"/>
                <a:sym typeface="Overpass SemiBold"/>
              </a:defRPr>
            </a:lvl6pPr>
            <a:lvl7pPr lvl="6" algn="ctr" rtl="0">
              <a:buNone/>
              <a:defRPr sz="600">
                <a:latin typeface="Overpass SemiBold"/>
                <a:ea typeface="Overpass SemiBold"/>
                <a:cs typeface="Overpass SemiBold"/>
                <a:sym typeface="Overpass SemiBold"/>
              </a:defRPr>
            </a:lvl7pPr>
            <a:lvl8pPr lvl="7" algn="ctr" rtl="0">
              <a:buNone/>
              <a:defRPr sz="600">
                <a:latin typeface="Overpass SemiBold"/>
                <a:ea typeface="Overpass SemiBold"/>
                <a:cs typeface="Overpass SemiBold"/>
                <a:sym typeface="Overpass SemiBold"/>
              </a:defRPr>
            </a:lvl8pPr>
            <a:lvl9pPr lvl="8" algn="ctr" rtl="0">
              <a:buNone/>
              <a:defRPr sz="600">
                <a:latin typeface="Overpass SemiBold"/>
                <a:ea typeface="Overpass SemiBold"/>
                <a:cs typeface="Overpass SemiBold"/>
                <a:sym typeface="Overpass SemiBold"/>
              </a:defRPr>
            </a:lvl9pPr>
          </a:lstStyle>
          <a:p>
            <a:pPr marL="0" lvl="0" indent="0" algn="ctr" rtl="0">
              <a:spcBef>
                <a:spcPts val="0"/>
              </a:spcBef>
              <a:spcAft>
                <a:spcPts val="0"/>
              </a:spcAft>
              <a:buNone/>
            </a:pPr>
            <a:fld id="{00000000-1234-1234-1234-123412341234}" type="slidenum">
              <a:rPr lang="en"/>
              <a:t>‹#›</a:t>
            </a:fld>
            <a:endParaRPr/>
          </a:p>
        </p:txBody>
      </p:sp>
      <p:pic>
        <p:nvPicPr>
          <p:cNvPr id="1707" name="Google Shape;1707;p197"/>
          <p:cNvPicPr preferRelativeResize="0"/>
          <p:nvPr/>
        </p:nvPicPr>
        <p:blipFill rotWithShape="1">
          <a:blip r:embed="rId2">
            <a:alphaModFix/>
          </a:blip>
          <a:srcRect t="327" b="317"/>
          <a:stretch/>
        </p:blipFill>
        <p:spPr>
          <a:xfrm>
            <a:off x="8033460" y="4734938"/>
            <a:ext cx="731888" cy="171091"/>
          </a:xfrm>
          <a:prstGeom prst="rect">
            <a:avLst/>
          </a:prstGeom>
          <a:noFill/>
          <a:ln>
            <a:noFill/>
          </a:ln>
        </p:spPr>
      </p:pic>
      <p:sp>
        <p:nvSpPr>
          <p:cNvPr id="1708" name="Google Shape;1708;p197"/>
          <p:cNvSpPr txBox="1">
            <a:spLocks noGrp="1"/>
          </p:cNvSpPr>
          <p:nvPr>
            <p:ph type="subTitle" idx="2"/>
          </p:nvPr>
        </p:nvSpPr>
        <p:spPr>
          <a:xfrm>
            <a:off x="663788" y="4627163"/>
            <a:ext cx="6887100" cy="419700"/>
          </a:xfrm>
          <a:prstGeom prst="rect">
            <a:avLst/>
          </a:prstGeom>
        </p:spPr>
        <p:txBody>
          <a:bodyPr spcFirstLastPara="1" wrap="square" lIns="0" tIns="0" rIns="0" bIns="0" anchor="b" anchorCtr="0">
            <a:no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Interior white 32">
  <p:cSld name="CUSTOM_4_53">
    <p:spTree>
      <p:nvGrpSpPr>
        <p:cNvPr id="1" name="Shape 1709"/>
        <p:cNvGrpSpPr/>
        <p:nvPr/>
      </p:nvGrpSpPr>
      <p:grpSpPr>
        <a:xfrm>
          <a:off x="0" y="0"/>
          <a:ext cx="0" cy="0"/>
          <a:chOff x="0" y="0"/>
          <a:chExt cx="0" cy="0"/>
        </a:xfrm>
      </p:grpSpPr>
      <p:sp>
        <p:nvSpPr>
          <p:cNvPr id="1710" name="Google Shape;1710;p198"/>
          <p:cNvSpPr txBox="1">
            <a:spLocks noGrp="1"/>
          </p:cNvSpPr>
          <p:nvPr>
            <p:ph type="title"/>
          </p:nvPr>
        </p:nvSpPr>
        <p:spPr>
          <a:xfrm>
            <a:off x="1314450" y="709500"/>
            <a:ext cx="6515100" cy="725700"/>
          </a:xfrm>
          <a:prstGeom prst="rect">
            <a:avLst/>
          </a:prstGeom>
        </p:spPr>
        <p:txBody>
          <a:bodyPr spcFirstLastPara="1" wrap="square" lIns="0" tIns="0" rIns="0" bIns="0" anchor="t" anchorCtr="0">
            <a:noAutofit/>
          </a:bodyPr>
          <a:lstStyle>
            <a:lvl1pPr lvl="0" algn="ctr" rtl="0">
              <a:lnSpc>
                <a:spcPct val="130000"/>
              </a:lnSpc>
              <a:spcBef>
                <a:spcPts val="0"/>
              </a:spcBef>
              <a:spcAft>
                <a:spcPts val="0"/>
              </a:spcAft>
              <a:buNone/>
              <a:defRPr sz="2000">
                <a:solidFill>
                  <a:srgbClr val="000000"/>
                </a:solidFill>
              </a:defRPr>
            </a:lvl1pPr>
            <a:lvl2pPr lvl="1" algn="ctr" rtl="0">
              <a:lnSpc>
                <a:spcPct val="130000"/>
              </a:lnSpc>
              <a:spcBef>
                <a:spcPts val="0"/>
              </a:spcBef>
              <a:spcAft>
                <a:spcPts val="0"/>
              </a:spcAft>
              <a:buNone/>
              <a:defRPr sz="2000">
                <a:solidFill>
                  <a:srgbClr val="000000"/>
                </a:solidFill>
              </a:defRPr>
            </a:lvl2pPr>
            <a:lvl3pPr lvl="2" algn="ctr" rtl="0">
              <a:lnSpc>
                <a:spcPct val="130000"/>
              </a:lnSpc>
              <a:spcBef>
                <a:spcPts val="0"/>
              </a:spcBef>
              <a:spcAft>
                <a:spcPts val="0"/>
              </a:spcAft>
              <a:buNone/>
              <a:defRPr sz="2000">
                <a:solidFill>
                  <a:srgbClr val="000000"/>
                </a:solidFill>
              </a:defRPr>
            </a:lvl3pPr>
            <a:lvl4pPr lvl="3" algn="ctr" rtl="0">
              <a:lnSpc>
                <a:spcPct val="130000"/>
              </a:lnSpc>
              <a:spcBef>
                <a:spcPts val="0"/>
              </a:spcBef>
              <a:spcAft>
                <a:spcPts val="0"/>
              </a:spcAft>
              <a:buNone/>
              <a:defRPr sz="2000">
                <a:solidFill>
                  <a:srgbClr val="000000"/>
                </a:solidFill>
              </a:defRPr>
            </a:lvl4pPr>
            <a:lvl5pPr lvl="4" algn="ctr" rtl="0">
              <a:lnSpc>
                <a:spcPct val="130000"/>
              </a:lnSpc>
              <a:spcBef>
                <a:spcPts val="0"/>
              </a:spcBef>
              <a:spcAft>
                <a:spcPts val="0"/>
              </a:spcAft>
              <a:buNone/>
              <a:defRPr sz="2000">
                <a:solidFill>
                  <a:srgbClr val="000000"/>
                </a:solidFill>
              </a:defRPr>
            </a:lvl5pPr>
            <a:lvl6pPr lvl="5" algn="ctr" rtl="0">
              <a:lnSpc>
                <a:spcPct val="130000"/>
              </a:lnSpc>
              <a:spcBef>
                <a:spcPts val="0"/>
              </a:spcBef>
              <a:spcAft>
                <a:spcPts val="0"/>
              </a:spcAft>
              <a:buNone/>
              <a:defRPr sz="2000">
                <a:solidFill>
                  <a:srgbClr val="000000"/>
                </a:solidFill>
              </a:defRPr>
            </a:lvl6pPr>
            <a:lvl7pPr lvl="6" algn="ctr" rtl="0">
              <a:lnSpc>
                <a:spcPct val="130000"/>
              </a:lnSpc>
              <a:spcBef>
                <a:spcPts val="0"/>
              </a:spcBef>
              <a:spcAft>
                <a:spcPts val="0"/>
              </a:spcAft>
              <a:buNone/>
              <a:defRPr sz="2000">
                <a:solidFill>
                  <a:srgbClr val="000000"/>
                </a:solidFill>
              </a:defRPr>
            </a:lvl7pPr>
            <a:lvl8pPr lvl="7" algn="ctr" rtl="0">
              <a:lnSpc>
                <a:spcPct val="130000"/>
              </a:lnSpc>
              <a:spcBef>
                <a:spcPts val="0"/>
              </a:spcBef>
              <a:spcAft>
                <a:spcPts val="0"/>
              </a:spcAft>
              <a:buNone/>
              <a:defRPr sz="2000">
                <a:solidFill>
                  <a:srgbClr val="000000"/>
                </a:solidFill>
              </a:defRPr>
            </a:lvl8pPr>
            <a:lvl9pPr lvl="8" algn="ctr" rtl="0">
              <a:lnSpc>
                <a:spcPct val="130000"/>
              </a:lnSpc>
              <a:spcBef>
                <a:spcPts val="0"/>
              </a:spcBef>
              <a:spcAft>
                <a:spcPts val="0"/>
              </a:spcAft>
              <a:buNone/>
              <a:defRPr sz="2000">
                <a:solidFill>
                  <a:srgbClr val="000000"/>
                </a:solidFill>
              </a:defRPr>
            </a:lvl9pPr>
          </a:lstStyle>
          <a:p>
            <a:endParaRPr/>
          </a:p>
        </p:txBody>
      </p:sp>
      <p:cxnSp>
        <p:nvCxnSpPr>
          <p:cNvPr id="1711" name="Google Shape;1711;p198"/>
          <p:cNvCxnSpPr/>
          <p:nvPr/>
        </p:nvCxnSpPr>
        <p:spPr>
          <a:xfrm rot="10800000">
            <a:off x="335831" y="150"/>
            <a:ext cx="0" cy="664800"/>
          </a:xfrm>
          <a:prstGeom prst="straightConnector1">
            <a:avLst/>
          </a:prstGeom>
          <a:noFill/>
          <a:ln w="9525" cap="flat" cmpd="sng">
            <a:solidFill>
              <a:srgbClr val="EE0000"/>
            </a:solidFill>
            <a:prstDash val="solid"/>
            <a:round/>
            <a:headEnd type="none" w="med" len="med"/>
            <a:tailEnd type="none" w="med" len="med"/>
          </a:ln>
        </p:spPr>
      </p:cxnSp>
      <p:sp>
        <p:nvSpPr>
          <p:cNvPr id="1712" name="Google Shape;1712;p198"/>
          <p:cNvSpPr txBox="1">
            <a:spLocks noGrp="1"/>
          </p:cNvSpPr>
          <p:nvPr>
            <p:ph type="subTitle" idx="1"/>
          </p:nvPr>
        </p:nvSpPr>
        <p:spPr>
          <a:xfrm>
            <a:off x="335831" y="41580"/>
            <a:ext cx="3861600" cy="612300"/>
          </a:xfrm>
          <a:prstGeom prst="rect">
            <a:avLst/>
          </a:prstGeom>
        </p:spPr>
        <p:txBody>
          <a:bodyPr spcFirstLastPara="1" wrap="square" lIns="329175" tIns="68575" rIns="68575" bIns="68575" anchor="ctr" anchorCtr="0">
            <a:noAutofit/>
          </a:bodyPr>
          <a:lstStyle>
            <a:lvl1pPr lvl="0"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9pPr>
          </a:lstStyle>
          <a:p>
            <a:endParaRPr/>
          </a:p>
        </p:txBody>
      </p:sp>
      <p:cxnSp>
        <p:nvCxnSpPr>
          <p:cNvPr id="1713" name="Google Shape;1713;p198"/>
          <p:cNvCxnSpPr/>
          <p:nvPr/>
        </p:nvCxnSpPr>
        <p:spPr>
          <a:xfrm rot="10800000">
            <a:off x="335825" y="4800900"/>
            <a:ext cx="0" cy="342600"/>
          </a:xfrm>
          <a:prstGeom prst="straightConnector1">
            <a:avLst/>
          </a:prstGeom>
          <a:noFill/>
          <a:ln w="9525" cap="flat" cmpd="sng">
            <a:solidFill>
              <a:srgbClr val="EE0000"/>
            </a:solidFill>
            <a:prstDash val="solid"/>
            <a:round/>
            <a:headEnd type="none" w="med" len="med"/>
            <a:tailEnd type="none" w="med" len="med"/>
          </a:ln>
        </p:spPr>
      </p:cxnSp>
      <p:sp>
        <p:nvSpPr>
          <p:cNvPr id="1714" name="Google Shape;1714;p198"/>
          <p:cNvSpPr txBox="1">
            <a:spLocks noGrp="1"/>
          </p:cNvSpPr>
          <p:nvPr>
            <p:ph type="sldNum" idx="12"/>
          </p:nvPr>
        </p:nvSpPr>
        <p:spPr>
          <a:xfrm>
            <a:off x="61481" y="4627167"/>
            <a:ext cx="548700" cy="107700"/>
          </a:xfrm>
          <a:prstGeom prst="rect">
            <a:avLst/>
          </a:prstGeom>
          <a:noFill/>
          <a:ln>
            <a:noFill/>
          </a:ln>
        </p:spPr>
        <p:txBody>
          <a:bodyPr spcFirstLastPara="1" wrap="square" lIns="0" tIns="0" rIns="0" bIns="0" anchor="b" anchorCtr="0">
            <a:noAutofit/>
          </a:bodyPr>
          <a:lstStyle>
            <a:lvl1pPr lvl="0" algn="ctr" rtl="0">
              <a:buNone/>
              <a:defRPr sz="600">
                <a:latin typeface="Overpass SemiBold"/>
                <a:ea typeface="Overpass SemiBold"/>
                <a:cs typeface="Overpass SemiBold"/>
                <a:sym typeface="Overpass SemiBold"/>
              </a:defRPr>
            </a:lvl1pPr>
            <a:lvl2pPr lvl="1" algn="ctr" rtl="0">
              <a:buNone/>
              <a:defRPr sz="600">
                <a:latin typeface="Overpass SemiBold"/>
                <a:ea typeface="Overpass SemiBold"/>
                <a:cs typeface="Overpass SemiBold"/>
                <a:sym typeface="Overpass SemiBold"/>
              </a:defRPr>
            </a:lvl2pPr>
            <a:lvl3pPr lvl="2" algn="ctr" rtl="0">
              <a:buNone/>
              <a:defRPr sz="600">
                <a:latin typeface="Overpass SemiBold"/>
                <a:ea typeface="Overpass SemiBold"/>
                <a:cs typeface="Overpass SemiBold"/>
                <a:sym typeface="Overpass SemiBold"/>
              </a:defRPr>
            </a:lvl3pPr>
            <a:lvl4pPr lvl="3" algn="ctr" rtl="0">
              <a:buNone/>
              <a:defRPr sz="600">
                <a:latin typeface="Overpass SemiBold"/>
                <a:ea typeface="Overpass SemiBold"/>
                <a:cs typeface="Overpass SemiBold"/>
                <a:sym typeface="Overpass SemiBold"/>
              </a:defRPr>
            </a:lvl4pPr>
            <a:lvl5pPr lvl="4" algn="ctr" rtl="0">
              <a:buNone/>
              <a:defRPr sz="600">
                <a:latin typeface="Overpass SemiBold"/>
                <a:ea typeface="Overpass SemiBold"/>
                <a:cs typeface="Overpass SemiBold"/>
                <a:sym typeface="Overpass SemiBold"/>
              </a:defRPr>
            </a:lvl5pPr>
            <a:lvl6pPr lvl="5" algn="ctr" rtl="0">
              <a:buNone/>
              <a:defRPr sz="600">
                <a:latin typeface="Overpass SemiBold"/>
                <a:ea typeface="Overpass SemiBold"/>
                <a:cs typeface="Overpass SemiBold"/>
                <a:sym typeface="Overpass SemiBold"/>
              </a:defRPr>
            </a:lvl6pPr>
            <a:lvl7pPr lvl="6" algn="ctr" rtl="0">
              <a:buNone/>
              <a:defRPr sz="600">
                <a:latin typeface="Overpass SemiBold"/>
                <a:ea typeface="Overpass SemiBold"/>
                <a:cs typeface="Overpass SemiBold"/>
                <a:sym typeface="Overpass SemiBold"/>
              </a:defRPr>
            </a:lvl7pPr>
            <a:lvl8pPr lvl="7" algn="ctr" rtl="0">
              <a:buNone/>
              <a:defRPr sz="600">
                <a:latin typeface="Overpass SemiBold"/>
                <a:ea typeface="Overpass SemiBold"/>
                <a:cs typeface="Overpass SemiBold"/>
                <a:sym typeface="Overpass SemiBold"/>
              </a:defRPr>
            </a:lvl8pPr>
            <a:lvl9pPr lvl="8" algn="ctr" rtl="0">
              <a:buNone/>
              <a:defRPr sz="600">
                <a:latin typeface="Overpass SemiBold"/>
                <a:ea typeface="Overpass SemiBold"/>
                <a:cs typeface="Overpass SemiBold"/>
                <a:sym typeface="Overpass SemiBold"/>
              </a:defRPr>
            </a:lvl9pPr>
          </a:lstStyle>
          <a:p>
            <a:pPr marL="0" lvl="0" indent="0" algn="ctr" rtl="0">
              <a:spcBef>
                <a:spcPts val="0"/>
              </a:spcBef>
              <a:spcAft>
                <a:spcPts val="0"/>
              </a:spcAft>
              <a:buNone/>
            </a:pPr>
            <a:fld id="{00000000-1234-1234-1234-123412341234}" type="slidenum">
              <a:rPr lang="en"/>
              <a:t>‹#›</a:t>
            </a:fld>
            <a:endParaRPr/>
          </a:p>
        </p:txBody>
      </p:sp>
      <p:pic>
        <p:nvPicPr>
          <p:cNvPr id="1715" name="Google Shape;1715;p198"/>
          <p:cNvPicPr preferRelativeResize="0"/>
          <p:nvPr/>
        </p:nvPicPr>
        <p:blipFill rotWithShape="1">
          <a:blip r:embed="rId2">
            <a:alphaModFix/>
          </a:blip>
          <a:srcRect t="327" b="317"/>
          <a:stretch/>
        </p:blipFill>
        <p:spPr>
          <a:xfrm>
            <a:off x="8033460" y="4734938"/>
            <a:ext cx="731888" cy="171091"/>
          </a:xfrm>
          <a:prstGeom prst="rect">
            <a:avLst/>
          </a:prstGeom>
          <a:noFill/>
          <a:ln>
            <a:noFill/>
          </a:ln>
        </p:spPr>
      </p:pic>
      <p:sp>
        <p:nvSpPr>
          <p:cNvPr id="1716" name="Google Shape;1716;p198"/>
          <p:cNvSpPr txBox="1">
            <a:spLocks noGrp="1"/>
          </p:cNvSpPr>
          <p:nvPr>
            <p:ph type="subTitle" idx="2"/>
          </p:nvPr>
        </p:nvSpPr>
        <p:spPr>
          <a:xfrm>
            <a:off x="663788" y="4627163"/>
            <a:ext cx="6887100" cy="419700"/>
          </a:xfrm>
          <a:prstGeom prst="rect">
            <a:avLst/>
          </a:prstGeom>
        </p:spPr>
        <p:txBody>
          <a:bodyPr spcFirstLastPara="1" wrap="square" lIns="0" tIns="0" rIns="0" bIns="0" anchor="b" anchorCtr="0">
            <a:no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Interior white 33">
  <p:cSld name="CUSTOM_4_54">
    <p:spTree>
      <p:nvGrpSpPr>
        <p:cNvPr id="1" name="Shape 1717"/>
        <p:cNvGrpSpPr/>
        <p:nvPr/>
      </p:nvGrpSpPr>
      <p:grpSpPr>
        <a:xfrm>
          <a:off x="0" y="0"/>
          <a:ext cx="0" cy="0"/>
          <a:chOff x="0" y="0"/>
          <a:chExt cx="0" cy="0"/>
        </a:xfrm>
      </p:grpSpPr>
      <p:sp>
        <p:nvSpPr>
          <p:cNvPr id="1718" name="Google Shape;1718;p199"/>
          <p:cNvSpPr txBox="1">
            <a:spLocks noGrp="1"/>
          </p:cNvSpPr>
          <p:nvPr>
            <p:ph type="title"/>
          </p:nvPr>
        </p:nvSpPr>
        <p:spPr>
          <a:xfrm>
            <a:off x="1314450" y="709500"/>
            <a:ext cx="6515100" cy="725700"/>
          </a:xfrm>
          <a:prstGeom prst="rect">
            <a:avLst/>
          </a:prstGeom>
        </p:spPr>
        <p:txBody>
          <a:bodyPr spcFirstLastPara="1" wrap="square" lIns="0" tIns="0" rIns="0" bIns="0" anchor="t" anchorCtr="0">
            <a:noAutofit/>
          </a:bodyPr>
          <a:lstStyle>
            <a:lvl1pPr lvl="0" algn="ctr" rtl="0">
              <a:lnSpc>
                <a:spcPct val="130000"/>
              </a:lnSpc>
              <a:spcBef>
                <a:spcPts val="0"/>
              </a:spcBef>
              <a:spcAft>
                <a:spcPts val="0"/>
              </a:spcAft>
              <a:buNone/>
              <a:defRPr sz="2000">
                <a:solidFill>
                  <a:srgbClr val="000000"/>
                </a:solidFill>
              </a:defRPr>
            </a:lvl1pPr>
            <a:lvl2pPr lvl="1" algn="ctr" rtl="0">
              <a:lnSpc>
                <a:spcPct val="130000"/>
              </a:lnSpc>
              <a:spcBef>
                <a:spcPts val="0"/>
              </a:spcBef>
              <a:spcAft>
                <a:spcPts val="0"/>
              </a:spcAft>
              <a:buNone/>
              <a:defRPr sz="2000">
                <a:solidFill>
                  <a:srgbClr val="000000"/>
                </a:solidFill>
              </a:defRPr>
            </a:lvl2pPr>
            <a:lvl3pPr lvl="2" algn="ctr" rtl="0">
              <a:lnSpc>
                <a:spcPct val="130000"/>
              </a:lnSpc>
              <a:spcBef>
                <a:spcPts val="0"/>
              </a:spcBef>
              <a:spcAft>
                <a:spcPts val="0"/>
              </a:spcAft>
              <a:buNone/>
              <a:defRPr sz="2000">
                <a:solidFill>
                  <a:srgbClr val="000000"/>
                </a:solidFill>
              </a:defRPr>
            </a:lvl3pPr>
            <a:lvl4pPr lvl="3" algn="ctr" rtl="0">
              <a:lnSpc>
                <a:spcPct val="130000"/>
              </a:lnSpc>
              <a:spcBef>
                <a:spcPts val="0"/>
              </a:spcBef>
              <a:spcAft>
                <a:spcPts val="0"/>
              </a:spcAft>
              <a:buNone/>
              <a:defRPr sz="2000">
                <a:solidFill>
                  <a:srgbClr val="000000"/>
                </a:solidFill>
              </a:defRPr>
            </a:lvl4pPr>
            <a:lvl5pPr lvl="4" algn="ctr" rtl="0">
              <a:lnSpc>
                <a:spcPct val="130000"/>
              </a:lnSpc>
              <a:spcBef>
                <a:spcPts val="0"/>
              </a:spcBef>
              <a:spcAft>
                <a:spcPts val="0"/>
              </a:spcAft>
              <a:buNone/>
              <a:defRPr sz="2000">
                <a:solidFill>
                  <a:srgbClr val="000000"/>
                </a:solidFill>
              </a:defRPr>
            </a:lvl5pPr>
            <a:lvl6pPr lvl="5" algn="ctr" rtl="0">
              <a:lnSpc>
                <a:spcPct val="130000"/>
              </a:lnSpc>
              <a:spcBef>
                <a:spcPts val="0"/>
              </a:spcBef>
              <a:spcAft>
                <a:spcPts val="0"/>
              </a:spcAft>
              <a:buNone/>
              <a:defRPr sz="2000">
                <a:solidFill>
                  <a:srgbClr val="000000"/>
                </a:solidFill>
              </a:defRPr>
            </a:lvl6pPr>
            <a:lvl7pPr lvl="6" algn="ctr" rtl="0">
              <a:lnSpc>
                <a:spcPct val="130000"/>
              </a:lnSpc>
              <a:spcBef>
                <a:spcPts val="0"/>
              </a:spcBef>
              <a:spcAft>
                <a:spcPts val="0"/>
              </a:spcAft>
              <a:buNone/>
              <a:defRPr sz="2000">
                <a:solidFill>
                  <a:srgbClr val="000000"/>
                </a:solidFill>
              </a:defRPr>
            </a:lvl7pPr>
            <a:lvl8pPr lvl="7" algn="ctr" rtl="0">
              <a:lnSpc>
                <a:spcPct val="130000"/>
              </a:lnSpc>
              <a:spcBef>
                <a:spcPts val="0"/>
              </a:spcBef>
              <a:spcAft>
                <a:spcPts val="0"/>
              </a:spcAft>
              <a:buNone/>
              <a:defRPr sz="2000">
                <a:solidFill>
                  <a:srgbClr val="000000"/>
                </a:solidFill>
              </a:defRPr>
            </a:lvl8pPr>
            <a:lvl9pPr lvl="8" algn="ctr" rtl="0">
              <a:lnSpc>
                <a:spcPct val="130000"/>
              </a:lnSpc>
              <a:spcBef>
                <a:spcPts val="0"/>
              </a:spcBef>
              <a:spcAft>
                <a:spcPts val="0"/>
              </a:spcAft>
              <a:buNone/>
              <a:defRPr sz="2000">
                <a:solidFill>
                  <a:srgbClr val="000000"/>
                </a:solidFill>
              </a:defRPr>
            </a:lvl9pPr>
          </a:lstStyle>
          <a:p>
            <a:endParaRPr/>
          </a:p>
        </p:txBody>
      </p:sp>
      <p:cxnSp>
        <p:nvCxnSpPr>
          <p:cNvPr id="1719" name="Google Shape;1719;p199"/>
          <p:cNvCxnSpPr/>
          <p:nvPr/>
        </p:nvCxnSpPr>
        <p:spPr>
          <a:xfrm rot="10800000">
            <a:off x="335831" y="150"/>
            <a:ext cx="0" cy="664800"/>
          </a:xfrm>
          <a:prstGeom prst="straightConnector1">
            <a:avLst/>
          </a:prstGeom>
          <a:noFill/>
          <a:ln w="9525" cap="flat" cmpd="sng">
            <a:solidFill>
              <a:srgbClr val="EE0000"/>
            </a:solidFill>
            <a:prstDash val="solid"/>
            <a:round/>
            <a:headEnd type="none" w="med" len="med"/>
            <a:tailEnd type="none" w="med" len="med"/>
          </a:ln>
        </p:spPr>
      </p:cxnSp>
      <p:sp>
        <p:nvSpPr>
          <p:cNvPr id="1720" name="Google Shape;1720;p199"/>
          <p:cNvSpPr txBox="1">
            <a:spLocks noGrp="1"/>
          </p:cNvSpPr>
          <p:nvPr>
            <p:ph type="subTitle" idx="1"/>
          </p:nvPr>
        </p:nvSpPr>
        <p:spPr>
          <a:xfrm>
            <a:off x="335831" y="41580"/>
            <a:ext cx="3861600" cy="612300"/>
          </a:xfrm>
          <a:prstGeom prst="rect">
            <a:avLst/>
          </a:prstGeom>
        </p:spPr>
        <p:txBody>
          <a:bodyPr spcFirstLastPara="1" wrap="square" lIns="329175" tIns="68575" rIns="68575" bIns="68575" anchor="ctr" anchorCtr="0">
            <a:noAutofit/>
          </a:bodyPr>
          <a:lstStyle>
            <a:lvl1pPr lvl="0"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9pPr>
          </a:lstStyle>
          <a:p>
            <a:endParaRPr/>
          </a:p>
        </p:txBody>
      </p:sp>
      <p:cxnSp>
        <p:nvCxnSpPr>
          <p:cNvPr id="1721" name="Google Shape;1721;p199"/>
          <p:cNvCxnSpPr/>
          <p:nvPr/>
        </p:nvCxnSpPr>
        <p:spPr>
          <a:xfrm rot="10800000">
            <a:off x="335825" y="4800900"/>
            <a:ext cx="0" cy="342600"/>
          </a:xfrm>
          <a:prstGeom prst="straightConnector1">
            <a:avLst/>
          </a:prstGeom>
          <a:noFill/>
          <a:ln w="9525" cap="flat" cmpd="sng">
            <a:solidFill>
              <a:srgbClr val="EE0000"/>
            </a:solidFill>
            <a:prstDash val="solid"/>
            <a:round/>
            <a:headEnd type="none" w="med" len="med"/>
            <a:tailEnd type="none" w="med" len="med"/>
          </a:ln>
        </p:spPr>
      </p:cxnSp>
      <p:sp>
        <p:nvSpPr>
          <p:cNvPr id="1722" name="Google Shape;1722;p199"/>
          <p:cNvSpPr txBox="1">
            <a:spLocks noGrp="1"/>
          </p:cNvSpPr>
          <p:nvPr>
            <p:ph type="sldNum" idx="12"/>
          </p:nvPr>
        </p:nvSpPr>
        <p:spPr>
          <a:xfrm>
            <a:off x="61481" y="4627167"/>
            <a:ext cx="548700" cy="107700"/>
          </a:xfrm>
          <a:prstGeom prst="rect">
            <a:avLst/>
          </a:prstGeom>
          <a:noFill/>
          <a:ln>
            <a:noFill/>
          </a:ln>
        </p:spPr>
        <p:txBody>
          <a:bodyPr spcFirstLastPara="1" wrap="square" lIns="0" tIns="0" rIns="0" bIns="0" anchor="b" anchorCtr="0">
            <a:noAutofit/>
          </a:bodyPr>
          <a:lstStyle>
            <a:lvl1pPr lvl="0" algn="ctr" rtl="0">
              <a:buNone/>
              <a:defRPr sz="600">
                <a:latin typeface="Overpass SemiBold"/>
                <a:ea typeface="Overpass SemiBold"/>
                <a:cs typeface="Overpass SemiBold"/>
                <a:sym typeface="Overpass SemiBold"/>
              </a:defRPr>
            </a:lvl1pPr>
            <a:lvl2pPr lvl="1" algn="ctr" rtl="0">
              <a:buNone/>
              <a:defRPr sz="600">
                <a:latin typeface="Overpass SemiBold"/>
                <a:ea typeface="Overpass SemiBold"/>
                <a:cs typeface="Overpass SemiBold"/>
                <a:sym typeface="Overpass SemiBold"/>
              </a:defRPr>
            </a:lvl2pPr>
            <a:lvl3pPr lvl="2" algn="ctr" rtl="0">
              <a:buNone/>
              <a:defRPr sz="600">
                <a:latin typeface="Overpass SemiBold"/>
                <a:ea typeface="Overpass SemiBold"/>
                <a:cs typeface="Overpass SemiBold"/>
                <a:sym typeface="Overpass SemiBold"/>
              </a:defRPr>
            </a:lvl3pPr>
            <a:lvl4pPr lvl="3" algn="ctr" rtl="0">
              <a:buNone/>
              <a:defRPr sz="600">
                <a:latin typeface="Overpass SemiBold"/>
                <a:ea typeface="Overpass SemiBold"/>
                <a:cs typeface="Overpass SemiBold"/>
                <a:sym typeface="Overpass SemiBold"/>
              </a:defRPr>
            </a:lvl4pPr>
            <a:lvl5pPr lvl="4" algn="ctr" rtl="0">
              <a:buNone/>
              <a:defRPr sz="600">
                <a:latin typeface="Overpass SemiBold"/>
                <a:ea typeface="Overpass SemiBold"/>
                <a:cs typeface="Overpass SemiBold"/>
                <a:sym typeface="Overpass SemiBold"/>
              </a:defRPr>
            </a:lvl5pPr>
            <a:lvl6pPr lvl="5" algn="ctr" rtl="0">
              <a:buNone/>
              <a:defRPr sz="600">
                <a:latin typeface="Overpass SemiBold"/>
                <a:ea typeface="Overpass SemiBold"/>
                <a:cs typeface="Overpass SemiBold"/>
                <a:sym typeface="Overpass SemiBold"/>
              </a:defRPr>
            </a:lvl6pPr>
            <a:lvl7pPr lvl="6" algn="ctr" rtl="0">
              <a:buNone/>
              <a:defRPr sz="600">
                <a:latin typeface="Overpass SemiBold"/>
                <a:ea typeface="Overpass SemiBold"/>
                <a:cs typeface="Overpass SemiBold"/>
                <a:sym typeface="Overpass SemiBold"/>
              </a:defRPr>
            </a:lvl7pPr>
            <a:lvl8pPr lvl="7" algn="ctr" rtl="0">
              <a:buNone/>
              <a:defRPr sz="600">
                <a:latin typeface="Overpass SemiBold"/>
                <a:ea typeface="Overpass SemiBold"/>
                <a:cs typeface="Overpass SemiBold"/>
                <a:sym typeface="Overpass SemiBold"/>
              </a:defRPr>
            </a:lvl8pPr>
            <a:lvl9pPr lvl="8" algn="ctr" rtl="0">
              <a:buNone/>
              <a:defRPr sz="600">
                <a:latin typeface="Overpass SemiBold"/>
                <a:ea typeface="Overpass SemiBold"/>
                <a:cs typeface="Overpass SemiBold"/>
                <a:sym typeface="Overpass SemiBold"/>
              </a:defRPr>
            </a:lvl9pPr>
          </a:lstStyle>
          <a:p>
            <a:pPr marL="0" lvl="0" indent="0" algn="ctr" rtl="0">
              <a:spcBef>
                <a:spcPts val="0"/>
              </a:spcBef>
              <a:spcAft>
                <a:spcPts val="0"/>
              </a:spcAft>
              <a:buNone/>
            </a:pPr>
            <a:fld id="{00000000-1234-1234-1234-123412341234}" type="slidenum">
              <a:rPr lang="en"/>
              <a:t>‹#›</a:t>
            </a:fld>
            <a:endParaRPr/>
          </a:p>
        </p:txBody>
      </p:sp>
      <p:pic>
        <p:nvPicPr>
          <p:cNvPr id="1723" name="Google Shape;1723;p199"/>
          <p:cNvPicPr preferRelativeResize="0"/>
          <p:nvPr/>
        </p:nvPicPr>
        <p:blipFill rotWithShape="1">
          <a:blip r:embed="rId2">
            <a:alphaModFix/>
          </a:blip>
          <a:srcRect t="327" b="317"/>
          <a:stretch/>
        </p:blipFill>
        <p:spPr>
          <a:xfrm>
            <a:off x="8033460" y="4734938"/>
            <a:ext cx="731888" cy="171091"/>
          </a:xfrm>
          <a:prstGeom prst="rect">
            <a:avLst/>
          </a:prstGeom>
          <a:noFill/>
          <a:ln>
            <a:noFill/>
          </a:ln>
        </p:spPr>
      </p:pic>
      <p:sp>
        <p:nvSpPr>
          <p:cNvPr id="1724" name="Google Shape;1724;p199"/>
          <p:cNvSpPr txBox="1">
            <a:spLocks noGrp="1"/>
          </p:cNvSpPr>
          <p:nvPr>
            <p:ph type="subTitle" idx="2"/>
          </p:nvPr>
        </p:nvSpPr>
        <p:spPr>
          <a:xfrm>
            <a:off x="663788" y="4627163"/>
            <a:ext cx="6887100" cy="419700"/>
          </a:xfrm>
          <a:prstGeom prst="rect">
            <a:avLst/>
          </a:prstGeom>
        </p:spPr>
        <p:txBody>
          <a:bodyPr spcFirstLastPara="1" wrap="square" lIns="0" tIns="0" rIns="0" bIns="0" anchor="b" anchorCtr="0">
            <a:no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Interior white 1 1">
  <p:cSld name="CUSTOM_4_1_2">
    <p:spTree>
      <p:nvGrpSpPr>
        <p:cNvPr id="1" name="Shape 1725"/>
        <p:cNvGrpSpPr/>
        <p:nvPr/>
      </p:nvGrpSpPr>
      <p:grpSpPr>
        <a:xfrm>
          <a:off x="0" y="0"/>
          <a:ext cx="0" cy="0"/>
          <a:chOff x="0" y="0"/>
          <a:chExt cx="0" cy="0"/>
        </a:xfrm>
      </p:grpSpPr>
      <p:sp>
        <p:nvSpPr>
          <p:cNvPr id="1726" name="Google Shape;1726;p200"/>
          <p:cNvSpPr txBox="1">
            <a:spLocks noGrp="1"/>
          </p:cNvSpPr>
          <p:nvPr>
            <p:ph type="title"/>
          </p:nvPr>
        </p:nvSpPr>
        <p:spPr>
          <a:xfrm>
            <a:off x="1314450" y="709500"/>
            <a:ext cx="6515100" cy="725700"/>
          </a:xfrm>
          <a:prstGeom prst="rect">
            <a:avLst/>
          </a:prstGeom>
        </p:spPr>
        <p:txBody>
          <a:bodyPr spcFirstLastPara="1" wrap="square" lIns="0" tIns="0" rIns="0" bIns="0" anchor="t" anchorCtr="0">
            <a:noAutofit/>
          </a:bodyPr>
          <a:lstStyle>
            <a:lvl1pPr lvl="0" algn="ctr" rtl="0">
              <a:lnSpc>
                <a:spcPct val="130000"/>
              </a:lnSpc>
              <a:spcBef>
                <a:spcPts val="0"/>
              </a:spcBef>
              <a:spcAft>
                <a:spcPts val="0"/>
              </a:spcAft>
              <a:buNone/>
              <a:defRPr sz="2000">
                <a:solidFill>
                  <a:srgbClr val="000000"/>
                </a:solidFill>
              </a:defRPr>
            </a:lvl1pPr>
            <a:lvl2pPr lvl="1" algn="ctr" rtl="0">
              <a:lnSpc>
                <a:spcPct val="130000"/>
              </a:lnSpc>
              <a:spcBef>
                <a:spcPts val="0"/>
              </a:spcBef>
              <a:spcAft>
                <a:spcPts val="0"/>
              </a:spcAft>
              <a:buNone/>
              <a:defRPr sz="2000">
                <a:solidFill>
                  <a:srgbClr val="000000"/>
                </a:solidFill>
              </a:defRPr>
            </a:lvl2pPr>
            <a:lvl3pPr lvl="2" algn="ctr" rtl="0">
              <a:lnSpc>
                <a:spcPct val="130000"/>
              </a:lnSpc>
              <a:spcBef>
                <a:spcPts val="0"/>
              </a:spcBef>
              <a:spcAft>
                <a:spcPts val="0"/>
              </a:spcAft>
              <a:buNone/>
              <a:defRPr sz="2000">
                <a:solidFill>
                  <a:srgbClr val="000000"/>
                </a:solidFill>
              </a:defRPr>
            </a:lvl3pPr>
            <a:lvl4pPr lvl="3" algn="ctr" rtl="0">
              <a:lnSpc>
                <a:spcPct val="130000"/>
              </a:lnSpc>
              <a:spcBef>
                <a:spcPts val="0"/>
              </a:spcBef>
              <a:spcAft>
                <a:spcPts val="0"/>
              </a:spcAft>
              <a:buNone/>
              <a:defRPr sz="2000">
                <a:solidFill>
                  <a:srgbClr val="000000"/>
                </a:solidFill>
              </a:defRPr>
            </a:lvl4pPr>
            <a:lvl5pPr lvl="4" algn="ctr" rtl="0">
              <a:lnSpc>
                <a:spcPct val="130000"/>
              </a:lnSpc>
              <a:spcBef>
                <a:spcPts val="0"/>
              </a:spcBef>
              <a:spcAft>
                <a:spcPts val="0"/>
              </a:spcAft>
              <a:buNone/>
              <a:defRPr sz="2000">
                <a:solidFill>
                  <a:srgbClr val="000000"/>
                </a:solidFill>
              </a:defRPr>
            </a:lvl5pPr>
            <a:lvl6pPr lvl="5" algn="ctr" rtl="0">
              <a:lnSpc>
                <a:spcPct val="130000"/>
              </a:lnSpc>
              <a:spcBef>
                <a:spcPts val="0"/>
              </a:spcBef>
              <a:spcAft>
                <a:spcPts val="0"/>
              </a:spcAft>
              <a:buNone/>
              <a:defRPr sz="2000">
                <a:solidFill>
                  <a:srgbClr val="000000"/>
                </a:solidFill>
              </a:defRPr>
            </a:lvl6pPr>
            <a:lvl7pPr lvl="6" algn="ctr" rtl="0">
              <a:lnSpc>
                <a:spcPct val="130000"/>
              </a:lnSpc>
              <a:spcBef>
                <a:spcPts val="0"/>
              </a:spcBef>
              <a:spcAft>
                <a:spcPts val="0"/>
              </a:spcAft>
              <a:buNone/>
              <a:defRPr sz="2000">
                <a:solidFill>
                  <a:srgbClr val="000000"/>
                </a:solidFill>
              </a:defRPr>
            </a:lvl7pPr>
            <a:lvl8pPr lvl="7" algn="ctr" rtl="0">
              <a:lnSpc>
                <a:spcPct val="130000"/>
              </a:lnSpc>
              <a:spcBef>
                <a:spcPts val="0"/>
              </a:spcBef>
              <a:spcAft>
                <a:spcPts val="0"/>
              </a:spcAft>
              <a:buNone/>
              <a:defRPr sz="2000">
                <a:solidFill>
                  <a:srgbClr val="000000"/>
                </a:solidFill>
              </a:defRPr>
            </a:lvl8pPr>
            <a:lvl9pPr lvl="8" algn="ctr" rtl="0">
              <a:lnSpc>
                <a:spcPct val="130000"/>
              </a:lnSpc>
              <a:spcBef>
                <a:spcPts val="0"/>
              </a:spcBef>
              <a:spcAft>
                <a:spcPts val="0"/>
              </a:spcAft>
              <a:buNone/>
              <a:defRPr sz="2000">
                <a:solidFill>
                  <a:srgbClr val="000000"/>
                </a:solidFill>
              </a:defRPr>
            </a:lvl9pPr>
          </a:lstStyle>
          <a:p>
            <a:endParaRPr/>
          </a:p>
        </p:txBody>
      </p:sp>
      <p:cxnSp>
        <p:nvCxnSpPr>
          <p:cNvPr id="1727" name="Google Shape;1727;p200"/>
          <p:cNvCxnSpPr/>
          <p:nvPr/>
        </p:nvCxnSpPr>
        <p:spPr>
          <a:xfrm rot="10800000">
            <a:off x="335831" y="150"/>
            <a:ext cx="0" cy="664800"/>
          </a:xfrm>
          <a:prstGeom prst="straightConnector1">
            <a:avLst/>
          </a:prstGeom>
          <a:noFill/>
          <a:ln w="9525" cap="flat" cmpd="sng">
            <a:solidFill>
              <a:srgbClr val="EE0000"/>
            </a:solidFill>
            <a:prstDash val="solid"/>
            <a:round/>
            <a:headEnd type="none" w="med" len="med"/>
            <a:tailEnd type="none" w="med" len="med"/>
          </a:ln>
        </p:spPr>
      </p:cxnSp>
      <p:sp>
        <p:nvSpPr>
          <p:cNvPr id="1728" name="Google Shape;1728;p200"/>
          <p:cNvSpPr txBox="1">
            <a:spLocks noGrp="1"/>
          </p:cNvSpPr>
          <p:nvPr>
            <p:ph type="subTitle" idx="1"/>
          </p:nvPr>
        </p:nvSpPr>
        <p:spPr>
          <a:xfrm>
            <a:off x="335831" y="41580"/>
            <a:ext cx="3861600" cy="612300"/>
          </a:xfrm>
          <a:prstGeom prst="rect">
            <a:avLst/>
          </a:prstGeom>
        </p:spPr>
        <p:txBody>
          <a:bodyPr spcFirstLastPara="1" wrap="square" lIns="329175" tIns="68575" rIns="68575" bIns="68575" anchor="ctr" anchorCtr="0">
            <a:noAutofit/>
          </a:bodyPr>
          <a:lstStyle>
            <a:lvl1pPr lvl="0"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9pPr>
          </a:lstStyle>
          <a:p>
            <a:endParaRPr/>
          </a:p>
        </p:txBody>
      </p:sp>
      <p:cxnSp>
        <p:nvCxnSpPr>
          <p:cNvPr id="1729" name="Google Shape;1729;p200"/>
          <p:cNvCxnSpPr/>
          <p:nvPr/>
        </p:nvCxnSpPr>
        <p:spPr>
          <a:xfrm rot="10800000">
            <a:off x="335825" y="4800900"/>
            <a:ext cx="0" cy="342600"/>
          </a:xfrm>
          <a:prstGeom prst="straightConnector1">
            <a:avLst/>
          </a:prstGeom>
          <a:noFill/>
          <a:ln w="9525" cap="flat" cmpd="sng">
            <a:solidFill>
              <a:srgbClr val="EE0000"/>
            </a:solidFill>
            <a:prstDash val="solid"/>
            <a:round/>
            <a:headEnd type="none" w="med" len="med"/>
            <a:tailEnd type="none" w="med" len="med"/>
          </a:ln>
        </p:spPr>
      </p:cxnSp>
      <p:sp>
        <p:nvSpPr>
          <p:cNvPr id="1730" name="Google Shape;1730;p200"/>
          <p:cNvSpPr txBox="1">
            <a:spLocks noGrp="1"/>
          </p:cNvSpPr>
          <p:nvPr>
            <p:ph type="sldNum" idx="12"/>
          </p:nvPr>
        </p:nvSpPr>
        <p:spPr>
          <a:xfrm>
            <a:off x="61481" y="4627167"/>
            <a:ext cx="548700" cy="107700"/>
          </a:xfrm>
          <a:prstGeom prst="rect">
            <a:avLst/>
          </a:prstGeom>
          <a:noFill/>
          <a:ln>
            <a:noFill/>
          </a:ln>
        </p:spPr>
        <p:txBody>
          <a:bodyPr spcFirstLastPara="1" wrap="square" lIns="0" tIns="0" rIns="0" bIns="0" anchor="b" anchorCtr="0">
            <a:noAutofit/>
          </a:bodyPr>
          <a:lstStyle>
            <a:lvl1pPr lvl="0" algn="ctr" rtl="0">
              <a:buNone/>
              <a:defRPr sz="600">
                <a:latin typeface="Overpass SemiBold"/>
                <a:ea typeface="Overpass SemiBold"/>
                <a:cs typeface="Overpass SemiBold"/>
                <a:sym typeface="Overpass SemiBold"/>
              </a:defRPr>
            </a:lvl1pPr>
            <a:lvl2pPr lvl="1" algn="ctr" rtl="0">
              <a:buNone/>
              <a:defRPr sz="600">
                <a:latin typeface="Overpass SemiBold"/>
                <a:ea typeface="Overpass SemiBold"/>
                <a:cs typeface="Overpass SemiBold"/>
                <a:sym typeface="Overpass SemiBold"/>
              </a:defRPr>
            </a:lvl2pPr>
            <a:lvl3pPr lvl="2" algn="ctr" rtl="0">
              <a:buNone/>
              <a:defRPr sz="600">
                <a:latin typeface="Overpass SemiBold"/>
                <a:ea typeface="Overpass SemiBold"/>
                <a:cs typeface="Overpass SemiBold"/>
                <a:sym typeface="Overpass SemiBold"/>
              </a:defRPr>
            </a:lvl3pPr>
            <a:lvl4pPr lvl="3" algn="ctr" rtl="0">
              <a:buNone/>
              <a:defRPr sz="600">
                <a:latin typeface="Overpass SemiBold"/>
                <a:ea typeface="Overpass SemiBold"/>
                <a:cs typeface="Overpass SemiBold"/>
                <a:sym typeface="Overpass SemiBold"/>
              </a:defRPr>
            </a:lvl4pPr>
            <a:lvl5pPr lvl="4" algn="ctr" rtl="0">
              <a:buNone/>
              <a:defRPr sz="600">
                <a:latin typeface="Overpass SemiBold"/>
                <a:ea typeface="Overpass SemiBold"/>
                <a:cs typeface="Overpass SemiBold"/>
                <a:sym typeface="Overpass SemiBold"/>
              </a:defRPr>
            </a:lvl5pPr>
            <a:lvl6pPr lvl="5" algn="ctr" rtl="0">
              <a:buNone/>
              <a:defRPr sz="600">
                <a:latin typeface="Overpass SemiBold"/>
                <a:ea typeface="Overpass SemiBold"/>
                <a:cs typeface="Overpass SemiBold"/>
                <a:sym typeface="Overpass SemiBold"/>
              </a:defRPr>
            </a:lvl6pPr>
            <a:lvl7pPr lvl="6" algn="ctr" rtl="0">
              <a:buNone/>
              <a:defRPr sz="600">
                <a:latin typeface="Overpass SemiBold"/>
                <a:ea typeface="Overpass SemiBold"/>
                <a:cs typeface="Overpass SemiBold"/>
                <a:sym typeface="Overpass SemiBold"/>
              </a:defRPr>
            </a:lvl7pPr>
            <a:lvl8pPr lvl="7" algn="ctr" rtl="0">
              <a:buNone/>
              <a:defRPr sz="600">
                <a:latin typeface="Overpass SemiBold"/>
                <a:ea typeface="Overpass SemiBold"/>
                <a:cs typeface="Overpass SemiBold"/>
                <a:sym typeface="Overpass SemiBold"/>
              </a:defRPr>
            </a:lvl8pPr>
            <a:lvl9pPr lvl="8" algn="ctr" rtl="0">
              <a:buNone/>
              <a:defRPr sz="600">
                <a:latin typeface="Overpass SemiBold"/>
                <a:ea typeface="Overpass SemiBold"/>
                <a:cs typeface="Overpass SemiBold"/>
                <a:sym typeface="Overpass SemiBold"/>
              </a:defRPr>
            </a:lvl9pPr>
          </a:lstStyle>
          <a:p>
            <a:pPr marL="0" lvl="0" indent="0" algn="ctr" rtl="0">
              <a:spcBef>
                <a:spcPts val="0"/>
              </a:spcBef>
              <a:spcAft>
                <a:spcPts val="0"/>
              </a:spcAft>
              <a:buNone/>
            </a:pPr>
            <a:fld id="{00000000-1234-1234-1234-123412341234}" type="slidenum">
              <a:rPr lang="en"/>
              <a:t>‹#›</a:t>
            </a:fld>
            <a:endParaRPr/>
          </a:p>
        </p:txBody>
      </p:sp>
      <p:pic>
        <p:nvPicPr>
          <p:cNvPr id="1731" name="Google Shape;1731;p200"/>
          <p:cNvPicPr preferRelativeResize="0"/>
          <p:nvPr/>
        </p:nvPicPr>
        <p:blipFill rotWithShape="1">
          <a:blip r:embed="rId2">
            <a:alphaModFix/>
          </a:blip>
          <a:srcRect t="327" b="317"/>
          <a:stretch/>
        </p:blipFill>
        <p:spPr>
          <a:xfrm>
            <a:off x="8033460" y="4734938"/>
            <a:ext cx="731888" cy="171091"/>
          </a:xfrm>
          <a:prstGeom prst="rect">
            <a:avLst/>
          </a:prstGeom>
          <a:noFill/>
          <a:ln>
            <a:noFill/>
          </a:ln>
        </p:spPr>
      </p:pic>
      <p:sp>
        <p:nvSpPr>
          <p:cNvPr id="1732" name="Google Shape;1732;p200"/>
          <p:cNvSpPr txBox="1">
            <a:spLocks noGrp="1"/>
          </p:cNvSpPr>
          <p:nvPr>
            <p:ph type="subTitle" idx="2"/>
          </p:nvPr>
        </p:nvSpPr>
        <p:spPr>
          <a:xfrm>
            <a:off x="663788" y="4627163"/>
            <a:ext cx="6887100" cy="419700"/>
          </a:xfrm>
          <a:prstGeom prst="rect">
            <a:avLst/>
          </a:prstGeom>
        </p:spPr>
        <p:txBody>
          <a:bodyPr spcFirstLastPara="1" wrap="square" lIns="0" tIns="0" rIns="0" bIns="0" anchor="b" anchorCtr="0">
            <a:no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Interior white 2 1">
  <p:cSld name="CUSTOM_4_2_3">
    <p:spTree>
      <p:nvGrpSpPr>
        <p:cNvPr id="1" name="Shape 1733"/>
        <p:cNvGrpSpPr/>
        <p:nvPr/>
      </p:nvGrpSpPr>
      <p:grpSpPr>
        <a:xfrm>
          <a:off x="0" y="0"/>
          <a:ext cx="0" cy="0"/>
          <a:chOff x="0" y="0"/>
          <a:chExt cx="0" cy="0"/>
        </a:xfrm>
      </p:grpSpPr>
      <p:sp>
        <p:nvSpPr>
          <p:cNvPr id="1734" name="Google Shape;1734;p201"/>
          <p:cNvSpPr txBox="1">
            <a:spLocks noGrp="1"/>
          </p:cNvSpPr>
          <p:nvPr>
            <p:ph type="title"/>
          </p:nvPr>
        </p:nvSpPr>
        <p:spPr>
          <a:xfrm>
            <a:off x="1314450" y="709500"/>
            <a:ext cx="6515100" cy="725700"/>
          </a:xfrm>
          <a:prstGeom prst="rect">
            <a:avLst/>
          </a:prstGeom>
        </p:spPr>
        <p:txBody>
          <a:bodyPr spcFirstLastPara="1" wrap="square" lIns="0" tIns="0" rIns="0" bIns="0" anchor="t" anchorCtr="0">
            <a:noAutofit/>
          </a:bodyPr>
          <a:lstStyle>
            <a:lvl1pPr lvl="0" algn="ctr" rtl="0">
              <a:lnSpc>
                <a:spcPct val="130000"/>
              </a:lnSpc>
              <a:spcBef>
                <a:spcPts val="0"/>
              </a:spcBef>
              <a:spcAft>
                <a:spcPts val="0"/>
              </a:spcAft>
              <a:buNone/>
              <a:defRPr sz="2000">
                <a:solidFill>
                  <a:srgbClr val="000000"/>
                </a:solidFill>
              </a:defRPr>
            </a:lvl1pPr>
            <a:lvl2pPr lvl="1" algn="ctr" rtl="0">
              <a:lnSpc>
                <a:spcPct val="130000"/>
              </a:lnSpc>
              <a:spcBef>
                <a:spcPts val="0"/>
              </a:spcBef>
              <a:spcAft>
                <a:spcPts val="0"/>
              </a:spcAft>
              <a:buNone/>
              <a:defRPr sz="2000">
                <a:solidFill>
                  <a:srgbClr val="000000"/>
                </a:solidFill>
              </a:defRPr>
            </a:lvl2pPr>
            <a:lvl3pPr lvl="2" algn="ctr" rtl="0">
              <a:lnSpc>
                <a:spcPct val="130000"/>
              </a:lnSpc>
              <a:spcBef>
                <a:spcPts val="0"/>
              </a:spcBef>
              <a:spcAft>
                <a:spcPts val="0"/>
              </a:spcAft>
              <a:buNone/>
              <a:defRPr sz="2000">
                <a:solidFill>
                  <a:srgbClr val="000000"/>
                </a:solidFill>
              </a:defRPr>
            </a:lvl3pPr>
            <a:lvl4pPr lvl="3" algn="ctr" rtl="0">
              <a:lnSpc>
                <a:spcPct val="130000"/>
              </a:lnSpc>
              <a:spcBef>
                <a:spcPts val="0"/>
              </a:spcBef>
              <a:spcAft>
                <a:spcPts val="0"/>
              </a:spcAft>
              <a:buNone/>
              <a:defRPr sz="2000">
                <a:solidFill>
                  <a:srgbClr val="000000"/>
                </a:solidFill>
              </a:defRPr>
            </a:lvl4pPr>
            <a:lvl5pPr lvl="4" algn="ctr" rtl="0">
              <a:lnSpc>
                <a:spcPct val="130000"/>
              </a:lnSpc>
              <a:spcBef>
                <a:spcPts val="0"/>
              </a:spcBef>
              <a:spcAft>
                <a:spcPts val="0"/>
              </a:spcAft>
              <a:buNone/>
              <a:defRPr sz="2000">
                <a:solidFill>
                  <a:srgbClr val="000000"/>
                </a:solidFill>
              </a:defRPr>
            </a:lvl5pPr>
            <a:lvl6pPr lvl="5" algn="ctr" rtl="0">
              <a:lnSpc>
                <a:spcPct val="130000"/>
              </a:lnSpc>
              <a:spcBef>
                <a:spcPts val="0"/>
              </a:spcBef>
              <a:spcAft>
                <a:spcPts val="0"/>
              </a:spcAft>
              <a:buNone/>
              <a:defRPr sz="2000">
                <a:solidFill>
                  <a:srgbClr val="000000"/>
                </a:solidFill>
              </a:defRPr>
            </a:lvl6pPr>
            <a:lvl7pPr lvl="6" algn="ctr" rtl="0">
              <a:lnSpc>
                <a:spcPct val="130000"/>
              </a:lnSpc>
              <a:spcBef>
                <a:spcPts val="0"/>
              </a:spcBef>
              <a:spcAft>
                <a:spcPts val="0"/>
              </a:spcAft>
              <a:buNone/>
              <a:defRPr sz="2000">
                <a:solidFill>
                  <a:srgbClr val="000000"/>
                </a:solidFill>
              </a:defRPr>
            </a:lvl7pPr>
            <a:lvl8pPr lvl="7" algn="ctr" rtl="0">
              <a:lnSpc>
                <a:spcPct val="130000"/>
              </a:lnSpc>
              <a:spcBef>
                <a:spcPts val="0"/>
              </a:spcBef>
              <a:spcAft>
                <a:spcPts val="0"/>
              </a:spcAft>
              <a:buNone/>
              <a:defRPr sz="2000">
                <a:solidFill>
                  <a:srgbClr val="000000"/>
                </a:solidFill>
              </a:defRPr>
            </a:lvl8pPr>
            <a:lvl9pPr lvl="8" algn="ctr" rtl="0">
              <a:lnSpc>
                <a:spcPct val="130000"/>
              </a:lnSpc>
              <a:spcBef>
                <a:spcPts val="0"/>
              </a:spcBef>
              <a:spcAft>
                <a:spcPts val="0"/>
              </a:spcAft>
              <a:buNone/>
              <a:defRPr sz="2000">
                <a:solidFill>
                  <a:srgbClr val="000000"/>
                </a:solidFill>
              </a:defRPr>
            </a:lvl9pPr>
          </a:lstStyle>
          <a:p>
            <a:endParaRPr/>
          </a:p>
        </p:txBody>
      </p:sp>
      <p:cxnSp>
        <p:nvCxnSpPr>
          <p:cNvPr id="1735" name="Google Shape;1735;p201"/>
          <p:cNvCxnSpPr/>
          <p:nvPr/>
        </p:nvCxnSpPr>
        <p:spPr>
          <a:xfrm rot="10800000">
            <a:off x="335831" y="150"/>
            <a:ext cx="0" cy="664800"/>
          </a:xfrm>
          <a:prstGeom prst="straightConnector1">
            <a:avLst/>
          </a:prstGeom>
          <a:noFill/>
          <a:ln w="9525" cap="flat" cmpd="sng">
            <a:solidFill>
              <a:srgbClr val="EE0000"/>
            </a:solidFill>
            <a:prstDash val="solid"/>
            <a:round/>
            <a:headEnd type="none" w="med" len="med"/>
            <a:tailEnd type="none" w="med" len="med"/>
          </a:ln>
        </p:spPr>
      </p:cxnSp>
      <p:sp>
        <p:nvSpPr>
          <p:cNvPr id="1736" name="Google Shape;1736;p201"/>
          <p:cNvSpPr txBox="1">
            <a:spLocks noGrp="1"/>
          </p:cNvSpPr>
          <p:nvPr>
            <p:ph type="subTitle" idx="1"/>
          </p:nvPr>
        </p:nvSpPr>
        <p:spPr>
          <a:xfrm>
            <a:off x="335831" y="41580"/>
            <a:ext cx="3861600" cy="612300"/>
          </a:xfrm>
          <a:prstGeom prst="rect">
            <a:avLst/>
          </a:prstGeom>
        </p:spPr>
        <p:txBody>
          <a:bodyPr spcFirstLastPara="1" wrap="square" lIns="329175" tIns="68575" rIns="68575" bIns="68575" anchor="ctr" anchorCtr="0">
            <a:noAutofit/>
          </a:bodyPr>
          <a:lstStyle>
            <a:lvl1pPr lvl="0"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9pPr>
          </a:lstStyle>
          <a:p>
            <a:endParaRPr/>
          </a:p>
        </p:txBody>
      </p:sp>
      <p:cxnSp>
        <p:nvCxnSpPr>
          <p:cNvPr id="1737" name="Google Shape;1737;p201"/>
          <p:cNvCxnSpPr/>
          <p:nvPr/>
        </p:nvCxnSpPr>
        <p:spPr>
          <a:xfrm rot="10800000">
            <a:off x="335825" y="4800900"/>
            <a:ext cx="0" cy="342600"/>
          </a:xfrm>
          <a:prstGeom prst="straightConnector1">
            <a:avLst/>
          </a:prstGeom>
          <a:noFill/>
          <a:ln w="9525" cap="flat" cmpd="sng">
            <a:solidFill>
              <a:srgbClr val="EE0000"/>
            </a:solidFill>
            <a:prstDash val="solid"/>
            <a:round/>
            <a:headEnd type="none" w="med" len="med"/>
            <a:tailEnd type="none" w="med" len="med"/>
          </a:ln>
        </p:spPr>
      </p:cxnSp>
      <p:sp>
        <p:nvSpPr>
          <p:cNvPr id="1738" name="Google Shape;1738;p201"/>
          <p:cNvSpPr txBox="1">
            <a:spLocks noGrp="1"/>
          </p:cNvSpPr>
          <p:nvPr>
            <p:ph type="sldNum" idx="12"/>
          </p:nvPr>
        </p:nvSpPr>
        <p:spPr>
          <a:xfrm>
            <a:off x="61481" y="4627167"/>
            <a:ext cx="548700" cy="107700"/>
          </a:xfrm>
          <a:prstGeom prst="rect">
            <a:avLst/>
          </a:prstGeom>
          <a:noFill/>
          <a:ln>
            <a:noFill/>
          </a:ln>
        </p:spPr>
        <p:txBody>
          <a:bodyPr spcFirstLastPara="1" wrap="square" lIns="0" tIns="0" rIns="0" bIns="0" anchor="b" anchorCtr="0">
            <a:noAutofit/>
          </a:bodyPr>
          <a:lstStyle>
            <a:lvl1pPr lvl="0" algn="ctr" rtl="0">
              <a:buNone/>
              <a:defRPr sz="600">
                <a:latin typeface="Overpass SemiBold"/>
                <a:ea typeface="Overpass SemiBold"/>
                <a:cs typeface="Overpass SemiBold"/>
                <a:sym typeface="Overpass SemiBold"/>
              </a:defRPr>
            </a:lvl1pPr>
            <a:lvl2pPr lvl="1" algn="ctr" rtl="0">
              <a:buNone/>
              <a:defRPr sz="600">
                <a:latin typeface="Overpass SemiBold"/>
                <a:ea typeface="Overpass SemiBold"/>
                <a:cs typeface="Overpass SemiBold"/>
                <a:sym typeface="Overpass SemiBold"/>
              </a:defRPr>
            </a:lvl2pPr>
            <a:lvl3pPr lvl="2" algn="ctr" rtl="0">
              <a:buNone/>
              <a:defRPr sz="600">
                <a:latin typeface="Overpass SemiBold"/>
                <a:ea typeface="Overpass SemiBold"/>
                <a:cs typeface="Overpass SemiBold"/>
                <a:sym typeface="Overpass SemiBold"/>
              </a:defRPr>
            </a:lvl3pPr>
            <a:lvl4pPr lvl="3" algn="ctr" rtl="0">
              <a:buNone/>
              <a:defRPr sz="600">
                <a:latin typeface="Overpass SemiBold"/>
                <a:ea typeface="Overpass SemiBold"/>
                <a:cs typeface="Overpass SemiBold"/>
                <a:sym typeface="Overpass SemiBold"/>
              </a:defRPr>
            </a:lvl4pPr>
            <a:lvl5pPr lvl="4" algn="ctr" rtl="0">
              <a:buNone/>
              <a:defRPr sz="600">
                <a:latin typeface="Overpass SemiBold"/>
                <a:ea typeface="Overpass SemiBold"/>
                <a:cs typeface="Overpass SemiBold"/>
                <a:sym typeface="Overpass SemiBold"/>
              </a:defRPr>
            </a:lvl5pPr>
            <a:lvl6pPr lvl="5" algn="ctr" rtl="0">
              <a:buNone/>
              <a:defRPr sz="600">
                <a:latin typeface="Overpass SemiBold"/>
                <a:ea typeface="Overpass SemiBold"/>
                <a:cs typeface="Overpass SemiBold"/>
                <a:sym typeface="Overpass SemiBold"/>
              </a:defRPr>
            </a:lvl6pPr>
            <a:lvl7pPr lvl="6" algn="ctr" rtl="0">
              <a:buNone/>
              <a:defRPr sz="600">
                <a:latin typeface="Overpass SemiBold"/>
                <a:ea typeface="Overpass SemiBold"/>
                <a:cs typeface="Overpass SemiBold"/>
                <a:sym typeface="Overpass SemiBold"/>
              </a:defRPr>
            </a:lvl7pPr>
            <a:lvl8pPr lvl="7" algn="ctr" rtl="0">
              <a:buNone/>
              <a:defRPr sz="600">
                <a:latin typeface="Overpass SemiBold"/>
                <a:ea typeface="Overpass SemiBold"/>
                <a:cs typeface="Overpass SemiBold"/>
                <a:sym typeface="Overpass SemiBold"/>
              </a:defRPr>
            </a:lvl8pPr>
            <a:lvl9pPr lvl="8" algn="ctr" rtl="0">
              <a:buNone/>
              <a:defRPr sz="600">
                <a:latin typeface="Overpass SemiBold"/>
                <a:ea typeface="Overpass SemiBold"/>
                <a:cs typeface="Overpass SemiBold"/>
                <a:sym typeface="Overpass SemiBold"/>
              </a:defRPr>
            </a:lvl9pPr>
          </a:lstStyle>
          <a:p>
            <a:pPr marL="0" lvl="0" indent="0" algn="ctr" rtl="0">
              <a:spcBef>
                <a:spcPts val="0"/>
              </a:spcBef>
              <a:spcAft>
                <a:spcPts val="0"/>
              </a:spcAft>
              <a:buNone/>
            </a:pPr>
            <a:fld id="{00000000-1234-1234-1234-123412341234}" type="slidenum">
              <a:rPr lang="en"/>
              <a:t>‹#›</a:t>
            </a:fld>
            <a:endParaRPr/>
          </a:p>
        </p:txBody>
      </p:sp>
      <p:pic>
        <p:nvPicPr>
          <p:cNvPr id="1739" name="Google Shape;1739;p201"/>
          <p:cNvPicPr preferRelativeResize="0"/>
          <p:nvPr/>
        </p:nvPicPr>
        <p:blipFill rotWithShape="1">
          <a:blip r:embed="rId2">
            <a:alphaModFix/>
          </a:blip>
          <a:srcRect t="327" b="317"/>
          <a:stretch/>
        </p:blipFill>
        <p:spPr>
          <a:xfrm>
            <a:off x="8033460" y="4734938"/>
            <a:ext cx="731888" cy="171091"/>
          </a:xfrm>
          <a:prstGeom prst="rect">
            <a:avLst/>
          </a:prstGeom>
          <a:noFill/>
          <a:ln>
            <a:noFill/>
          </a:ln>
        </p:spPr>
      </p:pic>
      <p:sp>
        <p:nvSpPr>
          <p:cNvPr id="1740" name="Google Shape;1740;p201"/>
          <p:cNvSpPr txBox="1">
            <a:spLocks noGrp="1"/>
          </p:cNvSpPr>
          <p:nvPr>
            <p:ph type="subTitle" idx="2"/>
          </p:nvPr>
        </p:nvSpPr>
        <p:spPr>
          <a:xfrm>
            <a:off x="663788" y="4627163"/>
            <a:ext cx="6887100" cy="419700"/>
          </a:xfrm>
          <a:prstGeom prst="rect">
            <a:avLst/>
          </a:prstGeom>
        </p:spPr>
        <p:txBody>
          <a:bodyPr spcFirstLastPara="1" wrap="square" lIns="0" tIns="0" rIns="0" bIns="0" anchor="b" anchorCtr="0">
            <a:no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Interior white 2 2">
  <p:cSld name="CUSTOM_4_2_4">
    <p:spTree>
      <p:nvGrpSpPr>
        <p:cNvPr id="1" name="Shape 1741"/>
        <p:cNvGrpSpPr/>
        <p:nvPr/>
      </p:nvGrpSpPr>
      <p:grpSpPr>
        <a:xfrm>
          <a:off x="0" y="0"/>
          <a:ext cx="0" cy="0"/>
          <a:chOff x="0" y="0"/>
          <a:chExt cx="0" cy="0"/>
        </a:xfrm>
      </p:grpSpPr>
      <p:sp>
        <p:nvSpPr>
          <p:cNvPr id="1742" name="Google Shape;1742;p202"/>
          <p:cNvSpPr txBox="1">
            <a:spLocks noGrp="1"/>
          </p:cNvSpPr>
          <p:nvPr>
            <p:ph type="title"/>
          </p:nvPr>
        </p:nvSpPr>
        <p:spPr>
          <a:xfrm>
            <a:off x="1314450" y="709500"/>
            <a:ext cx="6515100" cy="725700"/>
          </a:xfrm>
          <a:prstGeom prst="rect">
            <a:avLst/>
          </a:prstGeom>
        </p:spPr>
        <p:txBody>
          <a:bodyPr spcFirstLastPara="1" wrap="square" lIns="0" tIns="0" rIns="0" bIns="0" anchor="t" anchorCtr="0">
            <a:noAutofit/>
          </a:bodyPr>
          <a:lstStyle>
            <a:lvl1pPr lvl="0" algn="ctr" rtl="0">
              <a:lnSpc>
                <a:spcPct val="130000"/>
              </a:lnSpc>
              <a:spcBef>
                <a:spcPts val="0"/>
              </a:spcBef>
              <a:spcAft>
                <a:spcPts val="0"/>
              </a:spcAft>
              <a:buNone/>
              <a:defRPr sz="2000">
                <a:solidFill>
                  <a:srgbClr val="000000"/>
                </a:solidFill>
              </a:defRPr>
            </a:lvl1pPr>
            <a:lvl2pPr lvl="1" algn="ctr" rtl="0">
              <a:lnSpc>
                <a:spcPct val="130000"/>
              </a:lnSpc>
              <a:spcBef>
                <a:spcPts val="0"/>
              </a:spcBef>
              <a:spcAft>
                <a:spcPts val="0"/>
              </a:spcAft>
              <a:buNone/>
              <a:defRPr sz="2000">
                <a:solidFill>
                  <a:srgbClr val="000000"/>
                </a:solidFill>
              </a:defRPr>
            </a:lvl2pPr>
            <a:lvl3pPr lvl="2" algn="ctr" rtl="0">
              <a:lnSpc>
                <a:spcPct val="130000"/>
              </a:lnSpc>
              <a:spcBef>
                <a:spcPts val="0"/>
              </a:spcBef>
              <a:spcAft>
                <a:spcPts val="0"/>
              </a:spcAft>
              <a:buNone/>
              <a:defRPr sz="2000">
                <a:solidFill>
                  <a:srgbClr val="000000"/>
                </a:solidFill>
              </a:defRPr>
            </a:lvl3pPr>
            <a:lvl4pPr lvl="3" algn="ctr" rtl="0">
              <a:lnSpc>
                <a:spcPct val="130000"/>
              </a:lnSpc>
              <a:spcBef>
                <a:spcPts val="0"/>
              </a:spcBef>
              <a:spcAft>
                <a:spcPts val="0"/>
              </a:spcAft>
              <a:buNone/>
              <a:defRPr sz="2000">
                <a:solidFill>
                  <a:srgbClr val="000000"/>
                </a:solidFill>
              </a:defRPr>
            </a:lvl4pPr>
            <a:lvl5pPr lvl="4" algn="ctr" rtl="0">
              <a:lnSpc>
                <a:spcPct val="130000"/>
              </a:lnSpc>
              <a:spcBef>
                <a:spcPts val="0"/>
              </a:spcBef>
              <a:spcAft>
                <a:spcPts val="0"/>
              </a:spcAft>
              <a:buNone/>
              <a:defRPr sz="2000">
                <a:solidFill>
                  <a:srgbClr val="000000"/>
                </a:solidFill>
              </a:defRPr>
            </a:lvl5pPr>
            <a:lvl6pPr lvl="5" algn="ctr" rtl="0">
              <a:lnSpc>
                <a:spcPct val="130000"/>
              </a:lnSpc>
              <a:spcBef>
                <a:spcPts val="0"/>
              </a:spcBef>
              <a:spcAft>
                <a:spcPts val="0"/>
              </a:spcAft>
              <a:buNone/>
              <a:defRPr sz="2000">
                <a:solidFill>
                  <a:srgbClr val="000000"/>
                </a:solidFill>
              </a:defRPr>
            </a:lvl6pPr>
            <a:lvl7pPr lvl="6" algn="ctr" rtl="0">
              <a:lnSpc>
                <a:spcPct val="130000"/>
              </a:lnSpc>
              <a:spcBef>
                <a:spcPts val="0"/>
              </a:spcBef>
              <a:spcAft>
                <a:spcPts val="0"/>
              </a:spcAft>
              <a:buNone/>
              <a:defRPr sz="2000">
                <a:solidFill>
                  <a:srgbClr val="000000"/>
                </a:solidFill>
              </a:defRPr>
            </a:lvl7pPr>
            <a:lvl8pPr lvl="7" algn="ctr" rtl="0">
              <a:lnSpc>
                <a:spcPct val="130000"/>
              </a:lnSpc>
              <a:spcBef>
                <a:spcPts val="0"/>
              </a:spcBef>
              <a:spcAft>
                <a:spcPts val="0"/>
              </a:spcAft>
              <a:buNone/>
              <a:defRPr sz="2000">
                <a:solidFill>
                  <a:srgbClr val="000000"/>
                </a:solidFill>
              </a:defRPr>
            </a:lvl8pPr>
            <a:lvl9pPr lvl="8" algn="ctr" rtl="0">
              <a:lnSpc>
                <a:spcPct val="130000"/>
              </a:lnSpc>
              <a:spcBef>
                <a:spcPts val="0"/>
              </a:spcBef>
              <a:spcAft>
                <a:spcPts val="0"/>
              </a:spcAft>
              <a:buNone/>
              <a:defRPr sz="2000">
                <a:solidFill>
                  <a:srgbClr val="000000"/>
                </a:solidFill>
              </a:defRPr>
            </a:lvl9pPr>
          </a:lstStyle>
          <a:p>
            <a:endParaRPr/>
          </a:p>
        </p:txBody>
      </p:sp>
      <p:cxnSp>
        <p:nvCxnSpPr>
          <p:cNvPr id="1743" name="Google Shape;1743;p202"/>
          <p:cNvCxnSpPr/>
          <p:nvPr/>
        </p:nvCxnSpPr>
        <p:spPr>
          <a:xfrm rot="10800000">
            <a:off x="335831" y="150"/>
            <a:ext cx="0" cy="664800"/>
          </a:xfrm>
          <a:prstGeom prst="straightConnector1">
            <a:avLst/>
          </a:prstGeom>
          <a:noFill/>
          <a:ln w="9525" cap="flat" cmpd="sng">
            <a:solidFill>
              <a:srgbClr val="EE0000"/>
            </a:solidFill>
            <a:prstDash val="solid"/>
            <a:round/>
            <a:headEnd type="none" w="med" len="med"/>
            <a:tailEnd type="none" w="med" len="med"/>
          </a:ln>
        </p:spPr>
      </p:cxnSp>
      <p:sp>
        <p:nvSpPr>
          <p:cNvPr id="1744" name="Google Shape;1744;p202"/>
          <p:cNvSpPr txBox="1">
            <a:spLocks noGrp="1"/>
          </p:cNvSpPr>
          <p:nvPr>
            <p:ph type="subTitle" idx="1"/>
          </p:nvPr>
        </p:nvSpPr>
        <p:spPr>
          <a:xfrm>
            <a:off x="335831" y="41580"/>
            <a:ext cx="3861600" cy="612300"/>
          </a:xfrm>
          <a:prstGeom prst="rect">
            <a:avLst/>
          </a:prstGeom>
        </p:spPr>
        <p:txBody>
          <a:bodyPr spcFirstLastPara="1" wrap="square" lIns="329175" tIns="68575" rIns="68575" bIns="68575" anchor="ctr" anchorCtr="0">
            <a:noAutofit/>
          </a:bodyPr>
          <a:lstStyle>
            <a:lvl1pPr lvl="0"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9pPr>
          </a:lstStyle>
          <a:p>
            <a:endParaRPr/>
          </a:p>
        </p:txBody>
      </p:sp>
      <p:cxnSp>
        <p:nvCxnSpPr>
          <p:cNvPr id="1745" name="Google Shape;1745;p202"/>
          <p:cNvCxnSpPr/>
          <p:nvPr/>
        </p:nvCxnSpPr>
        <p:spPr>
          <a:xfrm rot="10800000">
            <a:off x="335825" y="4800900"/>
            <a:ext cx="0" cy="342600"/>
          </a:xfrm>
          <a:prstGeom prst="straightConnector1">
            <a:avLst/>
          </a:prstGeom>
          <a:noFill/>
          <a:ln w="9525" cap="flat" cmpd="sng">
            <a:solidFill>
              <a:srgbClr val="EE0000"/>
            </a:solidFill>
            <a:prstDash val="solid"/>
            <a:round/>
            <a:headEnd type="none" w="med" len="med"/>
            <a:tailEnd type="none" w="med" len="med"/>
          </a:ln>
        </p:spPr>
      </p:cxnSp>
      <p:sp>
        <p:nvSpPr>
          <p:cNvPr id="1746" name="Google Shape;1746;p202"/>
          <p:cNvSpPr txBox="1">
            <a:spLocks noGrp="1"/>
          </p:cNvSpPr>
          <p:nvPr>
            <p:ph type="sldNum" idx="12"/>
          </p:nvPr>
        </p:nvSpPr>
        <p:spPr>
          <a:xfrm>
            <a:off x="61481" y="4627167"/>
            <a:ext cx="548700" cy="107700"/>
          </a:xfrm>
          <a:prstGeom prst="rect">
            <a:avLst/>
          </a:prstGeom>
          <a:noFill/>
          <a:ln>
            <a:noFill/>
          </a:ln>
        </p:spPr>
        <p:txBody>
          <a:bodyPr spcFirstLastPara="1" wrap="square" lIns="0" tIns="0" rIns="0" bIns="0" anchor="b" anchorCtr="0">
            <a:noAutofit/>
          </a:bodyPr>
          <a:lstStyle>
            <a:lvl1pPr lvl="0" algn="ctr" rtl="0">
              <a:buNone/>
              <a:defRPr sz="600">
                <a:latin typeface="Overpass SemiBold"/>
                <a:ea typeface="Overpass SemiBold"/>
                <a:cs typeface="Overpass SemiBold"/>
                <a:sym typeface="Overpass SemiBold"/>
              </a:defRPr>
            </a:lvl1pPr>
            <a:lvl2pPr lvl="1" algn="ctr" rtl="0">
              <a:buNone/>
              <a:defRPr sz="600">
                <a:latin typeface="Overpass SemiBold"/>
                <a:ea typeface="Overpass SemiBold"/>
                <a:cs typeface="Overpass SemiBold"/>
                <a:sym typeface="Overpass SemiBold"/>
              </a:defRPr>
            </a:lvl2pPr>
            <a:lvl3pPr lvl="2" algn="ctr" rtl="0">
              <a:buNone/>
              <a:defRPr sz="600">
                <a:latin typeface="Overpass SemiBold"/>
                <a:ea typeface="Overpass SemiBold"/>
                <a:cs typeface="Overpass SemiBold"/>
                <a:sym typeface="Overpass SemiBold"/>
              </a:defRPr>
            </a:lvl3pPr>
            <a:lvl4pPr lvl="3" algn="ctr" rtl="0">
              <a:buNone/>
              <a:defRPr sz="600">
                <a:latin typeface="Overpass SemiBold"/>
                <a:ea typeface="Overpass SemiBold"/>
                <a:cs typeface="Overpass SemiBold"/>
                <a:sym typeface="Overpass SemiBold"/>
              </a:defRPr>
            </a:lvl4pPr>
            <a:lvl5pPr lvl="4" algn="ctr" rtl="0">
              <a:buNone/>
              <a:defRPr sz="600">
                <a:latin typeface="Overpass SemiBold"/>
                <a:ea typeface="Overpass SemiBold"/>
                <a:cs typeface="Overpass SemiBold"/>
                <a:sym typeface="Overpass SemiBold"/>
              </a:defRPr>
            </a:lvl5pPr>
            <a:lvl6pPr lvl="5" algn="ctr" rtl="0">
              <a:buNone/>
              <a:defRPr sz="600">
                <a:latin typeface="Overpass SemiBold"/>
                <a:ea typeface="Overpass SemiBold"/>
                <a:cs typeface="Overpass SemiBold"/>
                <a:sym typeface="Overpass SemiBold"/>
              </a:defRPr>
            </a:lvl6pPr>
            <a:lvl7pPr lvl="6" algn="ctr" rtl="0">
              <a:buNone/>
              <a:defRPr sz="600">
                <a:latin typeface="Overpass SemiBold"/>
                <a:ea typeface="Overpass SemiBold"/>
                <a:cs typeface="Overpass SemiBold"/>
                <a:sym typeface="Overpass SemiBold"/>
              </a:defRPr>
            </a:lvl7pPr>
            <a:lvl8pPr lvl="7" algn="ctr" rtl="0">
              <a:buNone/>
              <a:defRPr sz="600">
                <a:latin typeface="Overpass SemiBold"/>
                <a:ea typeface="Overpass SemiBold"/>
                <a:cs typeface="Overpass SemiBold"/>
                <a:sym typeface="Overpass SemiBold"/>
              </a:defRPr>
            </a:lvl8pPr>
            <a:lvl9pPr lvl="8" algn="ctr" rtl="0">
              <a:buNone/>
              <a:defRPr sz="600">
                <a:latin typeface="Overpass SemiBold"/>
                <a:ea typeface="Overpass SemiBold"/>
                <a:cs typeface="Overpass SemiBold"/>
                <a:sym typeface="Overpass SemiBold"/>
              </a:defRPr>
            </a:lvl9pPr>
          </a:lstStyle>
          <a:p>
            <a:pPr marL="0" lvl="0" indent="0" algn="ctr" rtl="0">
              <a:spcBef>
                <a:spcPts val="0"/>
              </a:spcBef>
              <a:spcAft>
                <a:spcPts val="0"/>
              </a:spcAft>
              <a:buNone/>
            </a:pPr>
            <a:fld id="{00000000-1234-1234-1234-123412341234}" type="slidenum">
              <a:rPr lang="en"/>
              <a:t>‹#›</a:t>
            </a:fld>
            <a:endParaRPr/>
          </a:p>
        </p:txBody>
      </p:sp>
      <p:pic>
        <p:nvPicPr>
          <p:cNvPr id="1747" name="Google Shape;1747;p202"/>
          <p:cNvPicPr preferRelativeResize="0"/>
          <p:nvPr/>
        </p:nvPicPr>
        <p:blipFill rotWithShape="1">
          <a:blip r:embed="rId2">
            <a:alphaModFix/>
          </a:blip>
          <a:srcRect t="327" b="317"/>
          <a:stretch/>
        </p:blipFill>
        <p:spPr>
          <a:xfrm>
            <a:off x="8033460" y="4734938"/>
            <a:ext cx="731888" cy="171091"/>
          </a:xfrm>
          <a:prstGeom prst="rect">
            <a:avLst/>
          </a:prstGeom>
          <a:noFill/>
          <a:ln>
            <a:noFill/>
          </a:ln>
        </p:spPr>
      </p:pic>
      <p:sp>
        <p:nvSpPr>
          <p:cNvPr id="1748" name="Google Shape;1748;p202"/>
          <p:cNvSpPr txBox="1">
            <a:spLocks noGrp="1"/>
          </p:cNvSpPr>
          <p:nvPr>
            <p:ph type="subTitle" idx="2"/>
          </p:nvPr>
        </p:nvSpPr>
        <p:spPr>
          <a:xfrm>
            <a:off x="663788" y="4627163"/>
            <a:ext cx="6887100" cy="419700"/>
          </a:xfrm>
          <a:prstGeom prst="rect">
            <a:avLst/>
          </a:prstGeom>
        </p:spPr>
        <p:txBody>
          <a:bodyPr spcFirstLastPara="1" wrap="square" lIns="0" tIns="0" rIns="0" bIns="0" anchor="b" anchorCtr="0">
            <a:no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Interior white 2 3">
  <p:cSld name="CUSTOM_4_2_5">
    <p:spTree>
      <p:nvGrpSpPr>
        <p:cNvPr id="1" name="Shape 1749"/>
        <p:cNvGrpSpPr/>
        <p:nvPr/>
      </p:nvGrpSpPr>
      <p:grpSpPr>
        <a:xfrm>
          <a:off x="0" y="0"/>
          <a:ext cx="0" cy="0"/>
          <a:chOff x="0" y="0"/>
          <a:chExt cx="0" cy="0"/>
        </a:xfrm>
      </p:grpSpPr>
      <p:sp>
        <p:nvSpPr>
          <p:cNvPr id="1750" name="Google Shape;1750;p203"/>
          <p:cNvSpPr txBox="1">
            <a:spLocks noGrp="1"/>
          </p:cNvSpPr>
          <p:nvPr>
            <p:ph type="title"/>
          </p:nvPr>
        </p:nvSpPr>
        <p:spPr>
          <a:xfrm>
            <a:off x="1314450" y="709500"/>
            <a:ext cx="6515100" cy="725700"/>
          </a:xfrm>
          <a:prstGeom prst="rect">
            <a:avLst/>
          </a:prstGeom>
        </p:spPr>
        <p:txBody>
          <a:bodyPr spcFirstLastPara="1" wrap="square" lIns="0" tIns="0" rIns="0" bIns="0" anchor="t" anchorCtr="0">
            <a:noAutofit/>
          </a:bodyPr>
          <a:lstStyle>
            <a:lvl1pPr lvl="0" algn="ctr" rtl="0">
              <a:lnSpc>
                <a:spcPct val="130000"/>
              </a:lnSpc>
              <a:spcBef>
                <a:spcPts val="0"/>
              </a:spcBef>
              <a:spcAft>
                <a:spcPts val="0"/>
              </a:spcAft>
              <a:buNone/>
              <a:defRPr sz="2000">
                <a:solidFill>
                  <a:srgbClr val="000000"/>
                </a:solidFill>
              </a:defRPr>
            </a:lvl1pPr>
            <a:lvl2pPr lvl="1" algn="ctr" rtl="0">
              <a:lnSpc>
                <a:spcPct val="130000"/>
              </a:lnSpc>
              <a:spcBef>
                <a:spcPts val="0"/>
              </a:spcBef>
              <a:spcAft>
                <a:spcPts val="0"/>
              </a:spcAft>
              <a:buNone/>
              <a:defRPr sz="2000">
                <a:solidFill>
                  <a:srgbClr val="000000"/>
                </a:solidFill>
              </a:defRPr>
            </a:lvl2pPr>
            <a:lvl3pPr lvl="2" algn="ctr" rtl="0">
              <a:lnSpc>
                <a:spcPct val="130000"/>
              </a:lnSpc>
              <a:spcBef>
                <a:spcPts val="0"/>
              </a:spcBef>
              <a:spcAft>
                <a:spcPts val="0"/>
              </a:spcAft>
              <a:buNone/>
              <a:defRPr sz="2000">
                <a:solidFill>
                  <a:srgbClr val="000000"/>
                </a:solidFill>
              </a:defRPr>
            </a:lvl3pPr>
            <a:lvl4pPr lvl="3" algn="ctr" rtl="0">
              <a:lnSpc>
                <a:spcPct val="130000"/>
              </a:lnSpc>
              <a:spcBef>
                <a:spcPts val="0"/>
              </a:spcBef>
              <a:spcAft>
                <a:spcPts val="0"/>
              </a:spcAft>
              <a:buNone/>
              <a:defRPr sz="2000">
                <a:solidFill>
                  <a:srgbClr val="000000"/>
                </a:solidFill>
              </a:defRPr>
            </a:lvl4pPr>
            <a:lvl5pPr lvl="4" algn="ctr" rtl="0">
              <a:lnSpc>
                <a:spcPct val="130000"/>
              </a:lnSpc>
              <a:spcBef>
                <a:spcPts val="0"/>
              </a:spcBef>
              <a:spcAft>
                <a:spcPts val="0"/>
              </a:spcAft>
              <a:buNone/>
              <a:defRPr sz="2000">
                <a:solidFill>
                  <a:srgbClr val="000000"/>
                </a:solidFill>
              </a:defRPr>
            </a:lvl5pPr>
            <a:lvl6pPr lvl="5" algn="ctr" rtl="0">
              <a:lnSpc>
                <a:spcPct val="130000"/>
              </a:lnSpc>
              <a:spcBef>
                <a:spcPts val="0"/>
              </a:spcBef>
              <a:spcAft>
                <a:spcPts val="0"/>
              </a:spcAft>
              <a:buNone/>
              <a:defRPr sz="2000">
                <a:solidFill>
                  <a:srgbClr val="000000"/>
                </a:solidFill>
              </a:defRPr>
            </a:lvl6pPr>
            <a:lvl7pPr lvl="6" algn="ctr" rtl="0">
              <a:lnSpc>
                <a:spcPct val="130000"/>
              </a:lnSpc>
              <a:spcBef>
                <a:spcPts val="0"/>
              </a:spcBef>
              <a:spcAft>
                <a:spcPts val="0"/>
              </a:spcAft>
              <a:buNone/>
              <a:defRPr sz="2000">
                <a:solidFill>
                  <a:srgbClr val="000000"/>
                </a:solidFill>
              </a:defRPr>
            </a:lvl7pPr>
            <a:lvl8pPr lvl="7" algn="ctr" rtl="0">
              <a:lnSpc>
                <a:spcPct val="130000"/>
              </a:lnSpc>
              <a:spcBef>
                <a:spcPts val="0"/>
              </a:spcBef>
              <a:spcAft>
                <a:spcPts val="0"/>
              </a:spcAft>
              <a:buNone/>
              <a:defRPr sz="2000">
                <a:solidFill>
                  <a:srgbClr val="000000"/>
                </a:solidFill>
              </a:defRPr>
            </a:lvl8pPr>
            <a:lvl9pPr lvl="8" algn="ctr" rtl="0">
              <a:lnSpc>
                <a:spcPct val="130000"/>
              </a:lnSpc>
              <a:spcBef>
                <a:spcPts val="0"/>
              </a:spcBef>
              <a:spcAft>
                <a:spcPts val="0"/>
              </a:spcAft>
              <a:buNone/>
              <a:defRPr sz="2000">
                <a:solidFill>
                  <a:srgbClr val="000000"/>
                </a:solidFill>
              </a:defRPr>
            </a:lvl9pPr>
          </a:lstStyle>
          <a:p>
            <a:endParaRPr/>
          </a:p>
        </p:txBody>
      </p:sp>
      <p:cxnSp>
        <p:nvCxnSpPr>
          <p:cNvPr id="1751" name="Google Shape;1751;p203"/>
          <p:cNvCxnSpPr/>
          <p:nvPr/>
        </p:nvCxnSpPr>
        <p:spPr>
          <a:xfrm rot="10800000">
            <a:off x="335831" y="150"/>
            <a:ext cx="0" cy="664800"/>
          </a:xfrm>
          <a:prstGeom prst="straightConnector1">
            <a:avLst/>
          </a:prstGeom>
          <a:noFill/>
          <a:ln w="9525" cap="flat" cmpd="sng">
            <a:solidFill>
              <a:srgbClr val="EE0000"/>
            </a:solidFill>
            <a:prstDash val="solid"/>
            <a:round/>
            <a:headEnd type="none" w="med" len="med"/>
            <a:tailEnd type="none" w="med" len="med"/>
          </a:ln>
        </p:spPr>
      </p:cxnSp>
      <p:sp>
        <p:nvSpPr>
          <p:cNvPr id="1752" name="Google Shape;1752;p203"/>
          <p:cNvSpPr txBox="1">
            <a:spLocks noGrp="1"/>
          </p:cNvSpPr>
          <p:nvPr>
            <p:ph type="subTitle" idx="1"/>
          </p:nvPr>
        </p:nvSpPr>
        <p:spPr>
          <a:xfrm>
            <a:off x="335831" y="41580"/>
            <a:ext cx="3861600" cy="612300"/>
          </a:xfrm>
          <a:prstGeom prst="rect">
            <a:avLst/>
          </a:prstGeom>
        </p:spPr>
        <p:txBody>
          <a:bodyPr spcFirstLastPara="1" wrap="square" lIns="329175" tIns="68575" rIns="68575" bIns="68575" anchor="ctr" anchorCtr="0">
            <a:noAutofit/>
          </a:bodyPr>
          <a:lstStyle>
            <a:lvl1pPr lvl="0"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9pPr>
          </a:lstStyle>
          <a:p>
            <a:endParaRPr/>
          </a:p>
        </p:txBody>
      </p:sp>
      <p:cxnSp>
        <p:nvCxnSpPr>
          <p:cNvPr id="1753" name="Google Shape;1753;p203"/>
          <p:cNvCxnSpPr/>
          <p:nvPr/>
        </p:nvCxnSpPr>
        <p:spPr>
          <a:xfrm rot="10800000">
            <a:off x="335825" y="4800900"/>
            <a:ext cx="0" cy="342600"/>
          </a:xfrm>
          <a:prstGeom prst="straightConnector1">
            <a:avLst/>
          </a:prstGeom>
          <a:noFill/>
          <a:ln w="9525" cap="flat" cmpd="sng">
            <a:solidFill>
              <a:srgbClr val="EE0000"/>
            </a:solidFill>
            <a:prstDash val="solid"/>
            <a:round/>
            <a:headEnd type="none" w="med" len="med"/>
            <a:tailEnd type="none" w="med" len="med"/>
          </a:ln>
        </p:spPr>
      </p:cxnSp>
      <p:sp>
        <p:nvSpPr>
          <p:cNvPr id="1754" name="Google Shape;1754;p203"/>
          <p:cNvSpPr txBox="1">
            <a:spLocks noGrp="1"/>
          </p:cNvSpPr>
          <p:nvPr>
            <p:ph type="sldNum" idx="12"/>
          </p:nvPr>
        </p:nvSpPr>
        <p:spPr>
          <a:xfrm>
            <a:off x="61481" y="4627167"/>
            <a:ext cx="548700" cy="107700"/>
          </a:xfrm>
          <a:prstGeom prst="rect">
            <a:avLst/>
          </a:prstGeom>
          <a:noFill/>
          <a:ln>
            <a:noFill/>
          </a:ln>
        </p:spPr>
        <p:txBody>
          <a:bodyPr spcFirstLastPara="1" wrap="square" lIns="0" tIns="0" rIns="0" bIns="0" anchor="b" anchorCtr="0">
            <a:noAutofit/>
          </a:bodyPr>
          <a:lstStyle>
            <a:lvl1pPr lvl="0" algn="ctr" rtl="0">
              <a:buNone/>
              <a:defRPr sz="600">
                <a:latin typeface="Overpass SemiBold"/>
                <a:ea typeface="Overpass SemiBold"/>
                <a:cs typeface="Overpass SemiBold"/>
                <a:sym typeface="Overpass SemiBold"/>
              </a:defRPr>
            </a:lvl1pPr>
            <a:lvl2pPr lvl="1" algn="ctr" rtl="0">
              <a:buNone/>
              <a:defRPr sz="600">
                <a:latin typeface="Overpass SemiBold"/>
                <a:ea typeface="Overpass SemiBold"/>
                <a:cs typeface="Overpass SemiBold"/>
                <a:sym typeface="Overpass SemiBold"/>
              </a:defRPr>
            </a:lvl2pPr>
            <a:lvl3pPr lvl="2" algn="ctr" rtl="0">
              <a:buNone/>
              <a:defRPr sz="600">
                <a:latin typeface="Overpass SemiBold"/>
                <a:ea typeface="Overpass SemiBold"/>
                <a:cs typeface="Overpass SemiBold"/>
                <a:sym typeface="Overpass SemiBold"/>
              </a:defRPr>
            </a:lvl3pPr>
            <a:lvl4pPr lvl="3" algn="ctr" rtl="0">
              <a:buNone/>
              <a:defRPr sz="600">
                <a:latin typeface="Overpass SemiBold"/>
                <a:ea typeface="Overpass SemiBold"/>
                <a:cs typeface="Overpass SemiBold"/>
                <a:sym typeface="Overpass SemiBold"/>
              </a:defRPr>
            </a:lvl4pPr>
            <a:lvl5pPr lvl="4" algn="ctr" rtl="0">
              <a:buNone/>
              <a:defRPr sz="600">
                <a:latin typeface="Overpass SemiBold"/>
                <a:ea typeface="Overpass SemiBold"/>
                <a:cs typeface="Overpass SemiBold"/>
                <a:sym typeface="Overpass SemiBold"/>
              </a:defRPr>
            </a:lvl5pPr>
            <a:lvl6pPr lvl="5" algn="ctr" rtl="0">
              <a:buNone/>
              <a:defRPr sz="600">
                <a:latin typeface="Overpass SemiBold"/>
                <a:ea typeface="Overpass SemiBold"/>
                <a:cs typeface="Overpass SemiBold"/>
                <a:sym typeface="Overpass SemiBold"/>
              </a:defRPr>
            </a:lvl6pPr>
            <a:lvl7pPr lvl="6" algn="ctr" rtl="0">
              <a:buNone/>
              <a:defRPr sz="600">
                <a:latin typeface="Overpass SemiBold"/>
                <a:ea typeface="Overpass SemiBold"/>
                <a:cs typeface="Overpass SemiBold"/>
                <a:sym typeface="Overpass SemiBold"/>
              </a:defRPr>
            </a:lvl7pPr>
            <a:lvl8pPr lvl="7" algn="ctr" rtl="0">
              <a:buNone/>
              <a:defRPr sz="600">
                <a:latin typeface="Overpass SemiBold"/>
                <a:ea typeface="Overpass SemiBold"/>
                <a:cs typeface="Overpass SemiBold"/>
                <a:sym typeface="Overpass SemiBold"/>
              </a:defRPr>
            </a:lvl8pPr>
            <a:lvl9pPr lvl="8" algn="ctr" rtl="0">
              <a:buNone/>
              <a:defRPr sz="600">
                <a:latin typeface="Overpass SemiBold"/>
                <a:ea typeface="Overpass SemiBold"/>
                <a:cs typeface="Overpass SemiBold"/>
                <a:sym typeface="Overpass SemiBold"/>
              </a:defRPr>
            </a:lvl9pPr>
          </a:lstStyle>
          <a:p>
            <a:pPr marL="0" lvl="0" indent="0" algn="ctr" rtl="0">
              <a:spcBef>
                <a:spcPts val="0"/>
              </a:spcBef>
              <a:spcAft>
                <a:spcPts val="0"/>
              </a:spcAft>
              <a:buNone/>
            </a:pPr>
            <a:fld id="{00000000-1234-1234-1234-123412341234}" type="slidenum">
              <a:rPr lang="en"/>
              <a:t>‹#›</a:t>
            </a:fld>
            <a:endParaRPr/>
          </a:p>
        </p:txBody>
      </p:sp>
      <p:pic>
        <p:nvPicPr>
          <p:cNvPr id="1755" name="Google Shape;1755;p203"/>
          <p:cNvPicPr preferRelativeResize="0"/>
          <p:nvPr/>
        </p:nvPicPr>
        <p:blipFill rotWithShape="1">
          <a:blip r:embed="rId2">
            <a:alphaModFix/>
          </a:blip>
          <a:srcRect t="327" b="317"/>
          <a:stretch/>
        </p:blipFill>
        <p:spPr>
          <a:xfrm>
            <a:off x="8033460" y="4734938"/>
            <a:ext cx="731888" cy="171091"/>
          </a:xfrm>
          <a:prstGeom prst="rect">
            <a:avLst/>
          </a:prstGeom>
          <a:noFill/>
          <a:ln>
            <a:noFill/>
          </a:ln>
        </p:spPr>
      </p:pic>
      <p:sp>
        <p:nvSpPr>
          <p:cNvPr id="1756" name="Google Shape;1756;p203"/>
          <p:cNvSpPr txBox="1">
            <a:spLocks noGrp="1"/>
          </p:cNvSpPr>
          <p:nvPr>
            <p:ph type="subTitle" idx="2"/>
          </p:nvPr>
        </p:nvSpPr>
        <p:spPr>
          <a:xfrm>
            <a:off x="663788" y="4627163"/>
            <a:ext cx="6887100" cy="419700"/>
          </a:xfrm>
          <a:prstGeom prst="rect">
            <a:avLst/>
          </a:prstGeom>
        </p:spPr>
        <p:txBody>
          <a:bodyPr spcFirstLastPara="1" wrap="square" lIns="0" tIns="0" rIns="0" bIns="0" anchor="b" anchorCtr="0">
            <a:no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Interior white 34">
  <p:cSld name="CUSTOM_4_55">
    <p:spTree>
      <p:nvGrpSpPr>
        <p:cNvPr id="1" name="Shape 1757"/>
        <p:cNvGrpSpPr/>
        <p:nvPr/>
      </p:nvGrpSpPr>
      <p:grpSpPr>
        <a:xfrm>
          <a:off x="0" y="0"/>
          <a:ext cx="0" cy="0"/>
          <a:chOff x="0" y="0"/>
          <a:chExt cx="0" cy="0"/>
        </a:xfrm>
      </p:grpSpPr>
      <p:sp>
        <p:nvSpPr>
          <p:cNvPr id="1758" name="Google Shape;1758;p204"/>
          <p:cNvSpPr txBox="1">
            <a:spLocks noGrp="1"/>
          </p:cNvSpPr>
          <p:nvPr>
            <p:ph type="title"/>
          </p:nvPr>
        </p:nvSpPr>
        <p:spPr>
          <a:xfrm>
            <a:off x="1314450" y="709500"/>
            <a:ext cx="6515100" cy="725700"/>
          </a:xfrm>
          <a:prstGeom prst="rect">
            <a:avLst/>
          </a:prstGeom>
        </p:spPr>
        <p:txBody>
          <a:bodyPr spcFirstLastPara="1" wrap="square" lIns="0" tIns="0" rIns="0" bIns="0" anchor="t" anchorCtr="0">
            <a:noAutofit/>
          </a:bodyPr>
          <a:lstStyle>
            <a:lvl1pPr lvl="0" algn="ctr" rtl="0">
              <a:lnSpc>
                <a:spcPct val="130000"/>
              </a:lnSpc>
              <a:spcBef>
                <a:spcPts val="0"/>
              </a:spcBef>
              <a:spcAft>
                <a:spcPts val="0"/>
              </a:spcAft>
              <a:buNone/>
              <a:defRPr sz="2000">
                <a:solidFill>
                  <a:srgbClr val="000000"/>
                </a:solidFill>
              </a:defRPr>
            </a:lvl1pPr>
            <a:lvl2pPr lvl="1" algn="ctr" rtl="0">
              <a:lnSpc>
                <a:spcPct val="130000"/>
              </a:lnSpc>
              <a:spcBef>
                <a:spcPts val="0"/>
              </a:spcBef>
              <a:spcAft>
                <a:spcPts val="0"/>
              </a:spcAft>
              <a:buNone/>
              <a:defRPr sz="2000">
                <a:solidFill>
                  <a:srgbClr val="000000"/>
                </a:solidFill>
              </a:defRPr>
            </a:lvl2pPr>
            <a:lvl3pPr lvl="2" algn="ctr" rtl="0">
              <a:lnSpc>
                <a:spcPct val="130000"/>
              </a:lnSpc>
              <a:spcBef>
                <a:spcPts val="0"/>
              </a:spcBef>
              <a:spcAft>
                <a:spcPts val="0"/>
              </a:spcAft>
              <a:buNone/>
              <a:defRPr sz="2000">
                <a:solidFill>
                  <a:srgbClr val="000000"/>
                </a:solidFill>
              </a:defRPr>
            </a:lvl3pPr>
            <a:lvl4pPr lvl="3" algn="ctr" rtl="0">
              <a:lnSpc>
                <a:spcPct val="130000"/>
              </a:lnSpc>
              <a:spcBef>
                <a:spcPts val="0"/>
              </a:spcBef>
              <a:spcAft>
                <a:spcPts val="0"/>
              </a:spcAft>
              <a:buNone/>
              <a:defRPr sz="2000">
                <a:solidFill>
                  <a:srgbClr val="000000"/>
                </a:solidFill>
              </a:defRPr>
            </a:lvl4pPr>
            <a:lvl5pPr lvl="4" algn="ctr" rtl="0">
              <a:lnSpc>
                <a:spcPct val="130000"/>
              </a:lnSpc>
              <a:spcBef>
                <a:spcPts val="0"/>
              </a:spcBef>
              <a:spcAft>
                <a:spcPts val="0"/>
              </a:spcAft>
              <a:buNone/>
              <a:defRPr sz="2000">
                <a:solidFill>
                  <a:srgbClr val="000000"/>
                </a:solidFill>
              </a:defRPr>
            </a:lvl5pPr>
            <a:lvl6pPr lvl="5" algn="ctr" rtl="0">
              <a:lnSpc>
                <a:spcPct val="130000"/>
              </a:lnSpc>
              <a:spcBef>
                <a:spcPts val="0"/>
              </a:spcBef>
              <a:spcAft>
                <a:spcPts val="0"/>
              </a:spcAft>
              <a:buNone/>
              <a:defRPr sz="2000">
                <a:solidFill>
                  <a:srgbClr val="000000"/>
                </a:solidFill>
              </a:defRPr>
            </a:lvl6pPr>
            <a:lvl7pPr lvl="6" algn="ctr" rtl="0">
              <a:lnSpc>
                <a:spcPct val="130000"/>
              </a:lnSpc>
              <a:spcBef>
                <a:spcPts val="0"/>
              </a:spcBef>
              <a:spcAft>
                <a:spcPts val="0"/>
              </a:spcAft>
              <a:buNone/>
              <a:defRPr sz="2000">
                <a:solidFill>
                  <a:srgbClr val="000000"/>
                </a:solidFill>
              </a:defRPr>
            </a:lvl7pPr>
            <a:lvl8pPr lvl="7" algn="ctr" rtl="0">
              <a:lnSpc>
                <a:spcPct val="130000"/>
              </a:lnSpc>
              <a:spcBef>
                <a:spcPts val="0"/>
              </a:spcBef>
              <a:spcAft>
                <a:spcPts val="0"/>
              </a:spcAft>
              <a:buNone/>
              <a:defRPr sz="2000">
                <a:solidFill>
                  <a:srgbClr val="000000"/>
                </a:solidFill>
              </a:defRPr>
            </a:lvl8pPr>
            <a:lvl9pPr lvl="8" algn="ctr" rtl="0">
              <a:lnSpc>
                <a:spcPct val="130000"/>
              </a:lnSpc>
              <a:spcBef>
                <a:spcPts val="0"/>
              </a:spcBef>
              <a:spcAft>
                <a:spcPts val="0"/>
              </a:spcAft>
              <a:buNone/>
              <a:defRPr sz="2000">
                <a:solidFill>
                  <a:srgbClr val="000000"/>
                </a:solidFill>
              </a:defRPr>
            </a:lvl9pPr>
          </a:lstStyle>
          <a:p>
            <a:endParaRPr/>
          </a:p>
        </p:txBody>
      </p:sp>
      <p:cxnSp>
        <p:nvCxnSpPr>
          <p:cNvPr id="1759" name="Google Shape;1759;p204"/>
          <p:cNvCxnSpPr/>
          <p:nvPr/>
        </p:nvCxnSpPr>
        <p:spPr>
          <a:xfrm rot="10800000">
            <a:off x="335831" y="150"/>
            <a:ext cx="0" cy="664800"/>
          </a:xfrm>
          <a:prstGeom prst="straightConnector1">
            <a:avLst/>
          </a:prstGeom>
          <a:noFill/>
          <a:ln w="9525" cap="flat" cmpd="sng">
            <a:solidFill>
              <a:srgbClr val="EE0000"/>
            </a:solidFill>
            <a:prstDash val="solid"/>
            <a:round/>
            <a:headEnd type="none" w="med" len="med"/>
            <a:tailEnd type="none" w="med" len="med"/>
          </a:ln>
        </p:spPr>
      </p:cxnSp>
      <p:sp>
        <p:nvSpPr>
          <p:cNvPr id="1760" name="Google Shape;1760;p204"/>
          <p:cNvSpPr txBox="1">
            <a:spLocks noGrp="1"/>
          </p:cNvSpPr>
          <p:nvPr>
            <p:ph type="subTitle" idx="1"/>
          </p:nvPr>
        </p:nvSpPr>
        <p:spPr>
          <a:xfrm>
            <a:off x="335831" y="41580"/>
            <a:ext cx="3861600" cy="612300"/>
          </a:xfrm>
          <a:prstGeom prst="rect">
            <a:avLst/>
          </a:prstGeom>
        </p:spPr>
        <p:txBody>
          <a:bodyPr spcFirstLastPara="1" wrap="square" lIns="329175" tIns="68575" rIns="68575" bIns="68575" anchor="ctr" anchorCtr="0">
            <a:noAutofit/>
          </a:bodyPr>
          <a:lstStyle>
            <a:lvl1pPr lvl="0"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9pPr>
          </a:lstStyle>
          <a:p>
            <a:endParaRPr/>
          </a:p>
        </p:txBody>
      </p:sp>
      <p:cxnSp>
        <p:nvCxnSpPr>
          <p:cNvPr id="1761" name="Google Shape;1761;p204"/>
          <p:cNvCxnSpPr/>
          <p:nvPr/>
        </p:nvCxnSpPr>
        <p:spPr>
          <a:xfrm rot="10800000">
            <a:off x="335825" y="4800900"/>
            <a:ext cx="0" cy="342600"/>
          </a:xfrm>
          <a:prstGeom prst="straightConnector1">
            <a:avLst/>
          </a:prstGeom>
          <a:noFill/>
          <a:ln w="9525" cap="flat" cmpd="sng">
            <a:solidFill>
              <a:srgbClr val="EE0000"/>
            </a:solidFill>
            <a:prstDash val="solid"/>
            <a:round/>
            <a:headEnd type="none" w="med" len="med"/>
            <a:tailEnd type="none" w="med" len="med"/>
          </a:ln>
        </p:spPr>
      </p:cxnSp>
      <p:sp>
        <p:nvSpPr>
          <p:cNvPr id="1762" name="Google Shape;1762;p204"/>
          <p:cNvSpPr txBox="1">
            <a:spLocks noGrp="1"/>
          </p:cNvSpPr>
          <p:nvPr>
            <p:ph type="sldNum" idx="12"/>
          </p:nvPr>
        </p:nvSpPr>
        <p:spPr>
          <a:xfrm>
            <a:off x="61481" y="4627167"/>
            <a:ext cx="548700" cy="107700"/>
          </a:xfrm>
          <a:prstGeom prst="rect">
            <a:avLst/>
          </a:prstGeom>
          <a:noFill/>
          <a:ln>
            <a:noFill/>
          </a:ln>
        </p:spPr>
        <p:txBody>
          <a:bodyPr spcFirstLastPara="1" wrap="square" lIns="0" tIns="0" rIns="0" bIns="0" anchor="b" anchorCtr="0">
            <a:noAutofit/>
          </a:bodyPr>
          <a:lstStyle>
            <a:lvl1pPr lvl="0" algn="ctr" rtl="0">
              <a:buNone/>
              <a:defRPr sz="600">
                <a:latin typeface="Overpass SemiBold"/>
                <a:ea typeface="Overpass SemiBold"/>
                <a:cs typeface="Overpass SemiBold"/>
                <a:sym typeface="Overpass SemiBold"/>
              </a:defRPr>
            </a:lvl1pPr>
            <a:lvl2pPr lvl="1" algn="ctr" rtl="0">
              <a:buNone/>
              <a:defRPr sz="600">
                <a:latin typeface="Overpass SemiBold"/>
                <a:ea typeface="Overpass SemiBold"/>
                <a:cs typeface="Overpass SemiBold"/>
                <a:sym typeface="Overpass SemiBold"/>
              </a:defRPr>
            </a:lvl2pPr>
            <a:lvl3pPr lvl="2" algn="ctr" rtl="0">
              <a:buNone/>
              <a:defRPr sz="600">
                <a:latin typeface="Overpass SemiBold"/>
                <a:ea typeface="Overpass SemiBold"/>
                <a:cs typeface="Overpass SemiBold"/>
                <a:sym typeface="Overpass SemiBold"/>
              </a:defRPr>
            </a:lvl3pPr>
            <a:lvl4pPr lvl="3" algn="ctr" rtl="0">
              <a:buNone/>
              <a:defRPr sz="600">
                <a:latin typeface="Overpass SemiBold"/>
                <a:ea typeface="Overpass SemiBold"/>
                <a:cs typeface="Overpass SemiBold"/>
                <a:sym typeface="Overpass SemiBold"/>
              </a:defRPr>
            </a:lvl4pPr>
            <a:lvl5pPr lvl="4" algn="ctr" rtl="0">
              <a:buNone/>
              <a:defRPr sz="600">
                <a:latin typeface="Overpass SemiBold"/>
                <a:ea typeface="Overpass SemiBold"/>
                <a:cs typeface="Overpass SemiBold"/>
                <a:sym typeface="Overpass SemiBold"/>
              </a:defRPr>
            </a:lvl5pPr>
            <a:lvl6pPr lvl="5" algn="ctr" rtl="0">
              <a:buNone/>
              <a:defRPr sz="600">
                <a:latin typeface="Overpass SemiBold"/>
                <a:ea typeface="Overpass SemiBold"/>
                <a:cs typeface="Overpass SemiBold"/>
                <a:sym typeface="Overpass SemiBold"/>
              </a:defRPr>
            </a:lvl6pPr>
            <a:lvl7pPr lvl="6" algn="ctr" rtl="0">
              <a:buNone/>
              <a:defRPr sz="600">
                <a:latin typeface="Overpass SemiBold"/>
                <a:ea typeface="Overpass SemiBold"/>
                <a:cs typeface="Overpass SemiBold"/>
                <a:sym typeface="Overpass SemiBold"/>
              </a:defRPr>
            </a:lvl7pPr>
            <a:lvl8pPr lvl="7" algn="ctr" rtl="0">
              <a:buNone/>
              <a:defRPr sz="600">
                <a:latin typeface="Overpass SemiBold"/>
                <a:ea typeface="Overpass SemiBold"/>
                <a:cs typeface="Overpass SemiBold"/>
                <a:sym typeface="Overpass SemiBold"/>
              </a:defRPr>
            </a:lvl8pPr>
            <a:lvl9pPr lvl="8" algn="ctr" rtl="0">
              <a:buNone/>
              <a:defRPr sz="600">
                <a:latin typeface="Overpass SemiBold"/>
                <a:ea typeface="Overpass SemiBold"/>
                <a:cs typeface="Overpass SemiBold"/>
                <a:sym typeface="Overpass SemiBold"/>
              </a:defRPr>
            </a:lvl9pPr>
          </a:lstStyle>
          <a:p>
            <a:pPr marL="0" lvl="0" indent="0" algn="ctr" rtl="0">
              <a:spcBef>
                <a:spcPts val="0"/>
              </a:spcBef>
              <a:spcAft>
                <a:spcPts val="0"/>
              </a:spcAft>
              <a:buNone/>
            </a:pPr>
            <a:fld id="{00000000-1234-1234-1234-123412341234}" type="slidenum">
              <a:rPr lang="en"/>
              <a:t>‹#›</a:t>
            </a:fld>
            <a:endParaRPr/>
          </a:p>
        </p:txBody>
      </p:sp>
      <p:pic>
        <p:nvPicPr>
          <p:cNvPr id="1763" name="Google Shape;1763;p204"/>
          <p:cNvPicPr preferRelativeResize="0"/>
          <p:nvPr/>
        </p:nvPicPr>
        <p:blipFill rotWithShape="1">
          <a:blip r:embed="rId2">
            <a:alphaModFix/>
          </a:blip>
          <a:srcRect t="327" b="317"/>
          <a:stretch/>
        </p:blipFill>
        <p:spPr>
          <a:xfrm>
            <a:off x="8033460" y="4734938"/>
            <a:ext cx="731888" cy="171091"/>
          </a:xfrm>
          <a:prstGeom prst="rect">
            <a:avLst/>
          </a:prstGeom>
          <a:noFill/>
          <a:ln>
            <a:noFill/>
          </a:ln>
        </p:spPr>
      </p:pic>
      <p:sp>
        <p:nvSpPr>
          <p:cNvPr id="1764" name="Google Shape;1764;p204"/>
          <p:cNvSpPr txBox="1">
            <a:spLocks noGrp="1"/>
          </p:cNvSpPr>
          <p:nvPr>
            <p:ph type="subTitle" idx="2"/>
          </p:nvPr>
        </p:nvSpPr>
        <p:spPr>
          <a:xfrm>
            <a:off x="663788" y="4627163"/>
            <a:ext cx="6887100" cy="419700"/>
          </a:xfrm>
          <a:prstGeom prst="rect">
            <a:avLst/>
          </a:prstGeom>
        </p:spPr>
        <p:txBody>
          <a:bodyPr spcFirstLastPara="1" wrap="square" lIns="0" tIns="0" rIns="0" bIns="0" anchor="b" anchorCtr="0">
            <a:no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26" Type="http://schemas.openxmlformats.org/officeDocument/2006/relationships/slideLayout" Target="../slideLayouts/slideLayout45.xml"/><Relationship Id="rId21" Type="http://schemas.openxmlformats.org/officeDocument/2006/relationships/slideLayout" Target="../slideLayouts/slideLayout40.xml"/><Relationship Id="rId42" Type="http://schemas.openxmlformats.org/officeDocument/2006/relationships/slideLayout" Target="../slideLayouts/slideLayout61.xml"/><Relationship Id="rId47" Type="http://schemas.openxmlformats.org/officeDocument/2006/relationships/slideLayout" Target="../slideLayouts/slideLayout66.xml"/><Relationship Id="rId63" Type="http://schemas.openxmlformats.org/officeDocument/2006/relationships/slideLayout" Target="../slideLayouts/slideLayout82.xml"/><Relationship Id="rId68" Type="http://schemas.openxmlformats.org/officeDocument/2006/relationships/slideLayout" Target="../slideLayouts/slideLayout87.xml"/><Relationship Id="rId84" Type="http://schemas.openxmlformats.org/officeDocument/2006/relationships/slideLayout" Target="../slideLayouts/slideLayout103.xml"/><Relationship Id="rId89" Type="http://schemas.openxmlformats.org/officeDocument/2006/relationships/slideLayout" Target="../slideLayouts/slideLayout108.xml"/><Relationship Id="rId16" Type="http://schemas.openxmlformats.org/officeDocument/2006/relationships/slideLayout" Target="../slideLayouts/slideLayout35.xml"/><Relationship Id="rId11" Type="http://schemas.openxmlformats.org/officeDocument/2006/relationships/slideLayout" Target="../slideLayouts/slideLayout30.xml"/><Relationship Id="rId32" Type="http://schemas.openxmlformats.org/officeDocument/2006/relationships/slideLayout" Target="../slideLayouts/slideLayout51.xml"/><Relationship Id="rId37" Type="http://schemas.openxmlformats.org/officeDocument/2006/relationships/slideLayout" Target="../slideLayouts/slideLayout56.xml"/><Relationship Id="rId53" Type="http://schemas.openxmlformats.org/officeDocument/2006/relationships/slideLayout" Target="../slideLayouts/slideLayout72.xml"/><Relationship Id="rId58" Type="http://schemas.openxmlformats.org/officeDocument/2006/relationships/slideLayout" Target="../slideLayouts/slideLayout77.xml"/><Relationship Id="rId74" Type="http://schemas.openxmlformats.org/officeDocument/2006/relationships/slideLayout" Target="../slideLayouts/slideLayout93.xml"/><Relationship Id="rId79" Type="http://schemas.openxmlformats.org/officeDocument/2006/relationships/slideLayout" Target="../slideLayouts/slideLayout98.xml"/><Relationship Id="rId5" Type="http://schemas.openxmlformats.org/officeDocument/2006/relationships/slideLayout" Target="../slideLayouts/slideLayout24.xml"/><Relationship Id="rId90" Type="http://schemas.openxmlformats.org/officeDocument/2006/relationships/slideLayout" Target="../slideLayouts/slideLayout109.xml"/><Relationship Id="rId95" Type="http://schemas.openxmlformats.org/officeDocument/2006/relationships/slideLayout" Target="../slideLayouts/slideLayout114.xml"/><Relationship Id="rId22" Type="http://schemas.openxmlformats.org/officeDocument/2006/relationships/slideLayout" Target="../slideLayouts/slideLayout41.xml"/><Relationship Id="rId27" Type="http://schemas.openxmlformats.org/officeDocument/2006/relationships/slideLayout" Target="../slideLayouts/slideLayout46.xml"/><Relationship Id="rId43" Type="http://schemas.openxmlformats.org/officeDocument/2006/relationships/slideLayout" Target="../slideLayouts/slideLayout62.xml"/><Relationship Id="rId48" Type="http://schemas.openxmlformats.org/officeDocument/2006/relationships/slideLayout" Target="../slideLayouts/slideLayout67.xml"/><Relationship Id="rId64" Type="http://schemas.openxmlformats.org/officeDocument/2006/relationships/slideLayout" Target="../slideLayouts/slideLayout83.xml"/><Relationship Id="rId69" Type="http://schemas.openxmlformats.org/officeDocument/2006/relationships/slideLayout" Target="../slideLayouts/slideLayout88.xml"/><Relationship Id="rId80" Type="http://schemas.openxmlformats.org/officeDocument/2006/relationships/slideLayout" Target="../slideLayouts/slideLayout99.xml"/><Relationship Id="rId85" Type="http://schemas.openxmlformats.org/officeDocument/2006/relationships/slideLayout" Target="../slideLayouts/slideLayout104.xml"/><Relationship Id="rId3" Type="http://schemas.openxmlformats.org/officeDocument/2006/relationships/slideLayout" Target="../slideLayouts/slideLayout22.xml"/><Relationship Id="rId12" Type="http://schemas.openxmlformats.org/officeDocument/2006/relationships/slideLayout" Target="../slideLayouts/slideLayout31.xml"/><Relationship Id="rId17" Type="http://schemas.openxmlformats.org/officeDocument/2006/relationships/slideLayout" Target="../slideLayouts/slideLayout36.xml"/><Relationship Id="rId25" Type="http://schemas.openxmlformats.org/officeDocument/2006/relationships/slideLayout" Target="../slideLayouts/slideLayout44.xml"/><Relationship Id="rId33" Type="http://schemas.openxmlformats.org/officeDocument/2006/relationships/slideLayout" Target="../slideLayouts/slideLayout52.xml"/><Relationship Id="rId38" Type="http://schemas.openxmlformats.org/officeDocument/2006/relationships/slideLayout" Target="../slideLayouts/slideLayout57.xml"/><Relationship Id="rId46" Type="http://schemas.openxmlformats.org/officeDocument/2006/relationships/slideLayout" Target="../slideLayouts/slideLayout65.xml"/><Relationship Id="rId59" Type="http://schemas.openxmlformats.org/officeDocument/2006/relationships/slideLayout" Target="../slideLayouts/slideLayout78.xml"/><Relationship Id="rId67" Type="http://schemas.openxmlformats.org/officeDocument/2006/relationships/slideLayout" Target="../slideLayouts/slideLayout86.xml"/><Relationship Id="rId20" Type="http://schemas.openxmlformats.org/officeDocument/2006/relationships/slideLayout" Target="../slideLayouts/slideLayout39.xml"/><Relationship Id="rId41" Type="http://schemas.openxmlformats.org/officeDocument/2006/relationships/slideLayout" Target="../slideLayouts/slideLayout60.xml"/><Relationship Id="rId54" Type="http://schemas.openxmlformats.org/officeDocument/2006/relationships/slideLayout" Target="../slideLayouts/slideLayout73.xml"/><Relationship Id="rId62" Type="http://schemas.openxmlformats.org/officeDocument/2006/relationships/slideLayout" Target="../slideLayouts/slideLayout81.xml"/><Relationship Id="rId70" Type="http://schemas.openxmlformats.org/officeDocument/2006/relationships/slideLayout" Target="../slideLayouts/slideLayout89.xml"/><Relationship Id="rId75" Type="http://schemas.openxmlformats.org/officeDocument/2006/relationships/slideLayout" Target="../slideLayouts/slideLayout94.xml"/><Relationship Id="rId83" Type="http://schemas.openxmlformats.org/officeDocument/2006/relationships/slideLayout" Target="../slideLayouts/slideLayout102.xml"/><Relationship Id="rId88" Type="http://schemas.openxmlformats.org/officeDocument/2006/relationships/slideLayout" Target="../slideLayouts/slideLayout107.xml"/><Relationship Id="rId91" Type="http://schemas.openxmlformats.org/officeDocument/2006/relationships/slideLayout" Target="../slideLayouts/slideLayout110.xml"/><Relationship Id="rId96" Type="http://schemas.openxmlformats.org/officeDocument/2006/relationships/slideLayout" Target="../slideLayouts/slideLayout115.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5" Type="http://schemas.openxmlformats.org/officeDocument/2006/relationships/slideLayout" Target="../slideLayouts/slideLayout34.xml"/><Relationship Id="rId23" Type="http://schemas.openxmlformats.org/officeDocument/2006/relationships/slideLayout" Target="../slideLayouts/slideLayout42.xml"/><Relationship Id="rId28" Type="http://schemas.openxmlformats.org/officeDocument/2006/relationships/slideLayout" Target="../slideLayouts/slideLayout47.xml"/><Relationship Id="rId36" Type="http://schemas.openxmlformats.org/officeDocument/2006/relationships/slideLayout" Target="../slideLayouts/slideLayout55.xml"/><Relationship Id="rId49" Type="http://schemas.openxmlformats.org/officeDocument/2006/relationships/slideLayout" Target="../slideLayouts/slideLayout68.xml"/><Relationship Id="rId57" Type="http://schemas.openxmlformats.org/officeDocument/2006/relationships/slideLayout" Target="../slideLayouts/slideLayout76.xml"/><Relationship Id="rId10" Type="http://schemas.openxmlformats.org/officeDocument/2006/relationships/slideLayout" Target="../slideLayouts/slideLayout29.xml"/><Relationship Id="rId31" Type="http://schemas.openxmlformats.org/officeDocument/2006/relationships/slideLayout" Target="../slideLayouts/slideLayout50.xml"/><Relationship Id="rId44" Type="http://schemas.openxmlformats.org/officeDocument/2006/relationships/slideLayout" Target="../slideLayouts/slideLayout63.xml"/><Relationship Id="rId52" Type="http://schemas.openxmlformats.org/officeDocument/2006/relationships/slideLayout" Target="../slideLayouts/slideLayout71.xml"/><Relationship Id="rId60" Type="http://schemas.openxmlformats.org/officeDocument/2006/relationships/slideLayout" Target="../slideLayouts/slideLayout79.xml"/><Relationship Id="rId65" Type="http://schemas.openxmlformats.org/officeDocument/2006/relationships/slideLayout" Target="../slideLayouts/slideLayout84.xml"/><Relationship Id="rId73" Type="http://schemas.openxmlformats.org/officeDocument/2006/relationships/slideLayout" Target="../slideLayouts/slideLayout92.xml"/><Relationship Id="rId78" Type="http://schemas.openxmlformats.org/officeDocument/2006/relationships/slideLayout" Target="../slideLayouts/slideLayout97.xml"/><Relationship Id="rId81" Type="http://schemas.openxmlformats.org/officeDocument/2006/relationships/slideLayout" Target="../slideLayouts/slideLayout100.xml"/><Relationship Id="rId86" Type="http://schemas.openxmlformats.org/officeDocument/2006/relationships/slideLayout" Target="../slideLayouts/slideLayout105.xml"/><Relationship Id="rId94" Type="http://schemas.openxmlformats.org/officeDocument/2006/relationships/slideLayout" Target="../slideLayouts/slideLayout113.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3" Type="http://schemas.openxmlformats.org/officeDocument/2006/relationships/slideLayout" Target="../slideLayouts/slideLayout32.xml"/><Relationship Id="rId18" Type="http://schemas.openxmlformats.org/officeDocument/2006/relationships/slideLayout" Target="../slideLayouts/slideLayout37.xml"/><Relationship Id="rId39" Type="http://schemas.openxmlformats.org/officeDocument/2006/relationships/slideLayout" Target="../slideLayouts/slideLayout58.xml"/><Relationship Id="rId34" Type="http://schemas.openxmlformats.org/officeDocument/2006/relationships/slideLayout" Target="../slideLayouts/slideLayout53.xml"/><Relationship Id="rId50" Type="http://schemas.openxmlformats.org/officeDocument/2006/relationships/slideLayout" Target="../slideLayouts/slideLayout69.xml"/><Relationship Id="rId55" Type="http://schemas.openxmlformats.org/officeDocument/2006/relationships/slideLayout" Target="../slideLayouts/slideLayout74.xml"/><Relationship Id="rId76" Type="http://schemas.openxmlformats.org/officeDocument/2006/relationships/slideLayout" Target="../slideLayouts/slideLayout95.xml"/><Relationship Id="rId97" Type="http://schemas.openxmlformats.org/officeDocument/2006/relationships/theme" Target="../theme/theme2.xml"/><Relationship Id="rId7" Type="http://schemas.openxmlformats.org/officeDocument/2006/relationships/slideLayout" Target="../slideLayouts/slideLayout26.xml"/><Relationship Id="rId71" Type="http://schemas.openxmlformats.org/officeDocument/2006/relationships/slideLayout" Target="../slideLayouts/slideLayout90.xml"/><Relationship Id="rId92" Type="http://schemas.openxmlformats.org/officeDocument/2006/relationships/slideLayout" Target="../slideLayouts/slideLayout111.xml"/><Relationship Id="rId2" Type="http://schemas.openxmlformats.org/officeDocument/2006/relationships/slideLayout" Target="../slideLayouts/slideLayout21.xml"/><Relationship Id="rId29" Type="http://schemas.openxmlformats.org/officeDocument/2006/relationships/slideLayout" Target="../slideLayouts/slideLayout48.xml"/><Relationship Id="rId24" Type="http://schemas.openxmlformats.org/officeDocument/2006/relationships/slideLayout" Target="../slideLayouts/slideLayout43.xml"/><Relationship Id="rId40" Type="http://schemas.openxmlformats.org/officeDocument/2006/relationships/slideLayout" Target="../slideLayouts/slideLayout59.xml"/><Relationship Id="rId45" Type="http://schemas.openxmlformats.org/officeDocument/2006/relationships/slideLayout" Target="../slideLayouts/slideLayout64.xml"/><Relationship Id="rId66" Type="http://schemas.openxmlformats.org/officeDocument/2006/relationships/slideLayout" Target="../slideLayouts/slideLayout85.xml"/><Relationship Id="rId87" Type="http://schemas.openxmlformats.org/officeDocument/2006/relationships/slideLayout" Target="../slideLayouts/slideLayout106.xml"/><Relationship Id="rId61" Type="http://schemas.openxmlformats.org/officeDocument/2006/relationships/slideLayout" Target="../slideLayouts/slideLayout80.xml"/><Relationship Id="rId82" Type="http://schemas.openxmlformats.org/officeDocument/2006/relationships/slideLayout" Target="../slideLayouts/slideLayout101.xml"/><Relationship Id="rId19" Type="http://schemas.openxmlformats.org/officeDocument/2006/relationships/slideLayout" Target="../slideLayouts/slideLayout38.xml"/><Relationship Id="rId14" Type="http://schemas.openxmlformats.org/officeDocument/2006/relationships/slideLayout" Target="../slideLayouts/slideLayout33.xml"/><Relationship Id="rId30" Type="http://schemas.openxmlformats.org/officeDocument/2006/relationships/slideLayout" Target="../slideLayouts/slideLayout49.xml"/><Relationship Id="rId35" Type="http://schemas.openxmlformats.org/officeDocument/2006/relationships/slideLayout" Target="../slideLayouts/slideLayout54.xml"/><Relationship Id="rId56" Type="http://schemas.openxmlformats.org/officeDocument/2006/relationships/slideLayout" Target="../slideLayouts/slideLayout75.xml"/><Relationship Id="rId77" Type="http://schemas.openxmlformats.org/officeDocument/2006/relationships/slideLayout" Target="../slideLayouts/slideLayout96.xml"/><Relationship Id="rId8" Type="http://schemas.openxmlformats.org/officeDocument/2006/relationships/slideLayout" Target="../slideLayouts/slideLayout27.xml"/><Relationship Id="rId51" Type="http://schemas.openxmlformats.org/officeDocument/2006/relationships/slideLayout" Target="../slideLayouts/slideLayout70.xml"/><Relationship Id="rId72" Type="http://schemas.openxmlformats.org/officeDocument/2006/relationships/slideLayout" Target="../slideLayouts/slideLayout91.xml"/><Relationship Id="rId93" Type="http://schemas.openxmlformats.org/officeDocument/2006/relationships/slideLayout" Target="../slideLayouts/slideLayout112.xml"/></Relationships>
</file>

<file path=ppt/slideMasters/_rels/slideMaster3.xml.rels><?xml version="1.0" encoding="UTF-8" standalone="yes"?>
<Relationships xmlns="http://schemas.openxmlformats.org/package/2006/relationships"><Relationship Id="rId26" Type="http://schemas.openxmlformats.org/officeDocument/2006/relationships/slideLayout" Target="../slideLayouts/slideLayout141.xml"/><Relationship Id="rId21" Type="http://schemas.openxmlformats.org/officeDocument/2006/relationships/slideLayout" Target="../slideLayouts/slideLayout136.xml"/><Relationship Id="rId34" Type="http://schemas.openxmlformats.org/officeDocument/2006/relationships/slideLayout" Target="../slideLayouts/slideLayout149.xml"/><Relationship Id="rId42" Type="http://schemas.openxmlformats.org/officeDocument/2006/relationships/slideLayout" Target="../slideLayouts/slideLayout157.xml"/><Relationship Id="rId47" Type="http://schemas.openxmlformats.org/officeDocument/2006/relationships/slideLayout" Target="../slideLayouts/slideLayout162.xml"/><Relationship Id="rId50" Type="http://schemas.openxmlformats.org/officeDocument/2006/relationships/slideLayout" Target="../slideLayouts/slideLayout165.xml"/><Relationship Id="rId55" Type="http://schemas.openxmlformats.org/officeDocument/2006/relationships/slideLayout" Target="../slideLayouts/slideLayout170.xml"/><Relationship Id="rId63" Type="http://schemas.openxmlformats.org/officeDocument/2006/relationships/slideLayout" Target="../slideLayouts/slideLayout178.xml"/><Relationship Id="rId7" Type="http://schemas.openxmlformats.org/officeDocument/2006/relationships/slideLayout" Target="../slideLayouts/slideLayout122.xml"/><Relationship Id="rId2" Type="http://schemas.openxmlformats.org/officeDocument/2006/relationships/slideLayout" Target="../slideLayouts/slideLayout117.xml"/><Relationship Id="rId16" Type="http://schemas.openxmlformats.org/officeDocument/2006/relationships/slideLayout" Target="../slideLayouts/slideLayout131.xml"/><Relationship Id="rId29" Type="http://schemas.openxmlformats.org/officeDocument/2006/relationships/slideLayout" Target="../slideLayouts/slideLayout144.xml"/><Relationship Id="rId11" Type="http://schemas.openxmlformats.org/officeDocument/2006/relationships/slideLayout" Target="../slideLayouts/slideLayout126.xml"/><Relationship Id="rId24" Type="http://schemas.openxmlformats.org/officeDocument/2006/relationships/slideLayout" Target="../slideLayouts/slideLayout139.xml"/><Relationship Id="rId32" Type="http://schemas.openxmlformats.org/officeDocument/2006/relationships/slideLayout" Target="../slideLayouts/slideLayout147.xml"/><Relationship Id="rId37" Type="http://schemas.openxmlformats.org/officeDocument/2006/relationships/slideLayout" Target="../slideLayouts/slideLayout152.xml"/><Relationship Id="rId40" Type="http://schemas.openxmlformats.org/officeDocument/2006/relationships/slideLayout" Target="../slideLayouts/slideLayout155.xml"/><Relationship Id="rId45" Type="http://schemas.openxmlformats.org/officeDocument/2006/relationships/slideLayout" Target="../slideLayouts/slideLayout160.xml"/><Relationship Id="rId53" Type="http://schemas.openxmlformats.org/officeDocument/2006/relationships/slideLayout" Target="../slideLayouts/slideLayout168.xml"/><Relationship Id="rId58" Type="http://schemas.openxmlformats.org/officeDocument/2006/relationships/slideLayout" Target="../slideLayouts/slideLayout173.xml"/><Relationship Id="rId66" Type="http://schemas.openxmlformats.org/officeDocument/2006/relationships/theme" Target="../theme/theme3.xml"/><Relationship Id="rId5" Type="http://schemas.openxmlformats.org/officeDocument/2006/relationships/slideLayout" Target="../slideLayouts/slideLayout120.xml"/><Relationship Id="rId61" Type="http://schemas.openxmlformats.org/officeDocument/2006/relationships/slideLayout" Target="../slideLayouts/slideLayout176.xml"/><Relationship Id="rId19" Type="http://schemas.openxmlformats.org/officeDocument/2006/relationships/slideLayout" Target="../slideLayouts/slideLayout134.xml"/><Relationship Id="rId14" Type="http://schemas.openxmlformats.org/officeDocument/2006/relationships/slideLayout" Target="../slideLayouts/slideLayout129.xml"/><Relationship Id="rId22" Type="http://schemas.openxmlformats.org/officeDocument/2006/relationships/slideLayout" Target="../slideLayouts/slideLayout137.xml"/><Relationship Id="rId27" Type="http://schemas.openxmlformats.org/officeDocument/2006/relationships/slideLayout" Target="../slideLayouts/slideLayout142.xml"/><Relationship Id="rId30" Type="http://schemas.openxmlformats.org/officeDocument/2006/relationships/slideLayout" Target="../slideLayouts/slideLayout145.xml"/><Relationship Id="rId35" Type="http://schemas.openxmlformats.org/officeDocument/2006/relationships/slideLayout" Target="../slideLayouts/slideLayout150.xml"/><Relationship Id="rId43" Type="http://schemas.openxmlformats.org/officeDocument/2006/relationships/slideLayout" Target="../slideLayouts/slideLayout158.xml"/><Relationship Id="rId48" Type="http://schemas.openxmlformats.org/officeDocument/2006/relationships/slideLayout" Target="../slideLayouts/slideLayout163.xml"/><Relationship Id="rId56" Type="http://schemas.openxmlformats.org/officeDocument/2006/relationships/slideLayout" Target="../slideLayouts/slideLayout171.xml"/><Relationship Id="rId64" Type="http://schemas.openxmlformats.org/officeDocument/2006/relationships/slideLayout" Target="../slideLayouts/slideLayout179.xml"/><Relationship Id="rId8" Type="http://schemas.openxmlformats.org/officeDocument/2006/relationships/slideLayout" Target="../slideLayouts/slideLayout123.xml"/><Relationship Id="rId51" Type="http://schemas.openxmlformats.org/officeDocument/2006/relationships/slideLayout" Target="../slideLayouts/slideLayout166.xml"/><Relationship Id="rId3" Type="http://schemas.openxmlformats.org/officeDocument/2006/relationships/slideLayout" Target="../slideLayouts/slideLayout118.xml"/><Relationship Id="rId12" Type="http://schemas.openxmlformats.org/officeDocument/2006/relationships/slideLayout" Target="../slideLayouts/slideLayout127.xml"/><Relationship Id="rId17" Type="http://schemas.openxmlformats.org/officeDocument/2006/relationships/slideLayout" Target="../slideLayouts/slideLayout132.xml"/><Relationship Id="rId25" Type="http://schemas.openxmlformats.org/officeDocument/2006/relationships/slideLayout" Target="../slideLayouts/slideLayout140.xml"/><Relationship Id="rId33" Type="http://schemas.openxmlformats.org/officeDocument/2006/relationships/slideLayout" Target="../slideLayouts/slideLayout148.xml"/><Relationship Id="rId38" Type="http://schemas.openxmlformats.org/officeDocument/2006/relationships/slideLayout" Target="../slideLayouts/slideLayout153.xml"/><Relationship Id="rId46" Type="http://schemas.openxmlformats.org/officeDocument/2006/relationships/slideLayout" Target="../slideLayouts/slideLayout161.xml"/><Relationship Id="rId59" Type="http://schemas.openxmlformats.org/officeDocument/2006/relationships/slideLayout" Target="../slideLayouts/slideLayout174.xml"/><Relationship Id="rId20" Type="http://schemas.openxmlformats.org/officeDocument/2006/relationships/slideLayout" Target="../slideLayouts/slideLayout135.xml"/><Relationship Id="rId41" Type="http://schemas.openxmlformats.org/officeDocument/2006/relationships/slideLayout" Target="../slideLayouts/slideLayout156.xml"/><Relationship Id="rId54" Type="http://schemas.openxmlformats.org/officeDocument/2006/relationships/slideLayout" Target="../slideLayouts/slideLayout169.xml"/><Relationship Id="rId62" Type="http://schemas.openxmlformats.org/officeDocument/2006/relationships/slideLayout" Target="../slideLayouts/slideLayout177.xml"/><Relationship Id="rId1" Type="http://schemas.openxmlformats.org/officeDocument/2006/relationships/slideLayout" Target="../slideLayouts/slideLayout116.xml"/><Relationship Id="rId6" Type="http://schemas.openxmlformats.org/officeDocument/2006/relationships/slideLayout" Target="../slideLayouts/slideLayout121.xml"/><Relationship Id="rId15" Type="http://schemas.openxmlformats.org/officeDocument/2006/relationships/slideLayout" Target="../slideLayouts/slideLayout130.xml"/><Relationship Id="rId23" Type="http://schemas.openxmlformats.org/officeDocument/2006/relationships/slideLayout" Target="../slideLayouts/slideLayout138.xml"/><Relationship Id="rId28" Type="http://schemas.openxmlformats.org/officeDocument/2006/relationships/slideLayout" Target="../slideLayouts/slideLayout143.xml"/><Relationship Id="rId36" Type="http://schemas.openxmlformats.org/officeDocument/2006/relationships/slideLayout" Target="../slideLayouts/slideLayout151.xml"/><Relationship Id="rId49" Type="http://schemas.openxmlformats.org/officeDocument/2006/relationships/slideLayout" Target="../slideLayouts/slideLayout164.xml"/><Relationship Id="rId57" Type="http://schemas.openxmlformats.org/officeDocument/2006/relationships/slideLayout" Target="../slideLayouts/slideLayout172.xml"/><Relationship Id="rId10" Type="http://schemas.openxmlformats.org/officeDocument/2006/relationships/slideLayout" Target="../slideLayouts/slideLayout125.xml"/><Relationship Id="rId31" Type="http://schemas.openxmlformats.org/officeDocument/2006/relationships/slideLayout" Target="../slideLayouts/slideLayout146.xml"/><Relationship Id="rId44" Type="http://schemas.openxmlformats.org/officeDocument/2006/relationships/slideLayout" Target="../slideLayouts/slideLayout159.xml"/><Relationship Id="rId52" Type="http://schemas.openxmlformats.org/officeDocument/2006/relationships/slideLayout" Target="../slideLayouts/slideLayout167.xml"/><Relationship Id="rId60" Type="http://schemas.openxmlformats.org/officeDocument/2006/relationships/slideLayout" Target="../slideLayouts/slideLayout175.xml"/><Relationship Id="rId65" Type="http://schemas.openxmlformats.org/officeDocument/2006/relationships/slideLayout" Target="../slideLayouts/slideLayout180.xml"/><Relationship Id="rId4" Type="http://schemas.openxmlformats.org/officeDocument/2006/relationships/slideLayout" Target="../slideLayouts/slideLayout119.xml"/><Relationship Id="rId9" Type="http://schemas.openxmlformats.org/officeDocument/2006/relationships/slideLayout" Target="../slideLayouts/slideLayout124.xml"/><Relationship Id="rId13" Type="http://schemas.openxmlformats.org/officeDocument/2006/relationships/slideLayout" Target="../slideLayouts/slideLayout128.xml"/><Relationship Id="rId18" Type="http://schemas.openxmlformats.org/officeDocument/2006/relationships/slideLayout" Target="../slideLayouts/slideLayout133.xml"/><Relationship Id="rId39" Type="http://schemas.openxmlformats.org/officeDocument/2006/relationships/slideLayout" Target="../slideLayouts/slideLayout154.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193.xml"/><Relationship Id="rId18" Type="http://schemas.openxmlformats.org/officeDocument/2006/relationships/slideLayout" Target="../slideLayouts/slideLayout198.xml"/><Relationship Id="rId26" Type="http://schemas.openxmlformats.org/officeDocument/2006/relationships/slideLayout" Target="../slideLayouts/slideLayout206.xml"/><Relationship Id="rId39" Type="http://schemas.openxmlformats.org/officeDocument/2006/relationships/slideLayout" Target="../slideLayouts/slideLayout219.xml"/><Relationship Id="rId21" Type="http://schemas.openxmlformats.org/officeDocument/2006/relationships/slideLayout" Target="../slideLayouts/slideLayout201.xml"/><Relationship Id="rId34" Type="http://schemas.openxmlformats.org/officeDocument/2006/relationships/slideLayout" Target="../slideLayouts/slideLayout214.xml"/><Relationship Id="rId42" Type="http://schemas.openxmlformats.org/officeDocument/2006/relationships/slideLayout" Target="../slideLayouts/slideLayout222.xml"/><Relationship Id="rId47" Type="http://schemas.openxmlformats.org/officeDocument/2006/relationships/slideLayout" Target="../slideLayouts/slideLayout227.xml"/><Relationship Id="rId50" Type="http://schemas.openxmlformats.org/officeDocument/2006/relationships/slideLayout" Target="../slideLayouts/slideLayout230.xml"/><Relationship Id="rId55" Type="http://schemas.openxmlformats.org/officeDocument/2006/relationships/slideLayout" Target="../slideLayouts/slideLayout235.xml"/><Relationship Id="rId63" Type="http://schemas.openxmlformats.org/officeDocument/2006/relationships/theme" Target="../theme/theme4.xml"/><Relationship Id="rId7" Type="http://schemas.openxmlformats.org/officeDocument/2006/relationships/slideLayout" Target="../slideLayouts/slideLayout187.xml"/><Relationship Id="rId2" Type="http://schemas.openxmlformats.org/officeDocument/2006/relationships/slideLayout" Target="../slideLayouts/slideLayout182.xml"/><Relationship Id="rId16" Type="http://schemas.openxmlformats.org/officeDocument/2006/relationships/slideLayout" Target="../slideLayouts/slideLayout196.xml"/><Relationship Id="rId29" Type="http://schemas.openxmlformats.org/officeDocument/2006/relationships/slideLayout" Target="../slideLayouts/slideLayout209.xml"/><Relationship Id="rId11" Type="http://schemas.openxmlformats.org/officeDocument/2006/relationships/slideLayout" Target="../slideLayouts/slideLayout191.xml"/><Relationship Id="rId24" Type="http://schemas.openxmlformats.org/officeDocument/2006/relationships/slideLayout" Target="../slideLayouts/slideLayout204.xml"/><Relationship Id="rId32" Type="http://schemas.openxmlformats.org/officeDocument/2006/relationships/slideLayout" Target="../slideLayouts/slideLayout212.xml"/><Relationship Id="rId37" Type="http://schemas.openxmlformats.org/officeDocument/2006/relationships/slideLayout" Target="../slideLayouts/slideLayout217.xml"/><Relationship Id="rId40" Type="http://schemas.openxmlformats.org/officeDocument/2006/relationships/slideLayout" Target="../slideLayouts/slideLayout220.xml"/><Relationship Id="rId45" Type="http://schemas.openxmlformats.org/officeDocument/2006/relationships/slideLayout" Target="../slideLayouts/slideLayout225.xml"/><Relationship Id="rId53" Type="http://schemas.openxmlformats.org/officeDocument/2006/relationships/slideLayout" Target="../slideLayouts/slideLayout233.xml"/><Relationship Id="rId58" Type="http://schemas.openxmlformats.org/officeDocument/2006/relationships/slideLayout" Target="../slideLayouts/slideLayout238.xml"/><Relationship Id="rId5" Type="http://schemas.openxmlformats.org/officeDocument/2006/relationships/slideLayout" Target="../slideLayouts/slideLayout185.xml"/><Relationship Id="rId61" Type="http://schemas.openxmlformats.org/officeDocument/2006/relationships/slideLayout" Target="../slideLayouts/slideLayout241.xml"/><Relationship Id="rId19" Type="http://schemas.openxmlformats.org/officeDocument/2006/relationships/slideLayout" Target="../slideLayouts/slideLayout199.xml"/><Relationship Id="rId14" Type="http://schemas.openxmlformats.org/officeDocument/2006/relationships/slideLayout" Target="../slideLayouts/slideLayout194.xml"/><Relationship Id="rId22" Type="http://schemas.openxmlformats.org/officeDocument/2006/relationships/slideLayout" Target="../slideLayouts/slideLayout202.xml"/><Relationship Id="rId27" Type="http://schemas.openxmlformats.org/officeDocument/2006/relationships/slideLayout" Target="../slideLayouts/slideLayout207.xml"/><Relationship Id="rId30" Type="http://schemas.openxmlformats.org/officeDocument/2006/relationships/slideLayout" Target="../slideLayouts/slideLayout210.xml"/><Relationship Id="rId35" Type="http://schemas.openxmlformats.org/officeDocument/2006/relationships/slideLayout" Target="../slideLayouts/slideLayout215.xml"/><Relationship Id="rId43" Type="http://schemas.openxmlformats.org/officeDocument/2006/relationships/slideLayout" Target="../slideLayouts/slideLayout223.xml"/><Relationship Id="rId48" Type="http://schemas.openxmlformats.org/officeDocument/2006/relationships/slideLayout" Target="../slideLayouts/slideLayout228.xml"/><Relationship Id="rId56" Type="http://schemas.openxmlformats.org/officeDocument/2006/relationships/slideLayout" Target="../slideLayouts/slideLayout236.xml"/><Relationship Id="rId8" Type="http://schemas.openxmlformats.org/officeDocument/2006/relationships/slideLayout" Target="../slideLayouts/slideLayout188.xml"/><Relationship Id="rId51" Type="http://schemas.openxmlformats.org/officeDocument/2006/relationships/slideLayout" Target="../slideLayouts/slideLayout231.xml"/><Relationship Id="rId3" Type="http://schemas.openxmlformats.org/officeDocument/2006/relationships/slideLayout" Target="../slideLayouts/slideLayout183.xml"/><Relationship Id="rId12" Type="http://schemas.openxmlformats.org/officeDocument/2006/relationships/slideLayout" Target="../slideLayouts/slideLayout192.xml"/><Relationship Id="rId17" Type="http://schemas.openxmlformats.org/officeDocument/2006/relationships/slideLayout" Target="../slideLayouts/slideLayout197.xml"/><Relationship Id="rId25" Type="http://schemas.openxmlformats.org/officeDocument/2006/relationships/slideLayout" Target="../slideLayouts/slideLayout205.xml"/><Relationship Id="rId33" Type="http://schemas.openxmlformats.org/officeDocument/2006/relationships/slideLayout" Target="../slideLayouts/slideLayout213.xml"/><Relationship Id="rId38" Type="http://schemas.openxmlformats.org/officeDocument/2006/relationships/slideLayout" Target="../slideLayouts/slideLayout218.xml"/><Relationship Id="rId46" Type="http://schemas.openxmlformats.org/officeDocument/2006/relationships/slideLayout" Target="../slideLayouts/slideLayout226.xml"/><Relationship Id="rId59" Type="http://schemas.openxmlformats.org/officeDocument/2006/relationships/slideLayout" Target="../slideLayouts/slideLayout239.xml"/><Relationship Id="rId20" Type="http://schemas.openxmlformats.org/officeDocument/2006/relationships/slideLayout" Target="../slideLayouts/slideLayout200.xml"/><Relationship Id="rId41" Type="http://schemas.openxmlformats.org/officeDocument/2006/relationships/slideLayout" Target="../slideLayouts/slideLayout221.xml"/><Relationship Id="rId54" Type="http://schemas.openxmlformats.org/officeDocument/2006/relationships/slideLayout" Target="../slideLayouts/slideLayout234.xml"/><Relationship Id="rId62" Type="http://schemas.openxmlformats.org/officeDocument/2006/relationships/slideLayout" Target="../slideLayouts/slideLayout242.xml"/><Relationship Id="rId1" Type="http://schemas.openxmlformats.org/officeDocument/2006/relationships/slideLayout" Target="../slideLayouts/slideLayout181.xml"/><Relationship Id="rId6" Type="http://schemas.openxmlformats.org/officeDocument/2006/relationships/slideLayout" Target="../slideLayouts/slideLayout186.xml"/><Relationship Id="rId15" Type="http://schemas.openxmlformats.org/officeDocument/2006/relationships/slideLayout" Target="../slideLayouts/slideLayout195.xml"/><Relationship Id="rId23" Type="http://schemas.openxmlformats.org/officeDocument/2006/relationships/slideLayout" Target="../slideLayouts/slideLayout203.xml"/><Relationship Id="rId28" Type="http://schemas.openxmlformats.org/officeDocument/2006/relationships/slideLayout" Target="../slideLayouts/slideLayout208.xml"/><Relationship Id="rId36" Type="http://schemas.openxmlformats.org/officeDocument/2006/relationships/slideLayout" Target="../slideLayouts/slideLayout216.xml"/><Relationship Id="rId49" Type="http://schemas.openxmlformats.org/officeDocument/2006/relationships/slideLayout" Target="../slideLayouts/slideLayout229.xml"/><Relationship Id="rId57" Type="http://schemas.openxmlformats.org/officeDocument/2006/relationships/slideLayout" Target="../slideLayouts/slideLayout237.xml"/><Relationship Id="rId10" Type="http://schemas.openxmlformats.org/officeDocument/2006/relationships/slideLayout" Target="../slideLayouts/slideLayout190.xml"/><Relationship Id="rId31" Type="http://schemas.openxmlformats.org/officeDocument/2006/relationships/slideLayout" Target="../slideLayouts/slideLayout211.xml"/><Relationship Id="rId44" Type="http://schemas.openxmlformats.org/officeDocument/2006/relationships/slideLayout" Target="../slideLayouts/slideLayout224.xml"/><Relationship Id="rId52" Type="http://schemas.openxmlformats.org/officeDocument/2006/relationships/slideLayout" Target="../slideLayouts/slideLayout232.xml"/><Relationship Id="rId60" Type="http://schemas.openxmlformats.org/officeDocument/2006/relationships/slideLayout" Target="../slideLayouts/slideLayout240.xml"/><Relationship Id="rId4" Type="http://schemas.openxmlformats.org/officeDocument/2006/relationships/slideLayout" Target="../slideLayouts/slideLayout184.xml"/><Relationship Id="rId9" Type="http://schemas.openxmlformats.org/officeDocument/2006/relationships/slideLayout" Target="../slideLayouts/slideLayout18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750"/>
        <p:cNvGrpSpPr/>
        <p:nvPr/>
      </p:nvGrpSpPr>
      <p:grpSpPr>
        <a:xfrm>
          <a:off x="0" y="0"/>
          <a:ext cx="0" cy="0"/>
          <a:chOff x="0" y="0"/>
          <a:chExt cx="0" cy="0"/>
        </a:xfrm>
      </p:grpSpPr>
      <p:sp>
        <p:nvSpPr>
          <p:cNvPr id="751" name="Google Shape;751;p124"/>
          <p:cNvSpPr txBox="1">
            <a:spLocks noGrp="1"/>
          </p:cNvSpPr>
          <p:nvPr>
            <p:ph type="title"/>
          </p:nvPr>
        </p:nvSpPr>
        <p:spPr>
          <a:xfrm>
            <a:off x="311700" y="445025"/>
            <a:ext cx="8520600" cy="573000"/>
          </a:xfrm>
          <a:prstGeom prst="rect">
            <a:avLst/>
          </a:prstGeom>
          <a:noFill/>
          <a:ln>
            <a:noFill/>
          </a:ln>
        </p:spPr>
        <p:txBody>
          <a:bodyPr spcFirstLastPara="1" wrap="square" lIns="0" tIns="0" rIns="0" bIns="0" anchor="t" anchorCtr="0">
            <a:noAutofit/>
          </a:bodyPr>
          <a:lstStyle>
            <a:lvl1pPr lvl="0" rtl="0">
              <a:spcBef>
                <a:spcPts val="0"/>
              </a:spcBef>
              <a:spcAft>
                <a:spcPts val="0"/>
              </a:spcAft>
              <a:buClr>
                <a:schemeClr val="dk1"/>
              </a:buClr>
              <a:buSzPts val="2600"/>
              <a:buFont typeface="Red Hat Display"/>
              <a:buNone/>
              <a:defRPr sz="2600">
                <a:solidFill>
                  <a:schemeClr val="dk1"/>
                </a:solidFill>
                <a:latin typeface="Red Hat Display"/>
                <a:ea typeface="Red Hat Display"/>
                <a:cs typeface="Red Hat Display"/>
                <a:sym typeface="Red Hat Display"/>
              </a:defRPr>
            </a:lvl1pPr>
            <a:lvl2pPr lvl="1" rtl="0">
              <a:spcBef>
                <a:spcPts val="0"/>
              </a:spcBef>
              <a:spcAft>
                <a:spcPts val="0"/>
              </a:spcAft>
              <a:buClr>
                <a:schemeClr val="dk1"/>
              </a:buClr>
              <a:buSzPts val="2600"/>
              <a:buFont typeface="Red Hat Display"/>
              <a:buNone/>
              <a:defRPr sz="2600">
                <a:solidFill>
                  <a:schemeClr val="dk1"/>
                </a:solidFill>
                <a:latin typeface="Red Hat Display"/>
                <a:ea typeface="Red Hat Display"/>
                <a:cs typeface="Red Hat Display"/>
                <a:sym typeface="Red Hat Display"/>
              </a:defRPr>
            </a:lvl2pPr>
            <a:lvl3pPr lvl="2" rtl="0">
              <a:spcBef>
                <a:spcPts val="0"/>
              </a:spcBef>
              <a:spcAft>
                <a:spcPts val="0"/>
              </a:spcAft>
              <a:buClr>
                <a:schemeClr val="dk1"/>
              </a:buClr>
              <a:buSzPts val="2600"/>
              <a:buFont typeface="Red Hat Display"/>
              <a:buNone/>
              <a:defRPr sz="2600">
                <a:solidFill>
                  <a:schemeClr val="dk1"/>
                </a:solidFill>
                <a:latin typeface="Red Hat Display"/>
                <a:ea typeface="Red Hat Display"/>
                <a:cs typeface="Red Hat Display"/>
                <a:sym typeface="Red Hat Display"/>
              </a:defRPr>
            </a:lvl3pPr>
            <a:lvl4pPr lvl="3" rtl="0">
              <a:spcBef>
                <a:spcPts val="0"/>
              </a:spcBef>
              <a:spcAft>
                <a:spcPts val="0"/>
              </a:spcAft>
              <a:buClr>
                <a:schemeClr val="dk1"/>
              </a:buClr>
              <a:buSzPts val="2600"/>
              <a:buFont typeface="Red Hat Display"/>
              <a:buNone/>
              <a:defRPr sz="2600">
                <a:solidFill>
                  <a:schemeClr val="dk1"/>
                </a:solidFill>
                <a:latin typeface="Red Hat Display"/>
                <a:ea typeface="Red Hat Display"/>
                <a:cs typeface="Red Hat Display"/>
                <a:sym typeface="Red Hat Display"/>
              </a:defRPr>
            </a:lvl4pPr>
            <a:lvl5pPr lvl="4" rtl="0">
              <a:spcBef>
                <a:spcPts val="0"/>
              </a:spcBef>
              <a:spcAft>
                <a:spcPts val="0"/>
              </a:spcAft>
              <a:buClr>
                <a:schemeClr val="dk1"/>
              </a:buClr>
              <a:buSzPts val="2600"/>
              <a:buFont typeface="Red Hat Display"/>
              <a:buNone/>
              <a:defRPr sz="2600">
                <a:solidFill>
                  <a:schemeClr val="dk1"/>
                </a:solidFill>
                <a:latin typeface="Red Hat Display"/>
                <a:ea typeface="Red Hat Display"/>
                <a:cs typeface="Red Hat Display"/>
                <a:sym typeface="Red Hat Display"/>
              </a:defRPr>
            </a:lvl5pPr>
            <a:lvl6pPr lvl="5" rtl="0">
              <a:spcBef>
                <a:spcPts val="0"/>
              </a:spcBef>
              <a:spcAft>
                <a:spcPts val="0"/>
              </a:spcAft>
              <a:buClr>
                <a:schemeClr val="dk1"/>
              </a:buClr>
              <a:buSzPts val="2600"/>
              <a:buFont typeface="Red Hat Display"/>
              <a:buNone/>
              <a:defRPr sz="2600">
                <a:solidFill>
                  <a:schemeClr val="dk1"/>
                </a:solidFill>
                <a:latin typeface="Red Hat Display"/>
                <a:ea typeface="Red Hat Display"/>
                <a:cs typeface="Red Hat Display"/>
                <a:sym typeface="Red Hat Display"/>
              </a:defRPr>
            </a:lvl6pPr>
            <a:lvl7pPr lvl="6" rtl="0">
              <a:spcBef>
                <a:spcPts val="0"/>
              </a:spcBef>
              <a:spcAft>
                <a:spcPts val="0"/>
              </a:spcAft>
              <a:buClr>
                <a:schemeClr val="dk1"/>
              </a:buClr>
              <a:buSzPts val="2600"/>
              <a:buFont typeface="Red Hat Display"/>
              <a:buNone/>
              <a:defRPr sz="2600">
                <a:solidFill>
                  <a:schemeClr val="dk1"/>
                </a:solidFill>
                <a:latin typeface="Red Hat Display"/>
                <a:ea typeface="Red Hat Display"/>
                <a:cs typeface="Red Hat Display"/>
                <a:sym typeface="Red Hat Display"/>
              </a:defRPr>
            </a:lvl7pPr>
            <a:lvl8pPr lvl="7" rtl="0">
              <a:spcBef>
                <a:spcPts val="0"/>
              </a:spcBef>
              <a:spcAft>
                <a:spcPts val="0"/>
              </a:spcAft>
              <a:buClr>
                <a:schemeClr val="dk1"/>
              </a:buClr>
              <a:buSzPts val="2600"/>
              <a:buFont typeface="Red Hat Display"/>
              <a:buNone/>
              <a:defRPr sz="2600">
                <a:solidFill>
                  <a:schemeClr val="dk1"/>
                </a:solidFill>
                <a:latin typeface="Red Hat Display"/>
                <a:ea typeface="Red Hat Display"/>
                <a:cs typeface="Red Hat Display"/>
                <a:sym typeface="Red Hat Display"/>
              </a:defRPr>
            </a:lvl8pPr>
            <a:lvl9pPr lvl="8" rtl="0">
              <a:spcBef>
                <a:spcPts val="0"/>
              </a:spcBef>
              <a:spcAft>
                <a:spcPts val="0"/>
              </a:spcAft>
              <a:buClr>
                <a:schemeClr val="dk1"/>
              </a:buClr>
              <a:buSzPts val="2600"/>
              <a:buFont typeface="Red Hat Display"/>
              <a:buNone/>
              <a:defRPr sz="2600">
                <a:solidFill>
                  <a:schemeClr val="dk1"/>
                </a:solidFill>
                <a:latin typeface="Red Hat Display"/>
                <a:ea typeface="Red Hat Display"/>
                <a:cs typeface="Red Hat Display"/>
                <a:sym typeface="Red Hat Display"/>
              </a:defRPr>
            </a:lvl9pPr>
          </a:lstStyle>
          <a:p>
            <a:endParaRPr/>
          </a:p>
        </p:txBody>
      </p:sp>
      <p:sp>
        <p:nvSpPr>
          <p:cNvPr id="752" name="Google Shape;752;p124"/>
          <p:cNvSpPr txBox="1">
            <a:spLocks noGrp="1"/>
          </p:cNvSpPr>
          <p:nvPr>
            <p:ph type="body" idx="1"/>
          </p:nvPr>
        </p:nvSpPr>
        <p:spPr>
          <a:xfrm>
            <a:off x="311700" y="1152475"/>
            <a:ext cx="8520600" cy="3416400"/>
          </a:xfrm>
          <a:prstGeom prst="rect">
            <a:avLst/>
          </a:prstGeom>
          <a:noFill/>
          <a:ln>
            <a:noFill/>
          </a:ln>
        </p:spPr>
        <p:txBody>
          <a:bodyPr spcFirstLastPara="1" wrap="square" lIns="0" tIns="0" rIns="0" bIns="0" anchor="t" anchorCtr="0">
            <a:noAutofit/>
          </a:bodyPr>
          <a:lstStyle>
            <a:lvl1pPr marL="457200" lvl="0" indent="-304800" rtl="0">
              <a:lnSpc>
                <a:spcPct val="140000"/>
              </a:lnSpc>
              <a:spcBef>
                <a:spcPts val="0"/>
              </a:spcBef>
              <a:spcAft>
                <a:spcPts val="0"/>
              </a:spcAft>
              <a:buClr>
                <a:schemeClr val="accent1"/>
              </a:buClr>
              <a:buSzPts val="1200"/>
              <a:buFont typeface="Red Hat Text"/>
              <a:buChar char="▸"/>
              <a:defRPr sz="1200">
                <a:latin typeface="Red Hat Text"/>
                <a:ea typeface="Red Hat Text"/>
                <a:cs typeface="Red Hat Text"/>
                <a:sym typeface="Red Hat Text"/>
              </a:defRPr>
            </a:lvl1pPr>
            <a:lvl2pPr marL="914400" lvl="1" indent="-298450" rtl="0">
              <a:lnSpc>
                <a:spcPct val="140000"/>
              </a:lnSpc>
              <a:spcBef>
                <a:spcPts val="400"/>
              </a:spcBef>
              <a:spcAft>
                <a:spcPts val="0"/>
              </a:spcAft>
              <a:buSzPts val="1100"/>
              <a:buFont typeface="Red Hat Text"/>
              <a:buChar char="･"/>
              <a:defRPr sz="1100">
                <a:latin typeface="Red Hat Text"/>
                <a:ea typeface="Red Hat Text"/>
                <a:cs typeface="Red Hat Text"/>
                <a:sym typeface="Red Hat Text"/>
              </a:defRPr>
            </a:lvl2pPr>
            <a:lvl3pPr marL="1371600" lvl="2" indent="-298450" rtl="0">
              <a:lnSpc>
                <a:spcPct val="140000"/>
              </a:lnSpc>
              <a:spcBef>
                <a:spcPts val="400"/>
              </a:spcBef>
              <a:spcAft>
                <a:spcPts val="0"/>
              </a:spcAft>
              <a:buSzPts val="1100"/>
              <a:buFont typeface="Red Hat Text"/>
              <a:buChar char="･"/>
              <a:defRPr sz="1100">
                <a:latin typeface="Red Hat Text"/>
                <a:ea typeface="Red Hat Text"/>
                <a:cs typeface="Red Hat Text"/>
                <a:sym typeface="Red Hat Text"/>
              </a:defRPr>
            </a:lvl3pPr>
            <a:lvl4pPr marL="1828800" lvl="3" indent="-298450" rtl="0">
              <a:lnSpc>
                <a:spcPct val="140000"/>
              </a:lnSpc>
              <a:spcBef>
                <a:spcPts val="400"/>
              </a:spcBef>
              <a:spcAft>
                <a:spcPts val="0"/>
              </a:spcAft>
              <a:buSzPts val="1100"/>
              <a:buFont typeface="Red Hat Text"/>
              <a:buChar char="･"/>
              <a:defRPr sz="1100">
                <a:latin typeface="Red Hat Text"/>
                <a:ea typeface="Red Hat Text"/>
                <a:cs typeface="Red Hat Text"/>
                <a:sym typeface="Red Hat Text"/>
              </a:defRPr>
            </a:lvl4pPr>
            <a:lvl5pPr marL="2286000" lvl="4" indent="-298450" rtl="0">
              <a:lnSpc>
                <a:spcPct val="140000"/>
              </a:lnSpc>
              <a:spcBef>
                <a:spcPts val="400"/>
              </a:spcBef>
              <a:spcAft>
                <a:spcPts val="0"/>
              </a:spcAft>
              <a:buSzPts val="1100"/>
              <a:buFont typeface="Red Hat Text"/>
              <a:buChar char="･"/>
              <a:defRPr sz="1100">
                <a:latin typeface="Red Hat Text"/>
                <a:ea typeface="Red Hat Text"/>
                <a:cs typeface="Red Hat Text"/>
                <a:sym typeface="Red Hat Text"/>
              </a:defRPr>
            </a:lvl5pPr>
            <a:lvl6pPr marL="2743200" lvl="5" indent="-298450" rtl="0">
              <a:lnSpc>
                <a:spcPct val="140000"/>
              </a:lnSpc>
              <a:spcBef>
                <a:spcPts val="400"/>
              </a:spcBef>
              <a:spcAft>
                <a:spcPts val="0"/>
              </a:spcAft>
              <a:buSzPts val="1100"/>
              <a:buFont typeface="Red Hat Text"/>
              <a:buChar char="･"/>
              <a:defRPr sz="1100">
                <a:latin typeface="Red Hat Text"/>
                <a:ea typeface="Red Hat Text"/>
                <a:cs typeface="Red Hat Text"/>
                <a:sym typeface="Red Hat Text"/>
              </a:defRPr>
            </a:lvl6pPr>
            <a:lvl7pPr marL="3200400" lvl="6" indent="-298450" rtl="0">
              <a:lnSpc>
                <a:spcPct val="140000"/>
              </a:lnSpc>
              <a:spcBef>
                <a:spcPts val="400"/>
              </a:spcBef>
              <a:spcAft>
                <a:spcPts val="0"/>
              </a:spcAft>
              <a:buSzPts val="1100"/>
              <a:buFont typeface="Red Hat Text"/>
              <a:buChar char="･"/>
              <a:defRPr sz="1100">
                <a:latin typeface="Red Hat Text"/>
                <a:ea typeface="Red Hat Text"/>
                <a:cs typeface="Red Hat Text"/>
                <a:sym typeface="Red Hat Text"/>
              </a:defRPr>
            </a:lvl7pPr>
            <a:lvl8pPr marL="3657600" lvl="7" indent="-298450" rtl="0">
              <a:lnSpc>
                <a:spcPct val="140000"/>
              </a:lnSpc>
              <a:spcBef>
                <a:spcPts val="400"/>
              </a:spcBef>
              <a:spcAft>
                <a:spcPts val="0"/>
              </a:spcAft>
              <a:buSzPts val="1100"/>
              <a:buFont typeface="Red Hat Text"/>
              <a:buChar char="･"/>
              <a:defRPr sz="1100">
                <a:latin typeface="Red Hat Text"/>
                <a:ea typeface="Red Hat Text"/>
                <a:cs typeface="Red Hat Text"/>
                <a:sym typeface="Red Hat Text"/>
              </a:defRPr>
            </a:lvl8pPr>
            <a:lvl9pPr marL="4114800" lvl="8" indent="-298450" rtl="0">
              <a:lnSpc>
                <a:spcPct val="140000"/>
              </a:lnSpc>
              <a:spcBef>
                <a:spcPts val="400"/>
              </a:spcBef>
              <a:spcAft>
                <a:spcPts val="400"/>
              </a:spcAft>
              <a:buSzPts val="1100"/>
              <a:buFont typeface="Red Hat Text"/>
              <a:buChar char="･"/>
              <a:defRPr sz="1100">
                <a:latin typeface="Red Hat Text"/>
                <a:ea typeface="Red Hat Text"/>
                <a:cs typeface="Red Hat Text"/>
                <a:sym typeface="Red Hat Text"/>
              </a:defRPr>
            </a:lvl9pPr>
          </a:lstStyle>
          <a:p>
            <a:endParaRPr/>
          </a:p>
        </p:txBody>
      </p:sp>
      <p:sp>
        <p:nvSpPr>
          <p:cNvPr id="753" name="Google Shape;753;p124"/>
          <p:cNvSpPr txBox="1"/>
          <p:nvPr/>
        </p:nvSpPr>
        <p:spPr>
          <a:xfrm>
            <a:off x="7258312" y="202369"/>
            <a:ext cx="1507200" cy="224100"/>
          </a:xfrm>
          <a:prstGeom prst="rect">
            <a:avLst/>
          </a:prstGeom>
          <a:noFill/>
          <a:ln>
            <a:noFill/>
          </a:ln>
        </p:spPr>
        <p:txBody>
          <a:bodyPr spcFirstLastPara="1" wrap="square" lIns="0" tIns="0" rIns="0" bIns="0" anchor="b" anchorCtr="0">
            <a:noAutofit/>
          </a:bodyPr>
          <a:lstStyle/>
          <a:p>
            <a:pPr marL="0" lvl="0" indent="0" algn="r" rtl="0">
              <a:lnSpc>
                <a:spcPct val="150000"/>
              </a:lnSpc>
              <a:spcBef>
                <a:spcPts val="0"/>
              </a:spcBef>
              <a:spcAft>
                <a:spcPts val="0"/>
              </a:spcAft>
              <a:buNone/>
            </a:pPr>
            <a:r>
              <a:rPr lang="en" sz="500">
                <a:latin typeface="Red Hat Text Medium"/>
                <a:ea typeface="Red Hat Text Medium"/>
                <a:cs typeface="Red Hat Text Medium"/>
                <a:sym typeface="Red Hat Text Medium"/>
              </a:rPr>
              <a:t>CONFIDENTIAL designator</a:t>
            </a:r>
            <a:endParaRPr sz="500">
              <a:latin typeface="Red Hat Text Medium"/>
              <a:ea typeface="Red Hat Text Medium"/>
              <a:cs typeface="Red Hat Text Medium"/>
              <a:sym typeface="Red Hat Text Medium"/>
            </a:endParaRPr>
          </a:p>
        </p:txBody>
      </p:sp>
      <p:sp>
        <p:nvSpPr>
          <p:cNvPr id="754" name="Google Shape;754;p124"/>
          <p:cNvSpPr txBox="1"/>
          <p:nvPr/>
        </p:nvSpPr>
        <p:spPr>
          <a:xfrm>
            <a:off x="7313250" y="4734938"/>
            <a:ext cx="548700" cy="1710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600">
                <a:solidFill>
                  <a:schemeClr val="dk1"/>
                </a:solidFill>
                <a:latin typeface="Red Hat Text"/>
                <a:ea typeface="Red Hat Text"/>
                <a:cs typeface="Red Hat Text"/>
                <a:sym typeface="Red Hat Text"/>
              </a:rPr>
              <a:t>V0000000</a:t>
            </a:r>
            <a:endParaRPr sz="600">
              <a:solidFill>
                <a:schemeClr val="dk1"/>
              </a:solidFill>
              <a:latin typeface="Red Hat Text"/>
              <a:ea typeface="Red Hat Text"/>
              <a:cs typeface="Red Hat Text"/>
              <a:sym typeface="Red Hat Text"/>
            </a:endParaRPr>
          </a:p>
        </p:txBody>
      </p:sp>
    </p:spTree>
  </p:cSld>
  <p:clrMap bg1="lt1" tx1="dk1" bg2="dk2" tx2="lt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 id="2147483783" r:id="rId15"/>
    <p:sldLayoutId id="2147483784" r:id="rId16"/>
    <p:sldLayoutId id="2147483785" r:id="rId17"/>
    <p:sldLayoutId id="2147483786" r:id="rId18"/>
    <p:sldLayoutId id="2147483787" r:id="rId19"/>
    <p:sldLayoutId id="2147483788" r:id="rId20"/>
    <p:sldLayoutId id="2147483789" r:id="rId21"/>
    <p:sldLayoutId id="2147483790" r:id="rId22"/>
    <p:sldLayoutId id="2147483791" r:id="rId23"/>
    <p:sldLayoutId id="2147483792" r:id="rId24"/>
    <p:sldLayoutId id="2147483793" r:id="rId25"/>
    <p:sldLayoutId id="2147483794" r:id="rId26"/>
    <p:sldLayoutId id="2147483795" r:id="rId27"/>
    <p:sldLayoutId id="2147483796" r:id="rId28"/>
    <p:sldLayoutId id="2147483797" r:id="rId29"/>
    <p:sldLayoutId id="2147483798" r:id="rId30"/>
    <p:sldLayoutId id="2147483799" r:id="rId31"/>
    <p:sldLayoutId id="2147483800" r:id="rId32"/>
    <p:sldLayoutId id="2147483801" r:id="rId33"/>
    <p:sldLayoutId id="2147483802" r:id="rId34"/>
    <p:sldLayoutId id="2147483803" r:id="rId35"/>
    <p:sldLayoutId id="2147483804" r:id="rId36"/>
    <p:sldLayoutId id="2147483805" r:id="rId37"/>
    <p:sldLayoutId id="2147483806" r:id="rId38"/>
    <p:sldLayoutId id="2147483807" r:id="rId39"/>
    <p:sldLayoutId id="2147483808" r:id="rId40"/>
    <p:sldLayoutId id="2147483809" r:id="rId41"/>
    <p:sldLayoutId id="2147483810" r:id="rId42"/>
    <p:sldLayoutId id="2147483811" r:id="rId43"/>
    <p:sldLayoutId id="2147483812" r:id="rId44"/>
    <p:sldLayoutId id="2147483813" r:id="rId45"/>
    <p:sldLayoutId id="2147483814" r:id="rId46"/>
    <p:sldLayoutId id="2147483815" r:id="rId47"/>
    <p:sldLayoutId id="2147483816" r:id="rId48"/>
    <p:sldLayoutId id="2147483817" r:id="rId49"/>
    <p:sldLayoutId id="2147483818" r:id="rId50"/>
    <p:sldLayoutId id="2147483819" r:id="rId51"/>
    <p:sldLayoutId id="2147483820" r:id="rId52"/>
    <p:sldLayoutId id="2147483821" r:id="rId53"/>
    <p:sldLayoutId id="2147483822" r:id="rId54"/>
    <p:sldLayoutId id="2147483823" r:id="rId55"/>
    <p:sldLayoutId id="2147483824" r:id="rId56"/>
    <p:sldLayoutId id="2147483825" r:id="rId57"/>
    <p:sldLayoutId id="2147483826" r:id="rId58"/>
    <p:sldLayoutId id="2147483827" r:id="rId59"/>
    <p:sldLayoutId id="2147483828" r:id="rId60"/>
    <p:sldLayoutId id="2147483829" r:id="rId61"/>
    <p:sldLayoutId id="2147483830" r:id="rId62"/>
    <p:sldLayoutId id="2147483831" r:id="rId63"/>
    <p:sldLayoutId id="2147483832" r:id="rId64"/>
    <p:sldLayoutId id="2147483833" r:id="rId65"/>
    <p:sldLayoutId id="2147483834" r:id="rId66"/>
    <p:sldLayoutId id="2147483835" r:id="rId67"/>
    <p:sldLayoutId id="2147483836" r:id="rId68"/>
    <p:sldLayoutId id="2147483837" r:id="rId69"/>
    <p:sldLayoutId id="2147483838" r:id="rId70"/>
    <p:sldLayoutId id="2147483839" r:id="rId71"/>
    <p:sldLayoutId id="2147483840" r:id="rId72"/>
    <p:sldLayoutId id="2147483841" r:id="rId73"/>
    <p:sldLayoutId id="2147483842" r:id="rId74"/>
    <p:sldLayoutId id="2147483843" r:id="rId75"/>
    <p:sldLayoutId id="2147483844" r:id="rId76"/>
    <p:sldLayoutId id="2147483845" r:id="rId77"/>
    <p:sldLayoutId id="2147483846" r:id="rId78"/>
    <p:sldLayoutId id="2147483847" r:id="rId79"/>
    <p:sldLayoutId id="2147483848" r:id="rId80"/>
    <p:sldLayoutId id="2147483849" r:id="rId81"/>
    <p:sldLayoutId id="2147483850" r:id="rId82"/>
    <p:sldLayoutId id="2147483851" r:id="rId83"/>
    <p:sldLayoutId id="2147483852" r:id="rId84"/>
    <p:sldLayoutId id="2147483853" r:id="rId85"/>
    <p:sldLayoutId id="2147483854" r:id="rId86"/>
    <p:sldLayoutId id="2147483855" r:id="rId87"/>
    <p:sldLayoutId id="2147483856" r:id="rId88"/>
    <p:sldLayoutId id="2147483857" r:id="rId89"/>
    <p:sldLayoutId id="2147483858" r:id="rId90"/>
    <p:sldLayoutId id="2147483859" r:id="rId91"/>
    <p:sldLayoutId id="2147483860" r:id="rId92"/>
    <p:sldLayoutId id="2147483861" r:id="rId93"/>
    <p:sldLayoutId id="2147483862" r:id="rId94"/>
    <p:sldLayoutId id="2147483863" r:id="rId95"/>
    <p:sldLayoutId id="2147483864" r:id="rId9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1881"/>
        <p:cNvGrpSpPr/>
        <p:nvPr/>
      </p:nvGrpSpPr>
      <p:grpSpPr>
        <a:xfrm>
          <a:off x="0" y="0"/>
          <a:ext cx="0" cy="0"/>
          <a:chOff x="0" y="0"/>
          <a:chExt cx="0" cy="0"/>
        </a:xfrm>
      </p:grpSpPr>
      <p:sp>
        <p:nvSpPr>
          <p:cNvPr id="1882" name="Google Shape;1882;p221"/>
          <p:cNvSpPr txBox="1">
            <a:spLocks noGrp="1"/>
          </p:cNvSpPr>
          <p:nvPr>
            <p:ph type="title"/>
          </p:nvPr>
        </p:nvSpPr>
        <p:spPr>
          <a:xfrm>
            <a:off x="311700" y="445025"/>
            <a:ext cx="8520600" cy="573000"/>
          </a:xfrm>
          <a:prstGeom prst="rect">
            <a:avLst/>
          </a:prstGeom>
          <a:noFill/>
          <a:ln>
            <a:noFill/>
          </a:ln>
        </p:spPr>
        <p:txBody>
          <a:bodyPr spcFirstLastPara="1" wrap="square" lIns="0" tIns="0" rIns="0" bIns="0" anchor="t" anchorCtr="0">
            <a:noAutofit/>
          </a:bodyPr>
          <a:lstStyle>
            <a:lvl1pPr lvl="0" rtl="0">
              <a:spcBef>
                <a:spcPts val="0"/>
              </a:spcBef>
              <a:spcAft>
                <a:spcPts val="0"/>
              </a:spcAft>
              <a:buClr>
                <a:schemeClr val="dk1"/>
              </a:buClr>
              <a:buSzPts val="2600"/>
              <a:buFont typeface="Red Hat Display"/>
              <a:buNone/>
              <a:defRPr sz="2600">
                <a:solidFill>
                  <a:schemeClr val="dk1"/>
                </a:solidFill>
                <a:latin typeface="Red Hat Display"/>
                <a:ea typeface="Red Hat Display"/>
                <a:cs typeface="Red Hat Display"/>
                <a:sym typeface="Red Hat Display"/>
              </a:defRPr>
            </a:lvl1pPr>
            <a:lvl2pPr lvl="1" rtl="0">
              <a:spcBef>
                <a:spcPts val="0"/>
              </a:spcBef>
              <a:spcAft>
                <a:spcPts val="0"/>
              </a:spcAft>
              <a:buClr>
                <a:schemeClr val="dk1"/>
              </a:buClr>
              <a:buSzPts val="2600"/>
              <a:buFont typeface="Red Hat Display"/>
              <a:buNone/>
              <a:defRPr sz="2600">
                <a:solidFill>
                  <a:schemeClr val="dk1"/>
                </a:solidFill>
                <a:latin typeface="Red Hat Display"/>
                <a:ea typeface="Red Hat Display"/>
                <a:cs typeface="Red Hat Display"/>
                <a:sym typeface="Red Hat Display"/>
              </a:defRPr>
            </a:lvl2pPr>
            <a:lvl3pPr lvl="2" rtl="0">
              <a:spcBef>
                <a:spcPts val="0"/>
              </a:spcBef>
              <a:spcAft>
                <a:spcPts val="0"/>
              </a:spcAft>
              <a:buClr>
                <a:schemeClr val="dk1"/>
              </a:buClr>
              <a:buSzPts val="2600"/>
              <a:buFont typeface="Red Hat Display"/>
              <a:buNone/>
              <a:defRPr sz="2600">
                <a:solidFill>
                  <a:schemeClr val="dk1"/>
                </a:solidFill>
                <a:latin typeface="Red Hat Display"/>
                <a:ea typeface="Red Hat Display"/>
                <a:cs typeface="Red Hat Display"/>
                <a:sym typeface="Red Hat Display"/>
              </a:defRPr>
            </a:lvl3pPr>
            <a:lvl4pPr lvl="3" rtl="0">
              <a:spcBef>
                <a:spcPts val="0"/>
              </a:spcBef>
              <a:spcAft>
                <a:spcPts val="0"/>
              </a:spcAft>
              <a:buClr>
                <a:schemeClr val="dk1"/>
              </a:buClr>
              <a:buSzPts val="2600"/>
              <a:buFont typeface="Red Hat Display"/>
              <a:buNone/>
              <a:defRPr sz="2600">
                <a:solidFill>
                  <a:schemeClr val="dk1"/>
                </a:solidFill>
                <a:latin typeface="Red Hat Display"/>
                <a:ea typeface="Red Hat Display"/>
                <a:cs typeface="Red Hat Display"/>
                <a:sym typeface="Red Hat Display"/>
              </a:defRPr>
            </a:lvl4pPr>
            <a:lvl5pPr lvl="4" rtl="0">
              <a:spcBef>
                <a:spcPts val="0"/>
              </a:spcBef>
              <a:spcAft>
                <a:spcPts val="0"/>
              </a:spcAft>
              <a:buClr>
                <a:schemeClr val="dk1"/>
              </a:buClr>
              <a:buSzPts val="2600"/>
              <a:buFont typeface="Red Hat Display"/>
              <a:buNone/>
              <a:defRPr sz="2600">
                <a:solidFill>
                  <a:schemeClr val="dk1"/>
                </a:solidFill>
                <a:latin typeface="Red Hat Display"/>
                <a:ea typeface="Red Hat Display"/>
                <a:cs typeface="Red Hat Display"/>
                <a:sym typeface="Red Hat Display"/>
              </a:defRPr>
            </a:lvl5pPr>
            <a:lvl6pPr lvl="5" rtl="0">
              <a:spcBef>
                <a:spcPts val="0"/>
              </a:spcBef>
              <a:spcAft>
                <a:spcPts val="0"/>
              </a:spcAft>
              <a:buClr>
                <a:schemeClr val="dk1"/>
              </a:buClr>
              <a:buSzPts val="2600"/>
              <a:buFont typeface="Red Hat Display"/>
              <a:buNone/>
              <a:defRPr sz="2600">
                <a:solidFill>
                  <a:schemeClr val="dk1"/>
                </a:solidFill>
                <a:latin typeface="Red Hat Display"/>
                <a:ea typeface="Red Hat Display"/>
                <a:cs typeface="Red Hat Display"/>
                <a:sym typeface="Red Hat Display"/>
              </a:defRPr>
            </a:lvl6pPr>
            <a:lvl7pPr lvl="6" rtl="0">
              <a:spcBef>
                <a:spcPts val="0"/>
              </a:spcBef>
              <a:spcAft>
                <a:spcPts val="0"/>
              </a:spcAft>
              <a:buClr>
                <a:schemeClr val="dk1"/>
              </a:buClr>
              <a:buSzPts val="2600"/>
              <a:buFont typeface="Red Hat Display"/>
              <a:buNone/>
              <a:defRPr sz="2600">
                <a:solidFill>
                  <a:schemeClr val="dk1"/>
                </a:solidFill>
                <a:latin typeface="Red Hat Display"/>
                <a:ea typeface="Red Hat Display"/>
                <a:cs typeface="Red Hat Display"/>
                <a:sym typeface="Red Hat Display"/>
              </a:defRPr>
            </a:lvl7pPr>
            <a:lvl8pPr lvl="7" rtl="0">
              <a:spcBef>
                <a:spcPts val="0"/>
              </a:spcBef>
              <a:spcAft>
                <a:spcPts val="0"/>
              </a:spcAft>
              <a:buClr>
                <a:schemeClr val="dk1"/>
              </a:buClr>
              <a:buSzPts val="2600"/>
              <a:buFont typeface="Red Hat Display"/>
              <a:buNone/>
              <a:defRPr sz="2600">
                <a:solidFill>
                  <a:schemeClr val="dk1"/>
                </a:solidFill>
                <a:latin typeface="Red Hat Display"/>
                <a:ea typeface="Red Hat Display"/>
                <a:cs typeface="Red Hat Display"/>
                <a:sym typeface="Red Hat Display"/>
              </a:defRPr>
            </a:lvl8pPr>
            <a:lvl9pPr lvl="8" rtl="0">
              <a:spcBef>
                <a:spcPts val="0"/>
              </a:spcBef>
              <a:spcAft>
                <a:spcPts val="0"/>
              </a:spcAft>
              <a:buClr>
                <a:schemeClr val="dk1"/>
              </a:buClr>
              <a:buSzPts val="2600"/>
              <a:buFont typeface="Red Hat Display"/>
              <a:buNone/>
              <a:defRPr sz="2600">
                <a:solidFill>
                  <a:schemeClr val="dk1"/>
                </a:solidFill>
                <a:latin typeface="Red Hat Display"/>
                <a:ea typeface="Red Hat Display"/>
                <a:cs typeface="Red Hat Display"/>
                <a:sym typeface="Red Hat Display"/>
              </a:defRPr>
            </a:lvl9pPr>
          </a:lstStyle>
          <a:p>
            <a:endParaRPr/>
          </a:p>
        </p:txBody>
      </p:sp>
      <p:sp>
        <p:nvSpPr>
          <p:cNvPr id="1883" name="Google Shape;1883;p221"/>
          <p:cNvSpPr txBox="1">
            <a:spLocks noGrp="1"/>
          </p:cNvSpPr>
          <p:nvPr>
            <p:ph type="body" idx="1"/>
          </p:nvPr>
        </p:nvSpPr>
        <p:spPr>
          <a:xfrm>
            <a:off x="311700" y="1152475"/>
            <a:ext cx="8520600" cy="3416400"/>
          </a:xfrm>
          <a:prstGeom prst="rect">
            <a:avLst/>
          </a:prstGeom>
          <a:noFill/>
          <a:ln>
            <a:noFill/>
          </a:ln>
        </p:spPr>
        <p:txBody>
          <a:bodyPr spcFirstLastPara="1" wrap="square" lIns="0" tIns="0" rIns="0" bIns="0" anchor="t" anchorCtr="0">
            <a:noAutofit/>
          </a:bodyPr>
          <a:lstStyle>
            <a:lvl1pPr marL="457200" lvl="0" indent="-317500" rtl="0">
              <a:lnSpc>
                <a:spcPct val="140000"/>
              </a:lnSpc>
              <a:spcBef>
                <a:spcPts val="0"/>
              </a:spcBef>
              <a:spcAft>
                <a:spcPts val="0"/>
              </a:spcAft>
              <a:buClr>
                <a:schemeClr val="accent1"/>
              </a:buClr>
              <a:buSzPts val="1400"/>
              <a:buFont typeface="Red Hat Display"/>
              <a:buChar char="▸"/>
              <a:defRPr sz="1400">
                <a:latin typeface="Red Hat Display"/>
                <a:ea typeface="Red Hat Display"/>
                <a:cs typeface="Red Hat Display"/>
                <a:sym typeface="Red Hat Display"/>
              </a:defRPr>
            </a:lvl1pPr>
            <a:lvl2pPr marL="914400" lvl="1" indent="-317500" rtl="0">
              <a:lnSpc>
                <a:spcPct val="140000"/>
              </a:lnSpc>
              <a:spcBef>
                <a:spcPts val="400"/>
              </a:spcBef>
              <a:spcAft>
                <a:spcPts val="0"/>
              </a:spcAft>
              <a:buSzPts val="1400"/>
              <a:buFont typeface="Red Hat Display"/>
              <a:buChar char="･"/>
              <a:defRPr sz="1400">
                <a:latin typeface="Red Hat Display"/>
                <a:ea typeface="Red Hat Display"/>
                <a:cs typeface="Red Hat Display"/>
                <a:sym typeface="Red Hat Display"/>
              </a:defRPr>
            </a:lvl2pPr>
            <a:lvl3pPr marL="1371600" lvl="2" indent="-317500" rtl="0">
              <a:lnSpc>
                <a:spcPct val="140000"/>
              </a:lnSpc>
              <a:spcBef>
                <a:spcPts val="400"/>
              </a:spcBef>
              <a:spcAft>
                <a:spcPts val="0"/>
              </a:spcAft>
              <a:buSzPts val="1400"/>
              <a:buFont typeface="Red Hat Display"/>
              <a:buChar char="･"/>
              <a:defRPr sz="1400">
                <a:latin typeface="Red Hat Display"/>
                <a:ea typeface="Red Hat Display"/>
                <a:cs typeface="Red Hat Display"/>
                <a:sym typeface="Red Hat Display"/>
              </a:defRPr>
            </a:lvl3pPr>
            <a:lvl4pPr marL="1828800" lvl="3" indent="-317500" rtl="0">
              <a:lnSpc>
                <a:spcPct val="140000"/>
              </a:lnSpc>
              <a:spcBef>
                <a:spcPts val="400"/>
              </a:spcBef>
              <a:spcAft>
                <a:spcPts val="0"/>
              </a:spcAft>
              <a:buSzPts val="1400"/>
              <a:buFont typeface="Red Hat Display"/>
              <a:buChar char="･"/>
              <a:defRPr sz="1400">
                <a:latin typeface="Red Hat Display"/>
                <a:ea typeface="Red Hat Display"/>
                <a:cs typeface="Red Hat Display"/>
                <a:sym typeface="Red Hat Display"/>
              </a:defRPr>
            </a:lvl4pPr>
            <a:lvl5pPr marL="2286000" lvl="4" indent="-317500" rtl="0">
              <a:lnSpc>
                <a:spcPct val="140000"/>
              </a:lnSpc>
              <a:spcBef>
                <a:spcPts val="400"/>
              </a:spcBef>
              <a:spcAft>
                <a:spcPts val="0"/>
              </a:spcAft>
              <a:buSzPts val="1400"/>
              <a:buFont typeface="Red Hat Display"/>
              <a:buChar char="･"/>
              <a:defRPr sz="1400">
                <a:latin typeface="Red Hat Display"/>
                <a:ea typeface="Red Hat Display"/>
                <a:cs typeface="Red Hat Display"/>
                <a:sym typeface="Red Hat Display"/>
              </a:defRPr>
            </a:lvl5pPr>
            <a:lvl6pPr marL="2743200" lvl="5" indent="-317500" rtl="0">
              <a:lnSpc>
                <a:spcPct val="140000"/>
              </a:lnSpc>
              <a:spcBef>
                <a:spcPts val="400"/>
              </a:spcBef>
              <a:spcAft>
                <a:spcPts val="0"/>
              </a:spcAft>
              <a:buSzPts val="1400"/>
              <a:buFont typeface="Red Hat Display"/>
              <a:buChar char="･"/>
              <a:defRPr sz="1400">
                <a:latin typeface="Red Hat Display"/>
                <a:ea typeface="Red Hat Display"/>
                <a:cs typeface="Red Hat Display"/>
                <a:sym typeface="Red Hat Display"/>
              </a:defRPr>
            </a:lvl6pPr>
            <a:lvl7pPr marL="3200400" lvl="6" indent="-317500" rtl="0">
              <a:lnSpc>
                <a:spcPct val="140000"/>
              </a:lnSpc>
              <a:spcBef>
                <a:spcPts val="400"/>
              </a:spcBef>
              <a:spcAft>
                <a:spcPts val="0"/>
              </a:spcAft>
              <a:buSzPts val="1400"/>
              <a:buFont typeface="Red Hat Display"/>
              <a:buChar char="･"/>
              <a:defRPr sz="1400">
                <a:latin typeface="Red Hat Display"/>
                <a:ea typeface="Red Hat Display"/>
                <a:cs typeface="Red Hat Display"/>
                <a:sym typeface="Red Hat Display"/>
              </a:defRPr>
            </a:lvl7pPr>
            <a:lvl8pPr marL="3657600" lvl="7" indent="-317500" rtl="0">
              <a:lnSpc>
                <a:spcPct val="140000"/>
              </a:lnSpc>
              <a:spcBef>
                <a:spcPts val="400"/>
              </a:spcBef>
              <a:spcAft>
                <a:spcPts val="0"/>
              </a:spcAft>
              <a:buSzPts val="1400"/>
              <a:buFont typeface="Red Hat Display"/>
              <a:buChar char="･"/>
              <a:defRPr sz="1400">
                <a:latin typeface="Red Hat Display"/>
                <a:ea typeface="Red Hat Display"/>
                <a:cs typeface="Red Hat Display"/>
                <a:sym typeface="Red Hat Display"/>
              </a:defRPr>
            </a:lvl8pPr>
            <a:lvl9pPr marL="4114800" lvl="8" indent="-317500" rtl="0">
              <a:lnSpc>
                <a:spcPct val="140000"/>
              </a:lnSpc>
              <a:spcBef>
                <a:spcPts val="400"/>
              </a:spcBef>
              <a:spcAft>
                <a:spcPts val="400"/>
              </a:spcAft>
              <a:buSzPts val="1400"/>
              <a:buFont typeface="Red Hat Display"/>
              <a:buChar char="･"/>
              <a:defRPr sz="1400">
                <a:latin typeface="Red Hat Display"/>
                <a:ea typeface="Red Hat Display"/>
                <a:cs typeface="Red Hat Display"/>
                <a:sym typeface="Red Hat Display"/>
              </a:defRPr>
            </a:lvl9pPr>
          </a:lstStyle>
          <a:p>
            <a:endParaRPr/>
          </a:p>
        </p:txBody>
      </p:sp>
    </p:spTree>
  </p:cSld>
  <p:clrMap bg1="lt1" tx1="dk1" bg2="dk2" tx2="lt2" accent1="accent1" accent2="accent2" accent3="accent3" accent4="accent4" accent5="accent5" accent6="accent6" hlink="hlink" folHlink="folHlink"/>
  <p:sldLayoutIdLst>
    <p:sldLayoutId id="2147483865" r:id="rId1"/>
    <p:sldLayoutId id="2147483866" r:id="rId2"/>
    <p:sldLayoutId id="2147483867" r:id="rId3"/>
    <p:sldLayoutId id="2147483868" r:id="rId4"/>
    <p:sldLayoutId id="2147483869" r:id="rId5"/>
    <p:sldLayoutId id="2147483870" r:id="rId6"/>
    <p:sldLayoutId id="2147483871" r:id="rId7"/>
    <p:sldLayoutId id="2147483872" r:id="rId8"/>
    <p:sldLayoutId id="2147483873" r:id="rId9"/>
    <p:sldLayoutId id="2147483874" r:id="rId10"/>
    <p:sldLayoutId id="2147483875" r:id="rId11"/>
    <p:sldLayoutId id="2147483876" r:id="rId12"/>
    <p:sldLayoutId id="2147483877" r:id="rId13"/>
    <p:sldLayoutId id="2147483878" r:id="rId14"/>
    <p:sldLayoutId id="2147483879" r:id="rId15"/>
    <p:sldLayoutId id="2147483880" r:id="rId16"/>
    <p:sldLayoutId id="2147483881" r:id="rId17"/>
    <p:sldLayoutId id="2147483882" r:id="rId18"/>
    <p:sldLayoutId id="2147483883" r:id="rId19"/>
    <p:sldLayoutId id="2147483884" r:id="rId20"/>
    <p:sldLayoutId id="2147483885" r:id="rId21"/>
    <p:sldLayoutId id="2147483886" r:id="rId22"/>
    <p:sldLayoutId id="2147483887" r:id="rId23"/>
    <p:sldLayoutId id="2147483888" r:id="rId24"/>
    <p:sldLayoutId id="2147483889" r:id="rId25"/>
    <p:sldLayoutId id="2147483890" r:id="rId26"/>
    <p:sldLayoutId id="2147483891" r:id="rId27"/>
    <p:sldLayoutId id="2147483892" r:id="rId28"/>
    <p:sldLayoutId id="2147483893" r:id="rId29"/>
    <p:sldLayoutId id="2147483894" r:id="rId30"/>
    <p:sldLayoutId id="2147483895" r:id="rId31"/>
    <p:sldLayoutId id="2147483896" r:id="rId32"/>
    <p:sldLayoutId id="2147483897" r:id="rId33"/>
    <p:sldLayoutId id="2147483898" r:id="rId34"/>
    <p:sldLayoutId id="2147483899" r:id="rId35"/>
    <p:sldLayoutId id="2147483900" r:id="rId36"/>
    <p:sldLayoutId id="2147483901" r:id="rId37"/>
    <p:sldLayoutId id="2147483902" r:id="rId38"/>
    <p:sldLayoutId id="2147483903" r:id="rId39"/>
    <p:sldLayoutId id="2147483904" r:id="rId40"/>
    <p:sldLayoutId id="2147483905" r:id="rId41"/>
    <p:sldLayoutId id="2147483906" r:id="rId42"/>
    <p:sldLayoutId id="2147483907" r:id="rId43"/>
    <p:sldLayoutId id="2147483908" r:id="rId44"/>
    <p:sldLayoutId id="2147483909" r:id="rId45"/>
    <p:sldLayoutId id="2147483910" r:id="rId46"/>
    <p:sldLayoutId id="2147483911" r:id="rId47"/>
    <p:sldLayoutId id="2147483912" r:id="rId48"/>
    <p:sldLayoutId id="2147483913" r:id="rId49"/>
    <p:sldLayoutId id="2147483914" r:id="rId50"/>
    <p:sldLayoutId id="2147483915" r:id="rId51"/>
    <p:sldLayoutId id="2147483916" r:id="rId52"/>
    <p:sldLayoutId id="2147483917" r:id="rId53"/>
    <p:sldLayoutId id="2147483918" r:id="rId54"/>
    <p:sldLayoutId id="2147483919" r:id="rId55"/>
    <p:sldLayoutId id="2147483920" r:id="rId56"/>
    <p:sldLayoutId id="2147483921" r:id="rId57"/>
    <p:sldLayoutId id="2147483922" r:id="rId58"/>
    <p:sldLayoutId id="2147483923" r:id="rId59"/>
    <p:sldLayoutId id="2147483924" r:id="rId60"/>
    <p:sldLayoutId id="2147483925" r:id="rId61"/>
    <p:sldLayoutId id="2147483926" r:id="rId62"/>
    <p:sldLayoutId id="2147483927" r:id="rId63"/>
    <p:sldLayoutId id="2147483928" r:id="rId64"/>
    <p:sldLayoutId id="2147483929" r:id="rId6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3082"/>
        <p:cNvGrpSpPr/>
        <p:nvPr/>
      </p:nvGrpSpPr>
      <p:grpSpPr>
        <a:xfrm>
          <a:off x="0" y="0"/>
          <a:ext cx="0" cy="0"/>
          <a:chOff x="0" y="0"/>
          <a:chExt cx="0" cy="0"/>
        </a:xfrm>
      </p:grpSpPr>
      <p:sp>
        <p:nvSpPr>
          <p:cNvPr id="3083" name="Google Shape;3083;p287"/>
          <p:cNvSpPr txBox="1">
            <a:spLocks noGrp="1"/>
          </p:cNvSpPr>
          <p:nvPr>
            <p:ph type="title"/>
          </p:nvPr>
        </p:nvSpPr>
        <p:spPr>
          <a:xfrm>
            <a:off x="311700" y="445025"/>
            <a:ext cx="8520600" cy="573000"/>
          </a:xfrm>
          <a:prstGeom prst="rect">
            <a:avLst/>
          </a:prstGeom>
          <a:noFill/>
          <a:ln>
            <a:noFill/>
          </a:ln>
        </p:spPr>
        <p:txBody>
          <a:bodyPr spcFirstLastPara="1" wrap="square" lIns="0" tIns="0" rIns="0" bIns="0" anchor="t" anchorCtr="0">
            <a:noAutofit/>
          </a:bodyPr>
          <a:lstStyle>
            <a:lvl1pPr lvl="0" rtl="0">
              <a:spcBef>
                <a:spcPts val="0"/>
              </a:spcBef>
              <a:spcAft>
                <a:spcPts val="0"/>
              </a:spcAft>
              <a:buClr>
                <a:schemeClr val="dk1"/>
              </a:buClr>
              <a:buSzPts val="2600"/>
              <a:buFont typeface="Red Hat Display"/>
              <a:buNone/>
              <a:defRPr sz="2600">
                <a:solidFill>
                  <a:schemeClr val="dk1"/>
                </a:solidFill>
                <a:latin typeface="Red Hat Display"/>
                <a:ea typeface="Red Hat Display"/>
                <a:cs typeface="Red Hat Display"/>
                <a:sym typeface="Red Hat Display"/>
              </a:defRPr>
            </a:lvl1pPr>
            <a:lvl2pPr lvl="1" rtl="0">
              <a:spcBef>
                <a:spcPts val="0"/>
              </a:spcBef>
              <a:spcAft>
                <a:spcPts val="0"/>
              </a:spcAft>
              <a:buClr>
                <a:schemeClr val="dk1"/>
              </a:buClr>
              <a:buSzPts val="2600"/>
              <a:buFont typeface="Red Hat Display"/>
              <a:buNone/>
              <a:defRPr sz="2600">
                <a:solidFill>
                  <a:schemeClr val="dk1"/>
                </a:solidFill>
                <a:latin typeface="Red Hat Display"/>
                <a:ea typeface="Red Hat Display"/>
                <a:cs typeface="Red Hat Display"/>
                <a:sym typeface="Red Hat Display"/>
              </a:defRPr>
            </a:lvl2pPr>
            <a:lvl3pPr lvl="2" rtl="0">
              <a:spcBef>
                <a:spcPts val="0"/>
              </a:spcBef>
              <a:spcAft>
                <a:spcPts val="0"/>
              </a:spcAft>
              <a:buClr>
                <a:schemeClr val="dk1"/>
              </a:buClr>
              <a:buSzPts val="2600"/>
              <a:buFont typeface="Red Hat Display"/>
              <a:buNone/>
              <a:defRPr sz="2600">
                <a:solidFill>
                  <a:schemeClr val="dk1"/>
                </a:solidFill>
                <a:latin typeface="Red Hat Display"/>
                <a:ea typeface="Red Hat Display"/>
                <a:cs typeface="Red Hat Display"/>
                <a:sym typeface="Red Hat Display"/>
              </a:defRPr>
            </a:lvl3pPr>
            <a:lvl4pPr lvl="3" rtl="0">
              <a:spcBef>
                <a:spcPts val="0"/>
              </a:spcBef>
              <a:spcAft>
                <a:spcPts val="0"/>
              </a:spcAft>
              <a:buClr>
                <a:schemeClr val="dk1"/>
              </a:buClr>
              <a:buSzPts val="2600"/>
              <a:buFont typeface="Red Hat Display"/>
              <a:buNone/>
              <a:defRPr sz="2600">
                <a:solidFill>
                  <a:schemeClr val="dk1"/>
                </a:solidFill>
                <a:latin typeface="Red Hat Display"/>
                <a:ea typeface="Red Hat Display"/>
                <a:cs typeface="Red Hat Display"/>
                <a:sym typeface="Red Hat Display"/>
              </a:defRPr>
            </a:lvl4pPr>
            <a:lvl5pPr lvl="4" rtl="0">
              <a:spcBef>
                <a:spcPts val="0"/>
              </a:spcBef>
              <a:spcAft>
                <a:spcPts val="0"/>
              </a:spcAft>
              <a:buClr>
                <a:schemeClr val="dk1"/>
              </a:buClr>
              <a:buSzPts val="2600"/>
              <a:buFont typeface="Red Hat Display"/>
              <a:buNone/>
              <a:defRPr sz="2600">
                <a:solidFill>
                  <a:schemeClr val="dk1"/>
                </a:solidFill>
                <a:latin typeface="Red Hat Display"/>
                <a:ea typeface="Red Hat Display"/>
                <a:cs typeface="Red Hat Display"/>
                <a:sym typeface="Red Hat Display"/>
              </a:defRPr>
            </a:lvl5pPr>
            <a:lvl6pPr lvl="5" rtl="0">
              <a:spcBef>
                <a:spcPts val="0"/>
              </a:spcBef>
              <a:spcAft>
                <a:spcPts val="0"/>
              </a:spcAft>
              <a:buClr>
                <a:schemeClr val="dk1"/>
              </a:buClr>
              <a:buSzPts val="2600"/>
              <a:buFont typeface="Red Hat Display"/>
              <a:buNone/>
              <a:defRPr sz="2600">
                <a:solidFill>
                  <a:schemeClr val="dk1"/>
                </a:solidFill>
                <a:latin typeface="Red Hat Display"/>
                <a:ea typeface="Red Hat Display"/>
                <a:cs typeface="Red Hat Display"/>
                <a:sym typeface="Red Hat Display"/>
              </a:defRPr>
            </a:lvl6pPr>
            <a:lvl7pPr lvl="6" rtl="0">
              <a:spcBef>
                <a:spcPts val="0"/>
              </a:spcBef>
              <a:spcAft>
                <a:spcPts val="0"/>
              </a:spcAft>
              <a:buClr>
                <a:schemeClr val="dk1"/>
              </a:buClr>
              <a:buSzPts val="2600"/>
              <a:buFont typeface="Red Hat Display"/>
              <a:buNone/>
              <a:defRPr sz="2600">
                <a:solidFill>
                  <a:schemeClr val="dk1"/>
                </a:solidFill>
                <a:latin typeface="Red Hat Display"/>
                <a:ea typeface="Red Hat Display"/>
                <a:cs typeface="Red Hat Display"/>
                <a:sym typeface="Red Hat Display"/>
              </a:defRPr>
            </a:lvl7pPr>
            <a:lvl8pPr lvl="7" rtl="0">
              <a:spcBef>
                <a:spcPts val="0"/>
              </a:spcBef>
              <a:spcAft>
                <a:spcPts val="0"/>
              </a:spcAft>
              <a:buClr>
                <a:schemeClr val="dk1"/>
              </a:buClr>
              <a:buSzPts val="2600"/>
              <a:buFont typeface="Red Hat Display"/>
              <a:buNone/>
              <a:defRPr sz="2600">
                <a:solidFill>
                  <a:schemeClr val="dk1"/>
                </a:solidFill>
                <a:latin typeface="Red Hat Display"/>
                <a:ea typeface="Red Hat Display"/>
                <a:cs typeface="Red Hat Display"/>
                <a:sym typeface="Red Hat Display"/>
              </a:defRPr>
            </a:lvl8pPr>
            <a:lvl9pPr lvl="8" rtl="0">
              <a:spcBef>
                <a:spcPts val="0"/>
              </a:spcBef>
              <a:spcAft>
                <a:spcPts val="0"/>
              </a:spcAft>
              <a:buClr>
                <a:schemeClr val="dk1"/>
              </a:buClr>
              <a:buSzPts val="2600"/>
              <a:buFont typeface="Red Hat Display"/>
              <a:buNone/>
              <a:defRPr sz="2600">
                <a:solidFill>
                  <a:schemeClr val="dk1"/>
                </a:solidFill>
                <a:latin typeface="Red Hat Display"/>
                <a:ea typeface="Red Hat Display"/>
                <a:cs typeface="Red Hat Display"/>
                <a:sym typeface="Red Hat Display"/>
              </a:defRPr>
            </a:lvl9pPr>
          </a:lstStyle>
          <a:p>
            <a:endParaRPr/>
          </a:p>
        </p:txBody>
      </p:sp>
      <p:sp>
        <p:nvSpPr>
          <p:cNvPr id="3084" name="Google Shape;3084;p287"/>
          <p:cNvSpPr txBox="1">
            <a:spLocks noGrp="1"/>
          </p:cNvSpPr>
          <p:nvPr>
            <p:ph type="body" idx="1"/>
          </p:nvPr>
        </p:nvSpPr>
        <p:spPr>
          <a:xfrm>
            <a:off x="311700" y="1152475"/>
            <a:ext cx="8520600" cy="3416400"/>
          </a:xfrm>
          <a:prstGeom prst="rect">
            <a:avLst/>
          </a:prstGeom>
          <a:noFill/>
          <a:ln>
            <a:noFill/>
          </a:ln>
        </p:spPr>
        <p:txBody>
          <a:bodyPr spcFirstLastPara="1" wrap="square" lIns="0" tIns="0" rIns="0" bIns="0" anchor="t" anchorCtr="0">
            <a:noAutofit/>
          </a:bodyPr>
          <a:lstStyle>
            <a:lvl1pPr marL="457200" lvl="0" indent="-304800" rtl="0">
              <a:lnSpc>
                <a:spcPct val="140000"/>
              </a:lnSpc>
              <a:spcBef>
                <a:spcPts val="0"/>
              </a:spcBef>
              <a:spcAft>
                <a:spcPts val="0"/>
              </a:spcAft>
              <a:buClr>
                <a:schemeClr val="accent1"/>
              </a:buClr>
              <a:buSzPts val="1200"/>
              <a:buFont typeface="Red Hat Text"/>
              <a:buChar char="▸"/>
              <a:defRPr sz="1200">
                <a:latin typeface="Red Hat Text"/>
                <a:ea typeface="Red Hat Text"/>
                <a:cs typeface="Red Hat Text"/>
                <a:sym typeface="Red Hat Text"/>
              </a:defRPr>
            </a:lvl1pPr>
            <a:lvl2pPr marL="914400" lvl="1" indent="-298450" rtl="0">
              <a:lnSpc>
                <a:spcPct val="140000"/>
              </a:lnSpc>
              <a:spcBef>
                <a:spcPts val="400"/>
              </a:spcBef>
              <a:spcAft>
                <a:spcPts val="0"/>
              </a:spcAft>
              <a:buSzPts val="1100"/>
              <a:buFont typeface="Red Hat Text"/>
              <a:buChar char="･"/>
              <a:defRPr sz="1100">
                <a:latin typeface="Red Hat Text"/>
                <a:ea typeface="Red Hat Text"/>
                <a:cs typeface="Red Hat Text"/>
                <a:sym typeface="Red Hat Text"/>
              </a:defRPr>
            </a:lvl2pPr>
            <a:lvl3pPr marL="1371600" lvl="2" indent="-298450" rtl="0">
              <a:lnSpc>
                <a:spcPct val="140000"/>
              </a:lnSpc>
              <a:spcBef>
                <a:spcPts val="400"/>
              </a:spcBef>
              <a:spcAft>
                <a:spcPts val="0"/>
              </a:spcAft>
              <a:buSzPts val="1100"/>
              <a:buFont typeface="Red Hat Text"/>
              <a:buChar char="･"/>
              <a:defRPr sz="1100">
                <a:latin typeface="Red Hat Text"/>
                <a:ea typeface="Red Hat Text"/>
                <a:cs typeface="Red Hat Text"/>
                <a:sym typeface="Red Hat Text"/>
              </a:defRPr>
            </a:lvl3pPr>
            <a:lvl4pPr marL="1828800" lvl="3" indent="-298450" rtl="0">
              <a:lnSpc>
                <a:spcPct val="140000"/>
              </a:lnSpc>
              <a:spcBef>
                <a:spcPts val="400"/>
              </a:spcBef>
              <a:spcAft>
                <a:spcPts val="0"/>
              </a:spcAft>
              <a:buSzPts val="1100"/>
              <a:buFont typeface="Red Hat Text"/>
              <a:buChar char="･"/>
              <a:defRPr sz="1100">
                <a:latin typeface="Red Hat Text"/>
                <a:ea typeface="Red Hat Text"/>
                <a:cs typeface="Red Hat Text"/>
                <a:sym typeface="Red Hat Text"/>
              </a:defRPr>
            </a:lvl4pPr>
            <a:lvl5pPr marL="2286000" lvl="4" indent="-298450" rtl="0">
              <a:lnSpc>
                <a:spcPct val="140000"/>
              </a:lnSpc>
              <a:spcBef>
                <a:spcPts val="400"/>
              </a:spcBef>
              <a:spcAft>
                <a:spcPts val="0"/>
              </a:spcAft>
              <a:buSzPts val="1100"/>
              <a:buFont typeface="Red Hat Text"/>
              <a:buChar char="･"/>
              <a:defRPr sz="1100">
                <a:latin typeface="Red Hat Text"/>
                <a:ea typeface="Red Hat Text"/>
                <a:cs typeface="Red Hat Text"/>
                <a:sym typeface="Red Hat Text"/>
              </a:defRPr>
            </a:lvl5pPr>
            <a:lvl6pPr marL="2743200" lvl="5" indent="-298450" rtl="0">
              <a:lnSpc>
                <a:spcPct val="140000"/>
              </a:lnSpc>
              <a:spcBef>
                <a:spcPts val="400"/>
              </a:spcBef>
              <a:spcAft>
                <a:spcPts val="0"/>
              </a:spcAft>
              <a:buSzPts val="1100"/>
              <a:buFont typeface="Red Hat Text"/>
              <a:buChar char="･"/>
              <a:defRPr sz="1100">
                <a:latin typeface="Red Hat Text"/>
                <a:ea typeface="Red Hat Text"/>
                <a:cs typeface="Red Hat Text"/>
                <a:sym typeface="Red Hat Text"/>
              </a:defRPr>
            </a:lvl6pPr>
            <a:lvl7pPr marL="3200400" lvl="6" indent="-298450" rtl="0">
              <a:lnSpc>
                <a:spcPct val="140000"/>
              </a:lnSpc>
              <a:spcBef>
                <a:spcPts val="400"/>
              </a:spcBef>
              <a:spcAft>
                <a:spcPts val="0"/>
              </a:spcAft>
              <a:buSzPts val="1100"/>
              <a:buFont typeface="Red Hat Text"/>
              <a:buChar char="･"/>
              <a:defRPr sz="1100">
                <a:latin typeface="Red Hat Text"/>
                <a:ea typeface="Red Hat Text"/>
                <a:cs typeface="Red Hat Text"/>
                <a:sym typeface="Red Hat Text"/>
              </a:defRPr>
            </a:lvl7pPr>
            <a:lvl8pPr marL="3657600" lvl="7" indent="-298450" rtl="0">
              <a:lnSpc>
                <a:spcPct val="140000"/>
              </a:lnSpc>
              <a:spcBef>
                <a:spcPts val="400"/>
              </a:spcBef>
              <a:spcAft>
                <a:spcPts val="0"/>
              </a:spcAft>
              <a:buSzPts val="1100"/>
              <a:buFont typeface="Red Hat Text"/>
              <a:buChar char="･"/>
              <a:defRPr sz="1100">
                <a:latin typeface="Red Hat Text"/>
                <a:ea typeface="Red Hat Text"/>
                <a:cs typeface="Red Hat Text"/>
                <a:sym typeface="Red Hat Text"/>
              </a:defRPr>
            </a:lvl8pPr>
            <a:lvl9pPr marL="4114800" lvl="8" indent="-298450" rtl="0">
              <a:lnSpc>
                <a:spcPct val="140000"/>
              </a:lnSpc>
              <a:spcBef>
                <a:spcPts val="400"/>
              </a:spcBef>
              <a:spcAft>
                <a:spcPts val="400"/>
              </a:spcAft>
              <a:buSzPts val="1100"/>
              <a:buFont typeface="Red Hat Text"/>
              <a:buChar char="･"/>
              <a:defRPr sz="1100">
                <a:latin typeface="Red Hat Text"/>
                <a:ea typeface="Red Hat Text"/>
                <a:cs typeface="Red Hat Text"/>
                <a:sym typeface="Red Hat Text"/>
              </a:defRPr>
            </a:lvl9pPr>
          </a:lstStyle>
          <a:p>
            <a:endParaRPr/>
          </a:p>
        </p:txBody>
      </p:sp>
    </p:spTree>
  </p:cSld>
  <p:clrMap bg1="lt1" tx1="dk1" bg2="dk2" tx2="lt2" accent1="accent1" accent2="accent2" accent3="accent3" accent4="accent4" accent5="accent5" accent6="accent6" hlink="hlink" folHlink="folHlink"/>
  <p:sldLayoutIdLst>
    <p:sldLayoutId id="2147483930" r:id="rId1"/>
    <p:sldLayoutId id="2147483931" r:id="rId2"/>
    <p:sldLayoutId id="2147483932" r:id="rId3"/>
    <p:sldLayoutId id="2147483933" r:id="rId4"/>
    <p:sldLayoutId id="2147483934" r:id="rId5"/>
    <p:sldLayoutId id="2147483935" r:id="rId6"/>
    <p:sldLayoutId id="2147483936" r:id="rId7"/>
    <p:sldLayoutId id="2147483937" r:id="rId8"/>
    <p:sldLayoutId id="2147483938" r:id="rId9"/>
    <p:sldLayoutId id="2147483939" r:id="rId10"/>
    <p:sldLayoutId id="2147483940" r:id="rId11"/>
    <p:sldLayoutId id="2147483941" r:id="rId12"/>
    <p:sldLayoutId id="2147483942" r:id="rId13"/>
    <p:sldLayoutId id="2147483943" r:id="rId14"/>
    <p:sldLayoutId id="2147483944" r:id="rId15"/>
    <p:sldLayoutId id="2147483945" r:id="rId16"/>
    <p:sldLayoutId id="2147483946" r:id="rId17"/>
    <p:sldLayoutId id="2147483947" r:id="rId18"/>
    <p:sldLayoutId id="2147483948" r:id="rId19"/>
    <p:sldLayoutId id="2147483949" r:id="rId20"/>
    <p:sldLayoutId id="2147483950" r:id="rId21"/>
    <p:sldLayoutId id="2147483951" r:id="rId22"/>
    <p:sldLayoutId id="2147483952" r:id="rId23"/>
    <p:sldLayoutId id="2147483953" r:id="rId24"/>
    <p:sldLayoutId id="2147483954" r:id="rId25"/>
    <p:sldLayoutId id="2147483955" r:id="rId26"/>
    <p:sldLayoutId id="2147483956" r:id="rId27"/>
    <p:sldLayoutId id="2147483957" r:id="rId28"/>
    <p:sldLayoutId id="2147483958" r:id="rId29"/>
    <p:sldLayoutId id="2147483959" r:id="rId30"/>
    <p:sldLayoutId id="2147483960" r:id="rId31"/>
    <p:sldLayoutId id="2147483961" r:id="rId32"/>
    <p:sldLayoutId id="2147483962" r:id="rId33"/>
    <p:sldLayoutId id="2147483963" r:id="rId34"/>
    <p:sldLayoutId id="2147483964" r:id="rId35"/>
    <p:sldLayoutId id="2147483965" r:id="rId36"/>
    <p:sldLayoutId id="2147483966" r:id="rId37"/>
    <p:sldLayoutId id="2147483967" r:id="rId38"/>
    <p:sldLayoutId id="2147483968" r:id="rId39"/>
    <p:sldLayoutId id="2147483969" r:id="rId40"/>
    <p:sldLayoutId id="2147483970" r:id="rId41"/>
    <p:sldLayoutId id="2147483971" r:id="rId42"/>
    <p:sldLayoutId id="2147483972" r:id="rId43"/>
    <p:sldLayoutId id="2147483973" r:id="rId44"/>
    <p:sldLayoutId id="2147483974" r:id="rId45"/>
    <p:sldLayoutId id="2147483975" r:id="rId46"/>
    <p:sldLayoutId id="2147483976" r:id="rId47"/>
    <p:sldLayoutId id="2147483977" r:id="rId48"/>
    <p:sldLayoutId id="2147483978" r:id="rId49"/>
    <p:sldLayoutId id="2147483979" r:id="rId50"/>
    <p:sldLayoutId id="2147483980" r:id="rId51"/>
    <p:sldLayoutId id="2147483981" r:id="rId52"/>
    <p:sldLayoutId id="2147483982" r:id="rId53"/>
    <p:sldLayoutId id="2147483983" r:id="rId54"/>
    <p:sldLayoutId id="2147483984" r:id="rId55"/>
    <p:sldLayoutId id="2147483985" r:id="rId56"/>
    <p:sldLayoutId id="2147483986" r:id="rId57"/>
    <p:sldLayoutId id="2147483987" r:id="rId58"/>
    <p:sldLayoutId id="2147483988" r:id="rId59"/>
    <p:sldLayoutId id="2147483989" r:id="rId60"/>
    <p:sldLayoutId id="2147483990" r:id="rId61"/>
    <p:sldLayoutId id="2147483991" r:id="rId6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xml"/><Relationship Id="rId1" Type="http://schemas.openxmlformats.org/officeDocument/2006/relationships/slideLayout" Target="../slideLayouts/slideLayout116.xml"/></Relationships>
</file>

<file path=ppt/slides/_rels/slide2.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image" Target="../media/image44.png"/><Relationship Id="rId3" Type="http://schemas.openxmlformats.org/officeDocument/2006/relationships/image" Target="../media/image34.png"/><Relationship Id="rId7" Type="http://schemas.openxmlformats.org/officeDocument/2006/relationships/image" Target="../media/image38.png"/><Relationship Id="rId12" Type="http://schemas.openxmlformats.org/officeDocument/2006/relationships/image" Target="../media/image43.png"/><Relationship Id="rId2" Type="http://schemas.openxmlformats.org/officeDocument/2006/relationships/notesSlide" Target="../notesSlides/notesSlide2.xml"/><Relationship Id="rId1" Type="http://schemas.openxmlformats.org/officeDocument/2006/relationships/slideLayout" Target="../slideLayouts/slideLayout193.xml"/><Relationship Id="rId6" Type="http://schemas.openxmlformats.org/officeDocument/2006/relationships/image" Target="../media/image37.png"/><Relationship Id="rId11" Type="http://schemas.openxmlformats.org/officeDocument/2006/relationships/image" Target="../media/image42.png"/><Relationship Id="rId5" Type="http://schemas.openxmlformats.org/officeDocument/2006/relationships/image" Target="../media/image36.png"/><Relationship Id="rId15" Type="http://schemas.openxmlformats.org/officeDocument/2006/relationships/image" Target="../media/image46.png"/><Relationship Id="rId10" Type="http://schemas.openxmlformats.org/officeDocument/2006/relationships/image" Target="../media/image41.png"/><Relationship Id="rId4" Type="http://schemas.openxmlformats.org/officeDocument/2006/relationships/image" Target="../media/image35.png"/><Relationship Id="rId9" Type="http://schemas.openxmlformats.org/officeDocument/2006/relationships/image" Target="../media/image40.png"/><Relationship Id="rId14" Type="http://schemas.openxmlformats.org/officeDocument/2006/relationships/image" Target="../media/image45.png"/></Relationships>
</file>

<file path=ppt/slides/_rels/slide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xml"/><Relationship Id="rId1" Type="http://schemas.openxmlformats.org/officeDocument/2006/relationships/slideLayout" Target="../slideLayouts/slideLayout199.xml"/><Relationship Id="rId5" Type="http://schemas.openxmlformats.org/officeDocument/2006/relationships/image" Target="../media/image49.png"/><Relationship Id="rId4" Type="http://schemas.openxmlformats.org/officeDocument/2006/relationships/image" Target="../media/image48.png"/></Relationships>
</file>

<file path=ppt/slides/_rels/slide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xml"/><Relationship Id="rId1" Type="http://schemas.openxmlformats.org/officeDocument/2006/relationships/slideLayout" Target="../slideLayouts/slideLayout240.xml"/><Relationship Id="rId5" Type="http://schemas.openxmlformats.org/officeDocument/2006/relationships/image" Target="../media/image49.png"/><Relationship Id="rId4" Type="http://schemas.openxmlformats.org/officeDocument/2006/relationships/image" Target="../media/image48.png"/></Relationships>
</file>

<file path=ppt/slides/_rels/slide5.xml.rels><?xml version="1.0" encoding="UTF-8" standalone="yes"?>
<Relationships xmlns="http://schemas.openxmlformats.org/package/2006/relationships"><Relationship Id="rId13" Type="http://schemas.openxmlformats.org/officeDocument/2006/relationships/image" Target="../media/image61.png"/><Relationship Id="rId18" Type="http://schemas.openxmlformats.org/officeDocument/2006/relationships/image" Target="../media/image66.png"/><Relationship Id="rId26" Type="http://schemas.openxmlformats.org/officeDocument/2006/relationships/image" Target="../media/image74.png"/><Relationship Id="rId3" Type="http://schemas.openxmlformats.org/officeDocument/2006/relationships/image" Target="../media/image51.png"/><Relationship Id="rId21" Type="http://schemas.openxmlformats.org/officeDocument/2006/relationships/image" Target="../media/image69.png"/><Relationship Id="rId34" Type="http://schemas.openxmlformats.org/officeDocument/2006/relationships/image" Target="../media/image82.png"/><Relationship Id="rId7" Type="http://schemas.openxmlformats.org/officeDocument/2006/relationships/image" Target="../media/image55.png"/><Relationship Id="rId12" Type="http://schemas.openxmlformats.org/officeDocument/2006/relationships/image" Target="../media/image60.png"/><Relationship Id="rId17" Type="http://schemas.openxmlformats.org/officeDocument/2006/relationships/image" Target="../media/image65.png"/><Relationship Id="rId25" Type="http://schemas.openxmlformats.org/officeDocument/2006/relationships/image" Target="../media/image73.png"/><Relationship Id="rId33" Type="http://schemas.openxmlformats.org/officeDocument/2006/relationships/image" Target="../media/image81.jpg"/><Relationship Id="rId2" Type="http://schemas.openxmlformats.org/officeDocument/2006/relationships/notesSlide" Target="../notesSlides/notesSlide5.xml"/><Relationship Id="rId16" Type="http://schemas.openxmlformats.org/officeDocument/2006/relationships/image" Target="../media/image64.png"/><Relationship Id="rId20" Type="http://schemas.openxmlformats.org/officeDocument/2006/relationships/image" Target="../media/image68.png"/><Relationship Id="rId29" Type="http://schemas.openxmlformats.org/officeDocument/2006/relationships/image" Target="../media/image77.png"/><Relationship Id="rId1" Type="http://schemas.openxmlformats.org/officeDocument/2006/relationships/slideLayout" Target="../slideLayouts/slideLayout131.xml"/><Relationship Id="rId6" Type="http://schemas.openxmlformats.org/officeDocument/2006/relationships/image" Target="../media/image54.png"/><Relationship Id="rId11" Type="http://schemas.openxmlformats.org/officeDocument/2006/relationships/image" Target="../media/image59.png"/><Relationship Id="rId24" Type="http://schemas.openxmlformats.org/officeDocument/2006/relationships/image" Target="../media/image72.png"/><Relationship Id="rId32" Type="http://schemas.openxmlformats.org/officeDocument/2006/relationships/image" Target="../media/image80.png"/><Relationship Id="rId5" Type="http://schemas.openxmlformats.org/officeDocument/2006/relationships/image" Target="../media/image53.png"/><Relationship Id="rId15" Type="http://schemas.openxmlformats.org/officeDocument/2006/relationships/image" Target="../media/image63.png"/><Relationship Id="rId23" Type="http://schemas.openxmlformats.org/officeDocument/2006/relationships/image" Target="../media/image71.png"/><Relationship Id="rId28" Type="http://schemas.openxmlformats.org/officeDocument/2006/relationships/image" Target="../media/image76.png"/><Relationship Id="rId36" Type="http://schemas.openxmlformats.org/officeDocument/2006/relationships/image" Target="../media/image84.png"/><Relationship Id="rId10" Type="http://schemas.openxmlformats.org/officeDocument/2006/relationships/image" Target="../media/image58.png"/><Relationship Id="rId19" Type="http://schemas.openxmlformats.org/officeDocument/2006/relationships/image" Target="../media/image67.png"/><Relationship Id="rId31" Type="http://schemas.openxmlformats.org/officeDocument/2006/relationships/image" Target="../media/image79.png"/><Relationship Id="rId4" Type="http://schemas.openxmlformats.org/officeDocument/2006/relationships/image" Target="../media/image52.png"/><Relationship Id="rId9" Type="http://schemas.openxmlformats.org/officeDocument/2006/relationships/image" Target="../media/image57.png"/><Relationship Id="rId14" Type="http://schemas.openxmlformats.org/officeDocument/2006/relationships/image" Target="../media/image62.png"/><Relationship Id="rId22" Type="http://schemas.openxmlformats.org/officeDocument/2006/relationships/image" Target="../media/image70.png"/><Relationship Id="rId27" Type="http://schemas.openxmlformats.org/officeDocument/2006/relationships/image" Target="../media/image75.png"/><Relationship Id="rId30" Type="http://schemas.openxmlformats.org/officeDocument/2006/relationships/image" Target="../media/image78.png"/><Relationship Id="rId35" Type="http://schemas.openxmlformats.org/officeDocument/2006/relationships/image" Target="../media/image83.png"/><Relationship Id="rId8" Type="http://schemas.openxmlformats.org/officeDocument/2006/relationships/image" Target="../media/image56.png"/></Relationships>
</file>

<file path=ppt/slides/_rels/slide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6.xml"/><Relationship Id="rId1" Type="http://schemas.openxmlformats.org/officeDocument/2006/relationships/slideLayout" Target="../slideLayouts/slideLayout13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7.xml"/></Relationships>
</file>

<file path=ppt/slides/_rels/slide8.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8.xml"/><Relationship Id="rId1" Type="http://schemas.openxmlformats.org/officeDocument/2006/relationships/slideLayout" Target="../slideLayouts/slideLayout131.xml"/></Relationships>
</file>

<file path=ppt/slides/_rels/slide9.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9.xml"/><Relationship Id="rId1" Type="http://schemas.openxmlformats.org/officeDocument/2006/relationships/slideLayout" Target="../slideLayouts/slideLayout13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928"/>
        <p:cNvGrpSpPr/>
        <p:nvPr/>
      </p:nvGrpSpPr>
      <p:grpSpPr>
        <a:xfrm>
          <a:off x="0" y="0"/>
          <a:ext cx="0" cy="0"/>
          <a:chOff x="0" y="0"/>
          <a:chExt cx="0" cy="0"/>
        </a:xfrm>
      </p:grpSpPr>
      <p:sp>
        <p:nvSpPr>
          <p:cNvPr id="3929" name="Google Shape;3929;p350"/>
          <p:cNvSpPr txBox="1">
            <a:spLocks noGrp="1"/>
          </p:cNvSpPr>
          <p:nvPr>
            <p:ph type="subTitle" idx="1"/>
          </p:nvPr>
        </p:nvSpPr>
        <p:spPr>
          <a:xfrm>
            <a:off x="1562794" y="2641369"/>
            <a:ext cx="5057700" cy="6858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Red Hat® Advanced Cluster Security</a:t>
            </a:r>
            <a:endParaRPr/>
          </a:p>
          <a:p>
            <a:pPr marL="0" lvl="0" indent="0" algn="l" rtl="0">
              <a:spcBef>
                <a:spcPts val="0"/>
              </a:spcBef>
              <a:spcAft>
                <a:spcPts val="0"/>
              </a:spcAft>
              <a:buNone/>
            </a:pPr>
            <a:r>
              <a:rPr lang="en"/>
              <a:t>for Kubernetes, powered by StackRox</a:t>
            </a:r>
            <a:endParaRPr/>
          </a:p>
        </p:txBody>
      </p:sp>
      <p:sp>
        <p:nvSpPr>
          <p:cNvPr id="3930" name="Google Shape;3930;p350"/>
          <p:cNvSpPr txBox="1">
            <a:spLocks noGrp="1"/>
          </p:cNvSpPr>
          <p:nvPr>
            <p:ph type="title"/>
          </p:nvPr>
        </p:nvSpPr>
        <p:spPr>
          <a:xfrm>
            <a:off x="1562906" y="1307719"/>
            <a:ext cx="5590500" cy="1200300"/>
          </a:xfrm>
          <a:prstGeom prst="rect">
            <a:avLst/>
          </a:prstGeom>
        </p:spPr>
        <p:txBody>
          <a:bodyPr spcFirstLastPara="1" wrap="square" lIns="0" tIns="0" rIns="0" bIns="0" anchor="b" anchorCtr="0">
            <a:noAutofit/>
          </a:bodyPr>
          <a:lstStyle/>
          <a:p>
            <a:pPr marL="0" lvl="0" indent="0" algn="l" rtl="0">
              <a:lnSpc>
                <a:spcPct val="100000"/>
              </a:lnSpc>
              <a:spcBef>
                <a:spcPts val="0"/>
              </a:spcBef>
              <a:spcAft>
                <a:spcPts val="0"/>
              </a:spcAft>
              <a:buNone/>
            </a:pPr>
            <a:r>
              <a:rPr lang="en"/>
              <a:t>Continuous security for cloud-native applications</a:t>
            </a:r>
            <a:endParaRPr sz="3600">
              <a:latin typeface="Red Hat Display Medium"/>
              <a:ea typeface="Red Hat Display Medium"/>
              <a:cs typeface="Red Hat Display Medium"/>
              <a:sym typeface="Red Hat Display Medium"/>
            </a:endParaRPr>
          </a:p>
        </p:txBody>
      </p:sp>
      <p:sp>
        <p:nvSpPr>
          <p:cNvPr id="3931" name="Google Shape;3931;p350"/>
          <p:cNvSpPr txBox="1">
            <a:spLocks noGrp="1"/>
          </p:cNvSpPr>
          <p:nvPr>
            <p:ph type="sldNum" idx="12"/>
          </p:nvPr>
        </p:nvSpPr>
        <p:spPr>
          <a:xfrm>
            <a:off x="61481" y="4627167"/>
            <a:ext cx="548700" cy="1077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fld id="{00000000-1234-1234-1234-123412341234}" type="slidenum">
              <a:rPr lang="en"/>
              <a:t>1</a:t>
            </a:fld>
            <a:endParaRPr/>
          </a:p>
        </p:txBody>
      </p:sp>
      <p:pic>
        <p:nvPicPr>
          <p:cNvPr id="3932" name="Google Shape;3932;p350"/>
          <p:cNvPicPr preferRelativeResize="0"/>
          <p:nvPr/>
        </p:nvPicPr>
        <p:blipFill rotWithShape="1">
          <a:blip r:embed="rId3">
            <a:alphaModFix/>
          </a:blip>
          <a:srcRect t="69" b="69"/>
          <a:stretch/>
        </p:blipFill>
        <p:spPr>
          <a:xfrm>
            <a:off x="1251972" y="709816"/>
            <a:ext cx="2151863" cy="507873"/>
          </a:xfrm>
          <a:prstGeom prst="rect">
            <a:avLst/>
          </a:prstGeom>
          <a:noFill/>
          <a:ln>
            <a:noFill/>
          </a:ln>
        </p:spPr>
      </p:pic>
      <p:sp>
        <p:nvSpPr>
          <p:cNvPr id="2" name="TextBox 1">
            <a:extLst>
              <a:ext uri="{FF2B5EF4-FFF2-40B4-BE49-F238E27FC236}">
                <a16:creationId xmlns:a16="http://schemas.microsoft.com/office/drawing/2014/main" id="{7F61C865-2933-8641-83DF-5995E783978C}"/>
              </a:ext>
            </a:extLst>
          </p:cNvPr>
          <p:cNvSpPr txBox="1"/>
          <p:nvPr/>
        </p:nvSpPr>
        <p:spPr>
          <a:xfrm>
            <a:off x="517191" y="4627167"/>
            <a:ext cx="1931939" cy="415498"/>
          </a:xfrm>
          <a:prstGeom prst="rect">
            <a:avLst/>
          </a:prstGeom>
          <a:noFill/>
        </p:spPr>
        <p:txBody>
          <a:bodyPr wrap="none" rtlCol="0">
            <a:spAutoFit/>
          </a:bodyPr>
          <a:lstStyle/>
          <a:p>
            <a:r>
              <a:rPr lang="en-US" sz="1050" dirty="0">
                <a:latin typeface="Red Hat Text" panose="02010503040201060303" pitchFamily="2" charset="77"/>
              </a:rPr>
              <a:t>Johan Odell</a:t>
            </a:r>
          </a:p>
          <a:p>
            <a:r>
              <a:rPr lang="en-US" sz="1050" dirty="0">
                <a:latin typeface="Red Hat Text" panose="02010503040201060303" pitchFamily="2" charset="77"/>
              </a:rPr>
              <a:t>Solution Architect @ Red Hat</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936"/>
        <p:cNvGrpSpPr/>
        <p:nvPr/>
      </p:nvGrpSpPr>
      <p:grpSpPr>
        <a:xfrm>
          <a:off x="0" y="0"/>
          <a:ext cx="0" cy="0"/>
          <a:chOff x="0" y="0"/>
          <a:chExt cx="0" cy="0"/>
        </a:xfrm>
      </p:grpSpPr>
      <p:sp>
        <p:nvSpPr>
          <p:cNvPr id="3937" name="Google Shape;3937;p351"/>
          <p:cNvSpPr txBox="1">
            <a:spLocks noGrp="1"/>
          </p:cNvSpPr>
          <p:nvPr>
            <p:ph type="title"/>
          </p:nvPr>
        </p:nvSpPr>
        <p:spPr>
          <a:xfrm>
            <a:off x="663788" y="120413"/>
            <a:ext cx="7816500" cy="414900"/>
          </a:xfrm>
          <a:prstGeom prst="rect">
            <a:avLst/>
          </a:prstGeom>
        </p:spPr>
        <p:txBody>
          <a:bodyPr spcFirstLastPara="1" wrap="square" lIns="0" tIns="0" rIns="0" bIns="0" anchor="t" anchorCtr="0">
            <a:noAutofit/>
          </a:bodyPr>
          <a:lstStyle/>
          <a:p>
            <a:pPr marL="0" lvl="0" indent="0" algn="ctr" rtl="0">
              <a:lnSpc>
                <a:spcPct val="100000"/>
              </a:lnSpc>
              <a:spcBef>
                <a:spcPts val="0"/>
              </a:spcBef>
              <a:spcAft>
                <a:spcPts val="0"/>
              </a:spcAft>
              <a:buNone/>
            </a:pPr>
            <a:r>
              <a:rPr lang="en" sz="2900">
                <a:solidFill>
                  <a:schemeClr val="dk1"/>
                </a:solidFill>
              </a:rPr>
              <a:t>OpenShift Platform Plus</a:t>
            </a:r>
            <a:endParaRPr sz="2900"/>
          </a:p>
          <a:p>
            <a:pPr marL="0" lvl="0" indent="0" algn="ctr" rtl="0">
              <a:lnSpc>
                <a:spcPct val="115000"/>
              </a:lnSpc>
              <a:spcBef>
                <a:spcPts val="0"/>
              </a:spcBef>
              <a:spcAft>
                <a:spcPts val="0"/>
              </a:spcAft>
              <a:buNone/>
            </a:pPr>
            <a:endParaRPr/>
          </a:p>
        </p:txBody>
      </p:sp>
      <p:sp>
        <p:nvSpPr>
          <p:cNvPr id="3938" name="Google Shape;3938;p351"/>
          <p:cNvSpPr txBox="1">
            <a:spLocks noGrp="1"/>
          </p:cNvSpPr>
          <p:nvPr>
            <p:ph type="sldNum" idx="12"/>
          </p:nvPr>
        </p:nvSpPr>
        <p:spPr>
          <a:xfrm>
            <a:off x="81975" y="6169556"/>
            <a:ext cx="731700" cy="143700"/>
          </a:xfrm>
          <a:prstGeom prst="rect">
            <a:avLst/>
          </a:prstGeom>
        </p:spPr>
        <p:txBody>
          <a:bodyPr spcFirstLastPara="1" wrap="square" lIns="68575" tIns="68575" rIns="68575" bIns="68575" anchor="b" anchorCtr="0">
            <a:noAutofit/>
          </a:bodyPr>
          <a:lstStyle/>
          <a:p>
            <a:pPr marL="0" lvl="0" indent="0" algn="ctr" rtl="0">
              <a:spcBef>
                <a:spcPts val="0"/>
              </a:spcBef>
              <a:spcAft>
                <a:spcPts val="0"/>
              </a:spcAft>
              <a:buNone/>
            </a:pPr>
            <a:fld id="{00000000-1234-1234-1234-123412341234}" type="slidenum">
              <a:rPr lang="en"/>
              <a:t>2</a:t>
            </a:fld>
            <a:endParaRPr/>
          </a:p>
        </p:txBody>
      </p:sp>
      <p:sp>
        <p:nvSpPr>
          <p:cNvPr id="3939" name="Google Shape;3939;p351"/>
          <p:cNvSpPr/>
          <p:nvPr/>
        </p:nvSpPr>
        <p:spPr>
          <a:xfrm>
            <a:off x="2209972" y="2143135"/>
            <a:ext cx="1398600" cy="600000"/>
          </a:xfrm>
          <a:prstGeom prst="rect">
            <a:avLst/>
          </a:prstGeom>
          <a:solidFill>
            <a:srgbClr val="FFFFFF"/>
          </a:solidFill>
          <a:ln w="9525" cap="flat" cmpd="sng">
            <a:solidFill>
              <a:schemeClr val="dk1"/>
            </a:solidFill>
            <a:prstDash val="solid"/>
            <a:round/>
            <a:headEnd type="none" w="sm" len="sm"/>
            <a:tailEnd type="none" w="sm" len="sm"/>
          </a:ln>
        </p:spPr>
        <p:txBody>
          <a:bodyPr spcFirstLastPara="1" wrap="square" lIns="68575" tIns="34275" rIns="68575" bIns="0" anchor="t" anchorCtr="0">
            <a:noAutofit/>
          </a:bodyPr>
          <a:lstStyle/>
          <a:p>
            <a:pPr marL="0" lvl="0" indent="0" algn="l" rtl="0">
              <a:lnSpc>
                <a:spcPct val="115000"/>
              </a:lnSpc>
              <a:spcBef>
                <a:spcPts val="0"/>
              </a:spcBef>
              <a:spcAft>
                <a:spcPts val="0"/>
              </a:spcAft>
              <a:buNone/>
            </a:pPr>
            <a:r>
              <a:rPr lang="en" sz="600">
                <a:solidFill>
                  <a:schemeClr val="dk1"/>
                </a:solidFill>
                <a:latin typeface="Red Hat Display"/>
                <a:ea typeface="Red Hat Display"/>
                <a:cs typeface="Red Hat Display"/>
                <a:sym typeface="Red Hat Display"/>
              </a:rPr>
              <a:t>• Service mesh | Serverless</a:t>
            </a:r>
            <a:br>
              <a:rPr lang="en" sz="600">
                <a:solidFill>
                  <a:schemeClr val="dk1"/>
                </a:solidFill>
                <a:latin typeface="Red Hat Display"/>
                <a:ea typeface="Red Hat Display"/>
                <a:cs typeface="Red Hat Display"/>
                <a:sym typeface="Red Hat Display"/>
              </a:rPr>
            </a:br>
            <a:r>
              <a:rPr lang="en" sz="600">
                <a:solidFill>
                  <a:schemeClr val="dk1"/>
                </a:solidFill>
                <a:latin typeface="Red Hat Display"/>
                <a:ea typeface="Red Hat Display"/>
                <a:cs typeface="Red Hat Display"/>
                <a:sym typeface="Red Hat Display"/>
              </a:rPr>
              <a:t>• Builds | CI/CD pipelines</a:t>
            </a:r>
            <a:endParaRPr sz="600">
              <a:solidFill>
                <a:schemeClr val="dk1"/>
              </a:solidFill>
              <a:latin typeface="Red Hat Display"/>
              <a:ea typeface="Red Hat Display"/>
              <a:cs typeface="Red Hat Display"/>
              <a:sym typeface="Red Hat Display"/>
            </a:endParaRPr>
          </a:p>
          <a:p>
            <a:pPr marL="0" lvl="0" indent="0" algn="l" rtl="0">
              <a:lnSpc>
                <a:spcPct val="115000"/>
              </a:lnSpc>
              <a:spcBef>
                <a:spcPts val="0"/>
              </a:spcBef>
              <a:spcAft>
                <a:spcPts val="0"/>
              </a:spcAft>
              <a:buNone/>
            </a:pPr>
            <a:r>
              <a:rPr lang="en" sz="600">
                <a:solidFill>
                  <a:schemeClr val="dk1"/>
                </a:solidFill>
                <a:latin typeface="Red Hat Display"/>
                <a:ea typeface="Red Hat Display"/>
                <a:cs typeface="Red Hat Display"/>
                <a:sym typeface="Red Hat Display"/>
              </a:rPr>
              <a:t>• Log management  </a:t>
            </a:r>
            <a:br>
              <a:rPr lang="en" sz="600">
                <a:solidFill>
                  <a:schemeClr val="dk1"/>
                </a:solidFill>
                <a:latin typeface="Red Hat Display"/>
                <a:ea typeface="Red Hat Display"/>
                <a:cs typeface="Red Hat Display"/>
                <a:sym typeface="Red Hat Display"/>
              </a:rPr>
            </a:br>
            <a:r>
              <a:rPr lang="en" sz="600">
                <a:solidFill>
                  <a:schemeClr val="dk1"/>
                </a:solidFill>
                <a:latin typeface="Red Hat Display"/>
                <a:ea typeface="Red Hat Display"/>
                <a:cs typeface="Red Hat Display"/>
                <a:sym typeface="Red Hat Display"/>
              </a:rPr>
              <a:t>• Cost management</a:t>
            </a:r>
            <a:endParaRPr sz="600">
              <a:latin typeface="Red Hat Display"/>
              <a:ea typeface="Red Hat Display"/>
              <a:cs typeface="Red Hat Display"/>
              <a:sym typeface="Red Hat Display"/>
            </a:endParaRPr>
          </a:p>
        </p:txBody>
      </p:sp>
      <p:sp>
        <p:nvSpPr>
          <p:cNvPr id="3940" name="Google Shape;3940;p351"/>
          <p:cNvSpPr/>
          <p:nvPr/>
        </p:nvSpPr>
        <p:spPr>
          <a:xfrm>
            <a:off x="3654844" y="2143144"/>
            <a:ext cx="1397400" cy="600000"/>
          </a:xfrm>
          <a:prstGeom prst="rect">
            <a:avLst/>
          </a:prstGeom>
          <a:solidFill>
            <a:srgbClr val="FFFFFF"/>
          </a:solidFill>
          <a:ln w="9525" cap="flat" cmpd="sng">
            <a:solidFill>
              <a:schemeClr val="dk1"/>
            </a:solidFill>
            <a:prstDash val="solid"/>
            <a:round/>
            <a:headEnd type="none" w="sm" len="sm"/>
            <a:tailEnd type="none" w="sm" len="sm"/>
          </a:ln>
        </p:spPr>
        <p:txBody>
          <a:bodyPr spcFirstLastPara="1" wrap="square" lIns="68575" tIns="34275" rIns="68575" bIns="0" anchor="t" anchorCtr="0">
            <a:noAutofit/>
          </a:bodyPr>
          <a:lstStyle/>
          <a:p>
            <a:pPr marL="0" lvl="0" indent="0" algn="l" rtl="0">
              <a:lnSpc>
                <a:spcPct val="115000"/>
              </a:lnSpc>
              <a:spcBef>
                <a:spcPts val="0"/>
              </a:spcBef>
              <a:spcAft>
                <a:spcPts val="0"/>
              </a:spcAft>
              <a:buNone/>
            </a:pPr>
            <a:r>
              <a:rPr lang="en" sz="600">
                <a:solidFill>
                  <a:schemeClr val="dk1"/>
                </a:solidFill>
                <a:latin typeface="Red Hat Display"/>
                <a:ea typeface="Red Hat Display"/>
                <a:cs typeface="Red Hat Display"/>
                <a:sym typeface="Red Hat Display"/>
              </a:rPr>
              <a:t>• Languages and runtimes</a:t>
            </a:r>
            <a:endParaRPr sz="600">
              <a:solidFill>
                <a:schemeClr val="dk1"/>
              </a:solidFill>
              <a:latin typeface="Red Hat Display"/>
              <a:ea typeface="Red Hat Display"/>
              <a:cs typeface="Red Hat Display"/>
              <a:sym typeface="Red Hat Display"/>
            </a:endParaRPr>
          </a:p>
          <a:p>
            <a:pPr marL="0" lvl="0" indent="0" algn="l" rtl="0">
              <a:lnSpc>
                <a:spcPct val="115000"/>
              </a:lnSpc>
              <a:spcBef>
                <a:spcPts val="0"/>
              </a:spcBef>
              <a:spcAft>
                <a:spcPts val="0"/>
              </a:spcAft>
              <a:buNone/>
            </a:pPr>
            <a:r>
              <a:rPr lang="en" sz="600">
                <a:solidFill>
                  <a:schemeClr val="dk1"/>
                </a:solidFill>
                <a:latin typeface="Red Hat Display"/>
                <a:ea typeface="Red Hat Display"/>
                <a:cs typeface="Red Hat Display"/>
                <a:sym typeface="Red Hat Display"/>
              </a:rPr>
              <a:t>• API management</a:t>
            </a:r>
            <a:endParaRPr sz="600">
              <a:solidFill>
                <a:schemeClr val="dk1"/>
              </a:solidFill>
              <a:latin typeface="Red Hat Display"/>
              <a:ea typeface="Red Hat Display"/>
              <a:cs typeface="Red Hat Display"/>
              <a:sym typeface="Red Hat Display"/>
            </a:endParaRPr>
          </a:p>
          <a:p>
            <a:pPr marL="0" lvl="0" indent="0" algn="l" rtl="0">
              <a:lnSpc>
                <a:spcPct val="115000"/>
              </a:lnSpc>
              <a:spcBef>
                <a:spcPts val="0"/>
              </a:spcBef>
              <a:spcAft>
                <a:spcPts val="0"/>
              </a:spcAft>
              <a:buNone/>
            </a:pPr>
            <a:r>
              <a:rPr lang="en" sz="600">
                <a:solidFill>
                  <a:schemeClr val="dk1"/>
                </a:solidFill>
                <a:latin typeface="Red Hat Display"/>
                <a:ea typeface="Red Hat Display"/>
                <a:cs typeface="Red Hat Display"/>
                <a:sym typeface="Red Hat Display"/>
              </a:rPr>
              <a:t>• Integration</a:t>
            </a:r>
            <a:endParaRPr sz="600">
              <a:solidFill>
                <a:schemeClr val="dk1"/>
              </a:solidFill>
              <a:latin typeface="Red Hat Display"/>
              <a:ea typeface="Red Hat Display"/>
              <a:cs typeface="Red Hat Display"/>
              <a:sym typeface="Red Hat Display"/>
            </a:endParaRPr>
          </a:p>
          <a:p>
            <a:pPr marL="0" lvl="0" indent="0" algn="l" rtl="0">
              <a:lnSpc>
                <a:spcPct val="115000"/>
              </a:lnSpc>
              <a:spcBef>
                <a:spcPts val="0"/>
              </a:spcBef>
              <a:spcAft>
                <a:spcPts val="0"/>
              </a:spcAft>
              <a:buNone/>
            </a:pPr>
            <a:r>
              <a:rPr lang="en" sz="600">
                <a:solidFill>
                  <a:schemeClr val="dk1"/>
                </a:solidFill>
                <a:latin typeface="Red Hat Display"/>
                <a:ea typeface="Red Hat Display"/>
                <a:cs typeface="Red Hat Display"/>
                <a:sym typeface="Red Hat Display"/>
              </a:rPr>
              <a:t>• Messaging</a:t>
            </a:r>
            <a:endParaRPr sz="600">
              <a:solidFill>
                <a:schemeClr val="dk1"/>
              </a:solidFill>
              <a:latin typeface="Red Hat Display"/>
              <a:ea typeface="Red Hat Display"/>
              <a:cs typeface="Red Hat Display"/>
              <a:sym typeface="Red Hat Display"/>
            </a:endParaRPr>
          </a:p>
          <a:p>
            <a:pPr marL="0" lvl="0" indent="0" algn="l" rtl="0">
              <a:lnSpc>
                <a:spcPct val="115000"/>
              </a:lnSpc>
              <a:spcBef>
                <a:spcPts val="0"/>
              </a:spcBef>
              <a:spcAft>
                <a:spcPts val="0"/>
              </a:spcAft>
              <a:buNone/>
            </a:pPr>
            <a:r>
              <a:rPr lang="en" sz="600">
                <a:solidFill>
                  <a:schemeClr val="dk1"/>
                </a:solidFill>
                <a:latin typeface="Red Hat Display"/>
                <a:ea typeface="Red Hat Display"/>
                <a:cs typeface="Red Hat Display"/>
                <a:sym typeface="Red Hat Display"/>
              </a:rPr>
              <a:t>• Process automation</a:t>
            </a:r>
            <a:endParaRPr sz="600">
              <a:latin typeface="Red Hat Display"/>
              <a:ea typeface="Red Hat Display"/>
              <a:cs typeface="Red Hat Display"/>
              <a:sym typeface="Red Hat Display"/>
            </a:endParaRPr>
          </a:p>
        </p:txBody>
      </p:sp>
      <p:sp>
        <p:nvSpPr>
          <p:cNvPr id="3941" name="Google Shape;3941;p351"/>
          <p:cNvSpPr/>
          <p:nvPr/>
        </p:nvSpPr>
        <p:spPr>
          <a:xfrm>
            <a:off x="5101000" y="2143134"/>
            <a:ext cx="1398600" cy="600000"/>
          </a:xfrm>
          <a:prstGeom prst="rect">
            <a:avLst/>
          </a:prstGeom>
          <a:solidFill>
            <a:srgbClr val="FFFFFF"/>
          </a:solidFill>
          <a:ln w="9525" cap="flat" cmpd="sng">
            <a:solidFill>
              <a:schemeClr val="dk1"/>
            </a:solidFill>
            <a:prstDash val="solid"/>
            <a:round/>
            <a:headEnd type="none" w="sm" len="sm"/>
            <a:tailEnd type="none" w="sm" len="sm"/>
          </a:ln>
        </p:spPr>
        <p:txBody>
          <a:bodyPr spcFirstLastPara="1" wrap="square" lIns="68575" tIns="34275" rIns="68575" bIns="0" anchor="t" anchorCtr="0">
            <a:noAutofit/>
          </a:bodyPr>
          <a:lstStyle/>
          <a:p>
            <a:pPr marL="0" lvl="0" indent="0" algn="l" rtl="0">
              <a:lnSpc>
                <a:spcPct val="115000"/>
              </a:lnSpc>
              <a:spcBef>
                <a:spcPts val="0"/>
              </a:spcBef>
              <a:spcAft>
                <a:spcPts val="0"/>
              </a:spcAft>
              <a:buNone/>
            </a:pPr>
            <a:r>
              <a:rPr lang="en" sz="600">
                <a:solidFill>
                  <a:schemeClr val="dk1"/>
                </a:solidFill>
                <a:latin typeface="Red Hat Display"/>
                <a:ea typeface="Red Hat Display"/>
                <a:cs typeface="Red Hat Display"/>
                <a:sym typeface="Red Hat Display"/>
              </a:rPr>
              <a:t>• Databases | Cache</a:t>
            </a:r>
            <a:br>
              <a:rPr lang="en" sz="600">
                <a:solidFill>
                  <a:schemeClr val="dk1"/>
                </a:solidFill>
                <a:latin typeface="Red Hat Display"/>
                <a:ea typeface="Red Hat Display"/>
                <a:cs typeface="Red Hat Display"/>
                <a:sym typeface="Red Hat Display"/>
              </a:rPr>
            </a:br>
            <a:r>
              <a:rPr lang="en" sz="600">
                <a:solidFill>
                  <a:schemeClr val="dk1"/>
                </a:solidFill>
                <a:latin typeface="Red Hat Display"/>
                <a:ea typeface="Red Hat Display"/>
                <a:cs typeface="Red Hat Display"/>
                <a:sym typeface="Red Hat Display"/>
              </a:rPr>
              <a:t>• Data ingest and prep</a:t>
            </a:r>
            <a:endParaRPr sz="600">
              <a:solidFill>
                <a:schemeClr val="dk1"/>
              </a:solidFill>
              <a:latin typeface="Red Hat Display"/>
              <a:ea typeface="Red Hat Display"/>
              <a:cs typeface="Red Hat Display"/>
              <a:sym typeface="Red Hat Display"/>
            </a:endParaRPr>
          </a:p>
          <a:p>
            <a:pPr marL="0" lvl="0" indent="0" algn="l" rtl="0">
              <a:lnSpc>
                <a:spcPct val="115000"/>
              </a:lnSpc>
              <a:spcBef>
                <a:spcPts val="0"/>
              </a:spcBef>
              <a:spcAft>
                <a:spcPts val="0"/>
              </a:spcAft>
              <a:buNone/>
            </a:pPr>
            <a:r>
              <a:rPr lang="en" sz="600">
                <a:solidFill>
                  <a:schemeClr val="dk1"/>
                </a:solidFill>
                <a:latin typeface="Red Hat Display"/>
                <a:ea typeface="Red Hat Display"/>
                <a:cs typeface="Red Hat Display"/>
                <a:sym typeface="Red Hat Display"/>
              </a:rPr>
              <a:t>• Data analytics | AI/ML</a:t>
            </a:r>
            <a:br>
              <a:rPr lang="en" sz="600">
                <a:solidFill>
                  <a:schemeClr val="dk1"/>
                </a:solidFill>
                <a:latin typeface="Red Hat Display"/>
                <a:ea typeface="Red Hat Display"/>
                <a:cs typeface="Red Hat Display"/>
                <a:sym typeface="Red Hat Display"/>
              </a:rPr>
            </a:br>
            <a:r>
              <a:rPr lang="en" sz="600">
                <a:solidFill>
                  <a:schemeClr val="dk1"/>
                </a:solidFill>
                <a:latin typeface="Red Hat Display"/>
                <a:ea typeface="Red Hat Display"/>
                <a:cs typeface="Red Hat Display"/>
                <a:sym typeface="Red Hat Display"/>
              </a:rPr>
              <a:t>• Data management &amp; resilience</a:t>
            </a:r>
            <a:endParaRPr sz="600">
              <a:latin typeface="Red Hat Display"/>
              <a:ea typeface="Red Hat Display"/>
              <a:cs typeface="Red Hat Display"/>
              <a:sym typeface="Red Hat Display"/>
            </a:endParaRPr>
          </a:p>
        </p:txBody>
      </p:sp>
      <p:sp>
        <p:nvSpPr>
          <p:cNvPr id="3942" name="Google Shape;3942;p351"/>
          <p:cNvSpPr/>
          <p:nvPr/>
        </p:nvSpPr>
        <p:spPr>
          <a:xfrm>
            <a:off x="6547382" y="2143134"/>
            <a:ext cx="1398600" cy="600000"/>
          </a:xfrm>
          <a:prstGeom prst="rect">
            <a:avLst/>
          </a:prstGeom>
          <a:solidFill>
            <a:srgbClr val="FFFFFF"/>
          </a:solidFill>
          <a:ln w="9525" cap="flat" cmpd="sng">
            <a:solidFill>
              <a:schemeClr val="dk1"/>
            </a:solidFill>
            <a:prstDash val="solid"/>
            <a:round/>
            <a:headEnd type="none" w="sm" len="sm"/>
            <a:tailEnd type="none" w="sm" len="sm"/>
          </a:ln>
        </p:spPr>
        <p:txBody>
          <a:bodyPr spcFirstLastPara="1" wrap="square" lIns="68575" tIns="34275" rIns="68575" bIns="0" anchor="t" anchorCtr="0">
            <a:noAutofit/>
          </a:bodyPr>
          <a:lstStyle/>
          <a:p>
            <a:pPr marL="0" lvl="0" indent="0" algn="l" rtl="0">
              <a:lnSpc>
                <a:spcPct val="115000"/>
              </a:lnSpc>
              <a:spcBef>
                <a:spcPts val="0"/>
              </a:spcBef>
              <a:spcAft>
                <a:spcPts val="0"/>
              </a:spcAft>
              <a:buNone/>
            </a:pPr>
            <a:r>
              <a:rPr lang="en" sz="600">
                <a:solidFill>
                  <a:schemeClr val="dk1"/>
                </a:solidFill>
                <a:latin typeface="Red Hat Display"/>
                <a:ea typeface="Red Hat Display"/>
                <a:cs typeface="Red Hat Display"/>
                <a:sym typeface="Red Hat Display"/>
              </a:rPr>
              <a:t>• Developer CLI | IDE</a:t>
            </a:r>
            <a:endParaRPr sz="600">
              <a:solidFill>
                <a:schemeClr val="dk1"/>
              </a:solidFill>
              <a:latin typeface="Red Hat Display"/>
              <a:ea typeface="Red Hat Display"/>
              <a:cs typeface="Red Hat Display"/>
              <a:sym typeface="Red Hat Display"/>
            </a:endParaRPr>
          </a:p>
          <a:p>
            <a:pPr marL="0" lvl="0" indent="0" algn="l" rtl="0">
              <a:lnSpc>
                <a:spcPct val="115000"/>
              </a:lnSpc>
              <a:spcBef>
                <a:spcPts val="0"/>
              </a:spcBef>
              <a:spcAft>
                <a:spcPts val="0"/>
              </a:spcAft>
              <a:buNone/>
            </a:pPr>
            <a:r>
              <a:rPr lang="en" sz="600">
                <a:solidFill>
                  <a:schemeClr val="dk1"/>
                </a:solidFill>
                <a:latin typeface="Red Hat Display"/>
                <a:ea typeface="Red Hat Display"/>
                <a:cs typeface="Red Hat Display"/>
                <a:sym typeface="Red Hat Display"/>
              </a:rPr>
              <a:t>• Plugins and extensions</a:t>
            </a:r>
            <a:br>
              <a:rPr lang="en" sz="600">
                <a:solidFill>
                  <a:schemeClr val="dk1"/>
                </a:solidFill>
                <a:latin typeface="Red Hat Display"/>
                <a:ea typeface="Red Hat Display"/>
                <a:cs typeface="Red Hat Display"/>
                <a:sym typeface="Red Hat Display"/>
              </a:rPr>
            </a:br>
            <a:r>
              <a:rPr lang="en" sz="600">
                <a:solidFill>
                  <a:schemeClr val="dk1"/>
                </a:solidFill>
                <a:latin typeface="Red Hat Display"/>
                <a:ea typeface="Red Hat Display"/>
                <a:cs typeface="Red Hat Display"/>
                <a:sym typeface="Red Hat Display"/>
              </a:rPr>
              <a:t>• CodeReady workspaces</a:t>
            </a:r>
            <a:br>
              <a:rPr lang="en" sz="600">
                <a:solidFill>
                  <a:schemeClr val="dk1"/>
                </a:solidFill>
                <a:latin typeface="Red Hat Display"/>
                <a:ea typeface="Red Hat Display"/>
                <a:cs typeface="Red Hat Display"/>
                <a:sym typeface="Red Hat Display"/>
              </a:rPr>
            </a:br>
            <a:r>
              <a:rPr lang="en" sz="600">
                <a:solidFill>
                  <a:schemeClr val="dk1"/>
                </a:solidFill>
                <a:latin typeface="Red Hat Display"/>
                <a:ea typeface="Red Hat Display"/>
                <a:cs typeface="Red Hat Display"/>
                <a:sym typeface="Red Hat Display"/>
              </a:rPr>
              <a:t>• CodeReady containers</a:t>
            </a:r>
            <a:endParaRPr sz="600">
              <a:latin typeface="Red Hat Display"/>
              <a:ea typeface="Red Hat Display"/>
              <a:cs typeface="Red Hat Display"/>
              <a:sym typeface="Red Hat Display"/>
            </a:endParaRPr>
          </a:p>
        </p:txBody>
      </p:sp>
      <p:sp>
        <p:nvSpPr>
          <p:cNvPr id="3943" name="Google Shape;3943;p351"/>
          <p:cNvSpPr/>
          <p:nvPr/>
        </p:nvSpPr>
        <p:spPr>
          <a:xfrm>
            <a:off x="6547993" y="1950872"/>
            <a:ext cx="1398600" cy="1923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68575" tIns="0" rIns="0" bIns="0" anchor="ctr" anchorCtr="0">
            <a:noAutofit/>
          </a:bodyPr>
          <a:lstStyle/>
          <a:p>
            <a:pPr marL="0" lvl="0" indent="0" algn="l" rtl="0">
              <a:spcBef>
                <a:spcPts val="0"/>
              </a:spcBef>
              <a:spcAft>
                <a:spcPts val="0"/>
              </a:spcAft>
              <a:buNone/>
            </a:pPr>
            <a:r>
              <a:rPr lang="en" sz="900">
                <a:solidFill>
                  <a:schemeClr val="lt1"/>
                </a:solidFill>
                <a:latin typeface="Red Hat Display Medium"/>
                <a:ea typeface="Red Hat Display Medium"/>
                <a:cs typeface="Red Hat Display Medium"/>
                <a:sym typeface="Red Hat Display Medium"/>
              </a:rPr>
              <a:t>Developer services</a:t>
            </a:r>
            <a:endParaRPr sz="900">
              <a:solidFill>
                <a:srgbClr val="FFFFFF"/>
              </a:solidFill>
              <a:latin typeface="Red Hat Display Medium"/>
              <a:ea typeface="Red Hat Display Medium"/>
              <a:cs typeface="Red Hat Display Medium"/>
              <a:sym typeface="Red Hat Display Medium"/>
            </a:endParaRPr>
          </a:p>
        </p:txBody>
      </p:sp>
      <p:sp>
        <p:nvSpPr>
          <p:cNvPr id="3944" name="Google Shape;3944;p351"/>
          <p:cNvSpPr/>
          <p:nvPr/>
        </p:nvSpPr>
        <p:spPr>
          <a:xfrm>
            <a:off x="6547974" y="1758609"/>
            <a:ext cx="1398600" cy="192300"/>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68575" tIns="0" rIns="0" bIns="0" anchor="ctr" anchorCtr="0">
            <a:noAutofit/>
          </a:bodyPr>
          <a:lstStyle/>
          <a:p>
            <a:pPr marL="0" lvl="0" indent="0" algn="l" rtl="0">
              <a:spcBef>
                <a:spcPts val="0"/>
              </a:spcBef>
              <a:spcAft>
                <a:spcPts val="0"/>
              </a:spcAft>
              <a:buNone/>
            </a:pPr>
            <a:r>
              <a:rPr lang="en" sz="900">
                <a:solidFill>
                  <a:srgbClr val="FFFFFF"/>
                </a:solidFill>
                <a:latin typeface="Red Hat Display Medium"/>
                <a:ea typeface="Red Hat Display Medium"/>
                <a:cs typeface="Red Hat Display Medium"/>
                <a:sym typeface="Red Hat Display Medium"/>
              </a:rPr>
              <a:t>Developer productivity</a:t>
            </a:r>
            <a:endParaRPr sz="900">
              <a:solidFill>
                <a:srgbClr val="FFFFFF"/>
              </a:solidFill>
              <a:latin typeface="Red Hat Display Medium"/>
              <a:ea typeface="Red Hat Display Medium"/>
              <a:cs typeface="Red Hat Display Medium"/>
              <a:sym typeface="Red Hat Display Medium"/>
            </a:endParaRPr>
          </a:p>
        </p:txBody>
      </p:sp>
      <p:sp>
        <p:nvSpPr>
          <p:cNvPr id="3945" name="Google Shape;3945;p351"/>
          <p:cNvSpPr/>
          <p:nvPr/>
        </p:nvSpPr>
        <p:spPr>
          <a:xfrm>
            <a:off x="2209934" y="1028700"/>
            <a:ext cx="5743500" cy="685800"/>
          </a:xfrm>
          <a:prstGeom prst="rect">
            <a:avLst/>
          </a:prstGeom>
          <a:solidFill>
            <a:schemeClr val="accent4"/>
          </a:solidFill>
          <a:ln>
            <a:noFill/>
          </a:ln>
        </p:spPr>
        <p:txBody>
          <a:bodyPr spcFirstLastPara="1" wrap="square" lIns="38575" tIns="38575" rIns="38575" bIns="38575" anchor="ctr" anchorCtr="0">
            <a:noAutofit/>
          </a:bodyPr>
          <a:lstStyle/>
          <a:p>
            <a:pPr marL="0" lvl="0" indent="0" algn="ctr" rtl="0">
              <a:spcBef>
                <a:spcPts val="0"/>
              </a:spcBef>
              <a:spcAft>
                <a:spcPts val="0"/>
              </a:spcAft>
              <a:buNone/>
            </a:pPr>
            <a:endParaRPr sz="500" b="1">
              <a:solidFill>
                <a:srgbClr val="FFFFFF"/>
              </a:solidFill>
              <a:latin typeface="Red Hat Display"/>
              <a:ea typeface="Red Hat Display"/>
              <a:cs typeface="Red Hat Display"/>
              <a:sym typeface="Red Hat Display"/>
            </a:endParaRPr>
          </a:p>
        </p:txBody>
      </p:sp>
      <p:sp>
        <p:nvSpPr>
          <p:cNvPr id="3946" name="Google Shape;3946;p351"/>
          <p:cNvSpPr/>
          <p:nvPr/>
        </p:nvSpPr>
        <p:spPr>
          <a:xfrm>
            <a:off x="2203522" y="3941778"/>
            <a:ext cx="5743200" cy="669300"/>
          </a:xfrm>
          <a:prstGeom prst="rect">
            <a:avLst/>
          </a:prstGeom>
          <a:solidFill>
            <a:srgbClr val="FFFFFF"/>
          </a:solidFill>
          <a:ln w="9525" cap="flat" cmpd="sng">
            <a:solidFill>
              <a:schemeClr val="accent1"/>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3947" name="Google Shape;3947;p351"/>
          <p:cNvSpPr/>
          <p:nvPr/>
        </p:nvSpPr>
        <p:spPr>
          <a:xfrm>
            <a:off x="2290672" y="1236788"/>
            <a:ext cx="1801800" cy="391800"/>
          </a:xfrm>
          <a:prstGeom prst="rect">
            <a:avLst/>
          </a:prstGeom>
          <a:solidFill>
            <a:srgbClr val="FFFFFF"/>
          </a:solidFill>
          <a:ln>
            <a:noFill/>
          </a:ln>
        </p:spPr>
        <p:txBody>
          <a:bodyPr spcFirstLastPara="1" wrap="square" lIns="0" tIns="0" rIns="0" bIns="0" anchor="ctr" anchorCtr="0">
            <a:noAutofit/>
          </a:bodyPr>
          <a:lstStyle/>
          <a:p>
            <a:pPr marL="0" lvl="0" indent="0" algn="ctr" rtl="0">
              <a:lnSpc>
                <a:spcPct val="110000"/>
              </a:lnSpc>
              <a:spcBef>
                <a:spcPts val="0"/>
              </a:spcBef>
              <a:spcAft>
                <a:spcPts val="0"/>
              </a:spcAft>
              <a:buClr>
                <a:schemeClr val="dk1"/>
              </a:buClr>
              <a:buSzPts val="800"/>
              <a:buFont typeface="Arial"/>
              <a:buNone/>
            </a:pPr>
            <a:r>
              <a:rPr lang="en" sz="600">
                <a:solidFill>
                  <a:schemeClr val="dk1"/>
                </a:solidFill>
                <a:latin typeface="Red Hat Display"/>
                <a:ea typeface="Red Hat Display"/>
                <a:cs typeface="Red Hat Display"/>
                <a:sym typeface="Red Hat Display"/>
              </a:rPr>
              <a:t>Observability | Discovery | Policy | Compliance</a:t>
            </a:r>
            <a:br>
              <a:rPr lang="en" sz="600">
                <a:solidFill>
                  <a:schemeClr val="dk1"/>
                </a:solidFill>
                <a:latin typeface="Red Hat Display"/>
                <a:ea typeface="Red Hat Display"/>
                <a:cs typeface="Red Hat Display"/>
                <a:sym typeface="Red Hat Display"/>
              </a:rPr>
            </a:br>
            <a:r>
              <a:rPr lang="en" sz="600">
                <a:solidFill>
                  <a:schemeClr val="dk1"/>
                </a:solidFill>
                <a:latin typeface="Red Hat Display"/>
                <a:ea typeface="Red Hat Display"/>
                <a:cs typeface="Red Hat Display"/>
                <a:sym typeface="Red Hat Display"/>
              </a:rPr>
              <a:t>|  Configuration  | Workloads</a:t>
            </a:r>
            <a:endParaRPr sz="600">
              <a:latin typeface="Red Hat Display"/>
              <a:ea typeface="Red Hat Display"/>
              <a:cs typeface="Red Hat Display"/>
              <a:sym typeface="Red Hat Display"/>
            </a:endParaRPr>
          </a:p>
        </p:txBody>
      </p:sp>
      <p:sp>
        <p:nvSpPr>
          <p:cNvPr id="3948" name="Google Shape;3948;p351"/>
          <p:cNvSpPr/>
          <p:nvPr/>
        </p:nvSpPr>
        <p:spPr>
          <a:xfrm>
            <a:off x="2203522" y="2794480"/>
            <a:ext cx="5743200" cy="428700"/>
          </a:xfrm>
          <a:prstGeom prst="rect">
            <a:avLst/>
          </a:prstGeom>
          <a:solidFill>
            <a:srgbClr val="27579A"/>
          </a:solidFill>
          <a:ln w="9525" cap="flat" cmpd="sng">
            <a:solidFill>
              <a:srgbClr val="27579A"/>
            </a:solidFill>
            <a:prstDash val="solid"/>
            <a:round/>
            <a:headEnd type="none" w="sm" len="sm"/>
            <a:tailEnd type="none" w="sm" len="sm"/>
          </a:ln>
        </p:spPr>
        <p:txBody>
          <a:bodyPr spcFirstLastPara="1" wrap="square" lIns="38575" tIns="38575" rIns="38575" bIns="38575" anchor="ctr" anchorCtr="0">
            <a:noAutofit/>
          </a:bodyPr>
          <a:lstStyle/>
          <a:p>
            <a:pPr marL="0" lvl="0" indent="0" algn="ctr" rtl="0">
              <a:lnSpc>
                <a:spcPct val="130000"/>
              </a:lnSpc>
              <a:spcBef>
                <a:spcPts val="0"/>
              </a:spcBef>
              <a:spcAft>
                <a:spcPts val="0"/>
              </a:spcAft>
              <a:buNone/>
            </a:pPr>
            <a:r>
              <a:rPr lang="en" sz="900">
                <a:solidFill>
                  <a:srgbClr val="FFFFFF"/>
                </a:solidFill>
                <a:latin typeface="Red Hat Display Medium"/>
                <a:ea typeface="Red Hat Display Medium"/>
                <a:cs typeface="Red Hat Display Medium"/>
                <a:sym typeface="Red Hat Display Medium"/>
              </a:rPr>
              <a:t>Kubernetes cluster services</a:t>
            </a:r>
            <a:br>
              <a:rPr lang="en" sz="500" b="1">
                <a:solidFill>
                  <a:srgbClr val="FFFFFF"/>
                </a:solidFill>
                <a:latin typeface="Red Hat Display"/>
                <a:ea typeface="Red Hat Display"/>
                <a:cs typeface="Red Hat Display"/>
                <a:sym typeface="Red Hat Display"/>
              </a:rPr>
            </a:br>
            <a:r>
              <a:rPr lang="en" sz="600">
                <a:solidFill>
                  <a:srgbClr val="FFFFFF"/>
                </a:solidFill>
                <a:latin typeface="Red Hat Display Medium"/>
                <a:ea typeface="Red Hat Display Medium"/>
                <a:cs typeface="Red Hat Display Medium"/>
                <a:sym typeface="Red Hat Display Medium"/>
              </a:rPr>
              <a:t>Install | Over-the-air updates | Networking | Ingress | Storage | Monitoring | Logging | Registry | Authorization | Containers  | VMs  | Operators  | Helm charts</a:t>
            </a:r>
            <a:endParaRPr sz="500">
              <a:solidFill>
                <a:srgbClr val="FFFFFF"/>
              </a:solidFill>
              <a:latin typeface="Red Hat Display Medium"/>
              <a:ea typeface="Red Hat Display Medium"/>
              <a:cs typeface="Red Hat Display Medium"/>
              <a:sym typeface="Red Hat Display Medium"/>
            </a:endParaRPr>
          </a:p>
        </p:txBody>
      </p:sp>
      <p:sp>
        <p:nvSpPr>
          <p:cNvPr id="3949" name="Google Shape;3949;p351"/>
          <p:cNvSpPr/>
          <p:nvPr/>
        </p:nvSpPr>
        <p:spPr>
          <a:xfrm>
            <a:off x="2203525" y="3628795"/>
            <a:ext cx="5743200" cy="305700"/>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38575" tIns="38575" rIns="38575" bIns="38575" anchor="ctr" anchorCtr="0">
            <a:noAutofit/>
          </a:bodyPr>
          <a:lstStyle/>
          <a:p>
            <a:pPr marL="0" lvl="0" indent="0" algn="ctr" rtl="0">
              <a:spcBef>
                <a:spcPts val="0"/>
              </a:spcBef>
              <a:spcAft>
                <a:spcPts val="0"/>
              </a:spcAft>
              <a:buNone/>
            </a:pPr>
            <a:r>
              <a:rPr lang="en" sz="900">
                <a:solidFill>
                  <a:srgbClr val="FFFFFF"/>
                </a:solidFill>
                <a:latin typeface="Red Hat Display Medium"/>
                <a:ea typeface="Red Hat Display Medium"/>
                <a:cs typeface="Red Hat Display Medium"/>
                <a:sym typeface="Red Hat Display Medium"/>
              </a:rPr>
              <a:t>Linux (container host operating system)</a:t>
            </a:r>
            <a:endParaRPr sz="900">
              <a:solidFill>
                <a:srgbClr val="FFFFFF"/>
              </a:solidFill>
              <a:latin typeface="Red Hat Display Medium"/>
              <a:ea typeface="Red Hat Display Medium"/>
              <a:cs typeface="Red Hat Display Medium"/>
              <a:sym typeface="Red Hat Display Medium"/>
            </a:endParaRPr>
          </a:p>
        </p:txBody>
      </p:sp>
      <p:sp>
        <p:nvSpPr>
          <p:cNvPr id="3950" name="Google Shape;3950;p351"/>
          <p:cNvSpPr/>
          <p:nvPr/>
        </p:nvSpPr>
        <p:spPr>
          <a:xfrm>
            <a:off x="2203525" y="3270950"/>
            <a:ext cx="5743200" cy="305700"/>
          </a:xfrm>
          <a:prstGeom prst="rect">
            <a:avLst/>
          </a:prstGeom>
          <a:solidFill>
            <a:srgbClr val="1D4174"/>
          </a:solidFill>
          <a:ln w="9525" cap="flat" cmpd="sng">
            <a:solidFill>
              <a:srgbClr val="1D4174"/>
            </a:solidFill>
            <a:prstDash val="solid"/>
            <a:round/>
            <a:headEnd type="none" w="sm" len="sm"/>
            <a:tailEnd type="none" w="sm" len="sm"/>
          </a:ln>
        </p:spPr>
        <p:txBody>
          <a:bodyPr spcFirstLastPara="1" wrap="square" lIns="38575" tIns="38575" rIns="38575" bIns="38575" anchor="ctr" anchorCtr="0">
            <a:noAutofit/>
          </a:bodyPr>
          <a:lstStyle/>
          <a:p>
            <a:pPr marL="0" lvl="0" indent="0" algn="ctr" rtl="0">
              <a:spcBef>
                <a:spcPts val="0"/>
              </a:spcBef>
              <a:spcAft>
                <a:spcPts val="0"/>
              </a:spcAft>
              <a:buNone/>
            </a:pPr>
            <a:r>
              <a:rPr lang="en" sz="900">
                <a:solidFill>
                  <a:srgbClr val="FFFFFF"/>
                </a:solidFill>
                <a:latin typeface="Red Hat Display Medium"/>
                <a:ea typeface="Red Hat Display Medium"/>
                <a:cs typeface="Red Hat Display Medium"/>
                <a:sym typeface="Red Hat Display Medium"/>
              </a:rPr>
              <a:t>Kubernetes (orchestration)</a:t>
            </a:r>
            <a:endParaRPr sz="900">
              <a:solidFill>
                <a:srgbClr val="FFFFFF"/>
              </a:solidFill>
              <a:latin typeface="Red Hat Display Medium"/>
              <a:ea typeface="Red Hat Display Medium"/>
              <a:cs typeface="Red Hat Display Medium"/>
              <a:sym typeface="Red Hat Display Medium"/>
            </a:endParaRPr>
          </a:p>
        </p:txBody>
      </p:sp>
      <p:sp>
        <p:nvSpPr>
          <p:cNvPr id="3951" name="Google Shape;3951;p351"/>
          <p:cNvSpPr/>
          <p:nvPr/>
        </p:nvSpPr>
        <p:spPr>
          <a:xfrm>
            <a:off x="2371482" y="4410439"/>
            <a:ext cx="1082700" cy="72000"/>
          </a:xfrm>
          <a:prstGeom prst="rect">
            <a:avLst/>
          </a:prstGeom>
          <a:noFill/>
          <a:ln>
            <a:noFill/>
          </a:ln>
        </p:spPr>
        <p:txBody>
          <a:bodyPr spcFirstLastPara="1" wrap="square" lIns="68575" tIns="68575" rIns="68575" bIns="68575" anchor="ctr" anchorCtr="0">
            <a:noAutofit/>
          </a:bodyPr>
          <a:lstStyle/>
          <a:p>
            <a:pPr marL="0" marR="0" lvl="0" indent="0" algn="ctr" rtl="0">
              <a:lnSpc>
                <a:spcPct val="100000"/>
              </a:lnSpc>
              <a:spcBef>
                <a:spcPts val="0"/>
              </a:spcBef>
              <a:spcAft>
                <a:spcPts val="0"/>
              </a:spcAft>
              <a:buNone/>
            </a:pPr>
            <a:r>
              <a:rPr lang="en" sz="900">
                <a:solidFill>
                  <a:schemeClr val="dk1"/>
                </a:solidFill>
                <a:latin typeface="Red Hat Display Medium"/>
                <a:ea typeface="Red Hat Display Medium"/>
                <a:cs typeface="Red Hat Display Medium"/>
                <a:sym typeface="Red Hat Display Medium"/>
              </a:rPr>
              <a:t>Physical</a:t>
            </a:r>
            <a:endParaRPr sz="900" i="0" u="none" strike="noStrike" cap="none">
              <a:solidFill>
                <a:schemeClr val="dk1"/>
              </a:solidFill>
              <a:latin typeface="Red Hat Display Medium"/>
              <a:ea typeface="Red Hat Display Medium"/>
              <a:cs typeface="Red Hat Display Medium"/>
              <a:sym typeface="Red Hat Display Medium"/>
            </a:endParaRPr>
          </a:p>
        </p:txBody>
      </p:sp>
      <p:pic>
        <p:nvPicPr>
          <p:cNvPr id="3952" name="Google Shape;3952;p351"/>
          <p:cNvPicPr preferRelativeResize="0"/>
          <p:nvPr/>
        </p:nvPicPr>
        <p:blipFill rotWithShape="1">
          <a:blip r:embed="rId3">
            <a:alphaModFix/>
          </a:blip>
          <a:srcRect l="139" r="139"/>
          <a:stretch/>
        </p:blipFill>
        <p:spPr>
          <a:xfrm>
            <a:off x="2759896" y="4063808"/>
            <a:ext cx="305796" cy="306645"/>
          </a:xfrm>
          <a:prstGeom prst="rect">
            <a:avLst/>
          </a:prstGeom>
          <a:noFill/>
          <a:ln>
            <a:noFill/>
          </a:ln>
        </p:spPr>
      </p:pic>
      <p:pic>
        <p:nvPicPr>
          <p:cNvPr id="3953" name="Google Shape;3953;p351"/>
          <p:cNvPicPr preferRelativeResize="0"/>
          <p:nvPr/>
        </p:nvPicPr>
        <p:blipFill rotWithShape="1">
          <a:blip r:embed="rId4">
            <a:alphaModFix/>
          </a:blip>
          <a:srcRect/>
          <a:stretch/>
        </p:blipFill>
        <p:spPr>
          <a:xfrm>
            <a:off x="3834561" y="4064231"/>
            <a:ext cx="305801" cy="305799"/>
          </a:xfrm>
          <a:prstGeom prst="rect">
            <a:avLst/>
          </a:prstGeom>
          <a:noFill/>
          <a:ln>
            <a:noFill/>
          </a:ln>
        </p:spPr>
      </p:pic>
      <p:pic>
        <p:nvPicPr>
          <p:cNvPr id="3954" name="Google Shape;3954;p351"/>
          <p:cNvPicPr preferRelativeResize="0"/>
          <p:nvPr/>
        </p:nvPicPr>
        <p:blipFill rotWithShape="1">
          <a:blip r:embed="rId5">
            <a:alphaModFix/>
          </a:blip>
          <a:srcRect/>
          <a:stretch/>
        </p:blipFill>
        <p:spPr>
          <a:xfrm>
            <a:off x="4925418" y="4064237"/>
            <a:ext cx="305805" cy="305805"/>
          </a:xfrm>
          <a:prstGeom prst="rect">
            <a:avLst/>
          </a:prstGeom>
          <a:noFill/>
          <a:ln>
            <a:noFill/>
          </a:ln>
        </p:spPr>
      </p:pic>
      <p:pic>
        <p:nvPicPr>
          <p:cNvPr id="3955" name="Google Shape;3955;p351"/>
          <p:cNvPicPr preferRelativeResize="0"/>
          <p:nvPr/>
        </p:nvPicPr>
        <p:blipFill rotWithShape="1">
          <a:blip r:embed="rId6">
            <a:alphaModFix/>
          </a:blip>
          <a:srcRect/>
          <a:stretch/>
        </p:blipFill>
        <p:spPr>
          <a:xfrm>
            <a:off x="6006999" y="4064231"/>
            <a:ext cx="305801" cy="305799"/>
          </a:xfrm>
          <a:prstGeom prst="rect">
            <a:avLst/>
          </a:prstGeom>
          <a:noFill/>
          <a:ln>
            <a:noFill/>
          </a:ln>
        </p:spPr>
      </p:pic>
      <p:pic>
        <p:nvPicPr>
          <p:cNvPr id="3956" name="Google Shape;3956;p351"/>
          <p:cNvPicPr preferRelativeResize="0"/>
          <p:nvPr/>
        </p:nvPicPr>
        <p:blipFill rotWithShape="1">
          <a:blip r:embed="rId7">
            <a:alphaModFix/>
          </a:blip>
          <a:srcRect/>
          <a:stretch/>
        </p:blipFill>
        <p:spPr>
          <a:xfrm>
            <a:off x="7088567" y="4064240"/>
            <a:ext cx="305801" cy="305799"/>
          </a:xfrm>
          <a:prstGeom prst="rect">
            <a:avLst/>
          </a:prstGeom>
          <a:noFill/>
          <a:ln>
            <a:noFill/>
          </a:ln>
        </p:spPr>
      </p:pic>
      <p:sp>
        <p:nvSpPr>
          <p:cNvPr id="3957" name="Google Shape;3957;p351"/>
          <p:cNvSpPr/>
          <p:nvPr/>
        </p:nvSpPr>
        <p:spPr>
          <a:xfrm>
            <a:off x="3453724" y="4410439"/>
            <a:ext cx="1082700" cy="72000"/>
          </a:xfrm>
          <a:prstGeom prst="rect">
            <a:avLst/>
          </a:prstGeom>
          <a:noFill/>
          <a:ln>
            <a:noFill/>
          </a:ln>
        </p:spPr>
        <p:txBody>
          <a:bodyPr spcFirstLastPara="1" wrap="square" lIns="68575" tIns="68575" rIns="68575" bIns="68575" anchor="ctr" anchorCtr="0">
            <a:noAutofit/>
          </a:bodyPr>
          <a:lstStyle/>
          <a:p>
            <a:pPr marL="0" lvl="0" indent="0" algn="ctr" rtl="0">
              <a:spcBef>
                <a:spcPts val="0"/>
              </a:spcBef>
              <a:spcAft>
                <a:spcPts val="0"/>
              </a:spcAft>
              <a:buNone/>
            </a:pPr>
            <a:r>
              <a:rPr lang="en" sz="900">
                <a:solidFill>
                  <a:schemeClr val="dk1"/>
                </a:solidFill>
                <a:latin typeface="Red Hat Display Medium"/>
                <a:ea typeface="Red Hat Display Medium"/>
                <a:cs typeface="Red Hat Display Medium"/>
                <a:sym typeface="Red Hat Display Medium"/>
              </a:rPr>
              <a:t>Virtual</a:t>
            </a:r>
            <a:endParaRPr sz="900" i="0" u="none" strike="noStrike" cap="none">
              <a:solidFill>
                <a:schemeClr val="dk1"/>
              </a:solidFill>
              <a:latin typeface="Red Hat Display Medium"/>
              <a:ea typeface="Red Hat Display Medium"/>
              <a:cs typeface="Red Hat Display Medium"/>
              <a:sym typeface="Red Hat Display Medium"/>
            </a:endParaRPr>
          </a:p>
        </p:txBody>
      </p:sp>
      <p:sp>
        <p:nvSpPr>
          <p:cNvPr id="3958" name="Google Shape;3958;p351"/>
          <p:cNvSpPr/>
          <p:nvPr/>
        </p:nvSpPr>
        <p:spPr>
          <a:xfrm>
            <a:off x="4536999" y="4410439"/>
            <a:ext cx="1082700" cy="72000"/>
          </a:xfrm>
          <a:prstGeom prst="rect">
            <a:avLst/>
          </a:prstGeom>
          <a:noFill/>
          <a:ln>
            <a:noFill/>
          </a:ln>
        </p:spPr>
        <p:txBody>
          <a:bodyPr spcFirstLastPara="1" wrap="square" lIns="68575" tIns="68575" rIns="68575" bIns="68575" anchor="ctr" anchorCtr="0">
            <a:noAutofit/>
          </a:bodyPr>
          <a:lstStyle/>
          <a:p>
            <a:pPr marL="0" lvl="0" indent="0" algn="ctr" rtl="0">
              <a:spcBef>
                <a:spcPts val="0"/>
              </a:spcBef>
              <a:spcAft>
                <a:spcPts val="0"/>
              </a:spcAft>
              <a:buNone/>
            </a:pPr>
            <a:r>
              <a:rPr lang="en" sz="900">
                <a:solidFill>
                  <a:schemeClr val="dk1"/>
                </a:solidFill>
                <a:latin typeface="Red Hat Display Medium"/>
                <a:ea typeface="Red Hat Display Medium"/>
                <a:cs typeface="Red Hat Display Medium"/>
                <a:sym typeface="Red Hat Display Medium"/>
              </a:rPr>
              <a:t>Private cloud</a:t>
            </a:r>
            <a:endParaRPr sz="900" i="0" u="none" strike="noStrike" cap="none">
              <a:solidFill>
                <a:schemeClr val="dk1"/>
              </a:solidFill>
              <a:latin typeface="Red Hat Display Medium"/>
              <a:ea typeface="Red Hat Display Medium"/>
              <a:cs typeface="Red Hat Display Medium"/>
              <a:sym typeface="Red Hat Display Medium"/>
            </a:endParaRPr>
          </a:p>
        </p:txBody>
      </p:sp>
      <p:sp>
        <p:nvSpPr>
          <p:cNvPr id="3959" name="Google Shape;3959;p351"/>
          <p:cNvSpPr/>
          <p:nvPr/>
        </p:nvSpPr>
        <p:spPr>
          <a:xfrm>
            <a:off x="5618590" y="4410439"/>
            <a:ext cx="1082700" cy="72000"/>
          </a:xfrm>
          <a:prstGeom prst="rect">
            <a:avLst/>
          </a:prstGeom>
          <a:noFill/>
          <a:ln>
            <a:noFill/>
          </a:ln>
        </p:spPr>
        <p:txBody>
          <a:bodyPr spcFirstLastPara="1" wrap="square" lIns="68575" tIns="68575" rIns="68575" bIns="68575" anchor="ctr" anchorCtr="0">
            <a:noAutofit/>
          </a:bodyPr>
          <a:lstStyle/>
          <a:p>
            <a:pPr marL="0" lvl="0" indent="0" algn="ctr" rtl="0">
              <a:spcBef>
                <a:spcPts val="0"/>
              </a:spcBef>
              <a:spcAft>
                <a:spcPts val="0"/>
              </a:spcAft>
              <a:buNone/>
            </a:pPr>
            <a:r>
              <a:rPr lang="en" sz="900">
                <a:solidFill>
                  <a:schemeClr val="dk1"/>
                </a:solidFill>
                <a:latin typeface="Red Hat Display Medium"/>
                <a:ea typeface="Red Hat Display Medium"/>
                <a:cs typeface="Red Hat Display Medium"/>
                <a:sym typeface="Red Hat Display Medium"/>
              </a:rPr>
              <a:t>Public cloud</a:t>
            </a:r>
            <a:endParaRPr sz="900" i="0" u="none" strike="noStrike" cap="none">
              <a:solidFill>
                <a:schemeClr val="dk1"/>
              </a:solidFill>
              <a:latin typeface="Red Hat Display Medium"/>
              <a:ea typeface="Red Hat Display Medium"/>
              <a:cs typeface="Red Hat Display Medium"/>
              <a:sym typeface="Red Hat Display Medium"/>
            </a:endParaRPr>
          </a:p>
        </p:txBody>
      </p:sp>
      <p:sp>
        <p:nvSpPr>
          <p:cNvPr id="3960" name="Google Shape;3960;p351"/>
          <p:cNvSpPr/>
          <p:nvPr/>
        </p:nvSpPr>
        <p:spPr>
          <a:xfrm>
            <a:off x="6702535" y="4410439"/>
            <a:ext cx="1082700" cy="72000"/>
          </a:xfrm>
          <a:prstGeom prst="rect">
            <a:avLst/>
          </a:prstGeom>
          <a:noFill/>
          <a:ln>
            <a:noFill/>
          </a:ln>
        </p:spPr>
        <p:txBody>
          <a:bodyPr spcFirstLastPara="1" wrap="square" lIns="68575" tIns="68575" rIns="68575" bIns="68575" anchor="ctr" anchorCtr="0">
            <a:noAutofit/>
          </a:bodyPr>
          <a:lstStyle/>
          <a:p>
            <a:pPr marL="0" lvl="0" indent="0" algn="ctr" rtl="0">
              <a:spcBef>
                <a:spcPts val="0"/>
              </a:spcBef>
              <a:spcAft>
                <a:spcPts val="0"/>
              </a:spcAft>
              <a:buNone/>
            </a:pPr>
            <a:r>
              <a:rPr lang="en" sz="900">
                <a:solidFill>
                  <a:schemeClr val="dk1"/>
                </a:solidFill>
                <a:latin typeface="Red Hat Display Medium"/>
                <a:ea typeface="Red Hat Display Medium"/>
                <a:cs typeface="Red Hat Display Medium"/>
                <a:sym typeface="Red Hat Display Medium"/>
              </a:rPr>
              <a:t>Edge</a:t>
            </a:r>
            <a:endParaRPr sz="900" i="0" u="none" strike="noStrike" cap="none">
              <a:solidFill>
                <a:schemeClr val="dk1"/>
              </a:solidFill>
              <a:latin typeface="Red Hat Display Medium"/>
              <a:ea typeface="Red Hat Display Medium"/>
              <a:cs typeface="Red Hat Display Medium"/>
              <a:sym typeface="Red Hat Display Medium"/>
            </a:endParaRPr>
          </a:p>
        </p:txBody>
      </p:sp>
      <p:cxnSp>
        <p:nvCxnSpPr>
          <p:cNvPr id="3961" name="Google Shape;3961;p351"/>
          <p:cNvCxnSpPr/>
          <p:nvPr/>
        </p:nvCxnSpPr>
        <p:spPr>
          <a:xfrm>
            <a:off x="3177611" y="4218546"/>
            <a:ext cx="489000" cy="0"/>
          </a:xfrm>
          <a:prstGeom prst="straightConnector1">
            <a:avLst/>
          </a:prstGeom>
          <a:noFill/>
          <a:ln w="9525" cap="rnd" cmpd="sng">
            <a:solidFill>
              <a:schemeClr val="accent1"/>
            </a:solidFill>
            <a:prstDash val="solid"/>
            <a:round/>
            <a:headEnd type="none" w="med" len="med"/>
            <a:tailEnd type="none" w="med" len="med"/>
          </a:ln>
        </p:spPr>
      </p:cxnSp>
      <p:cxnSp>
        <p:nvCxnSpPr>
          <p:cNvPr id="3962" name="Google Shape;3962;p351"/>
          <p:cNvCxnSpPr/>
          <p:nvPr/>
        </p:nvCxnSpPr>
        <p:spPr>
          <a:xfrm>
            <a:off x="4288366" y="4218546"/>
            <a:ext cx="489000" cy="0"/>
          </a:xfrm>
          <a:prstGeom prst="straightConnector1">
            <a:avLst/>
          </a:prstGeom>
          <a:noFill/>
          <a:ln w="9525" cap="rnd" cmpd="sng">
            <a:solidFill>
              <a:schemeClr val="accent1"/>
            </a:solidFill>
            <a:prstDash val="solid"/>
            <a:round/>
            <a:headEnd type="none" w="med" len="med"/>
            <a:tailEnd type="none" w="med" len="med"/>
          </a:ln>
        </p:spPr>
      </p:cxnSp>
      <p:cxnSp>
        <p:nvCxnSpPr>
          <p:cNvPr id="3963" name="Google Shape;3963;p351"/>
          <p:cNvCxnSpPr/>
          <p:nvPr/>
        </p:nvCxnSpPr>
        <p:spPr>
          <a:xfrm>
            <a:off x="5374582" y="4218546"/>
            <a:ext cx="489000" cy="0"/>
          </a:xfrm>
          <a:prstGeom prst="straightConnector1">
            <a:avLst/>
          </a:prstGeom>
          <a:noFill/>
          <a:ln w="9525" cap="rnd" cmpd="sng">
            <a:solidFill>
              <a:schemeClr val="accent1"/>
            </a:solidFill>
            <a:prstDash val="solid"/>
            <a:round/>
            <a:headEnd type="none" w="med" len="med"/>
            <a:tailEnd type="none" w="med" len="med"/>
          </a:ln>
        </p:spPr>
      </p:cxnSp>
      <p:cxnSp>
        <p:nvCxnSpPr>
          <p:cNvPr id="3964" name="Google Shape;3964;p351"/>
          <p:cNvCxnSpPr/>
          <p:nvPr/>
        </p:nvCxnSpPr>
        <p:spPr>
          <a:xfrm>
            <a:off x="6456169" y="4218546"/>
            <a:ext cx="489000" cy="0"/>
          </a:xfrm>
          <a:prstGeom prst="straightConnector1">
            <a:avLst/>
          </a:prstGeom>
          <a:noFill/>
          <a:ln w="9525" cap="rnd" cmpd="sng">
            <a:solidFill>
              <a:schemeClr val="accent1"/>
            </a:solidFill>
            <a:prstDash val="solid"/>
            <a:round/>
            <a:headEnd type="none" w="med" len="med"/>
            <a:tailEnd type="none" w="med" len="med"/>
          </a:ln>
        </p:spPr>
      </p:cxnSp>
      <p:sp>
        <p:nvSpPr>
          <p:cNvPr id="3965" name="Google Shape;3965;p351"/>
          <p:cNvSpPr/>
          <p:nvPr/>
        </p:nvSpPr>
        <p:spPr>
          <a:xfrm>
            <a:off x="4178309" y="1028704"/>
            <a:ext cx="1801800" cy="208200"/>
          </a:xfrm>
          <a:prstGeom prst="rect">
            <a:avLst/>
          </a:prstGeom>
          <a:solidFill>
            <a:schemeClr val="accent4"/>
          </a:solidFill>
          <a:ln>
            <a:noFill/>
          </a:ln>
        </p:spPr>
        <p:txBody>
          <a:bodyPr spcFirstLastPara="1" wrap="square" lIns="38575" tIns="38575" rIns="38575" bIns="38575" anchor="ctr" anchorCtr="0">
            <a:noAutofit/>
          </a:bodyPr>
          <a:lstStyle/>
          <a:p>
            <a:pPr marL="0" lvl="0" indent="0" algn="ctr" rtl="0">
              <a:spcBef>
                <a:spcPts val="0"/>
              </a:spcBef>
              <a:spcAft>
                <a:spcPts val="0"/>
              </a:spcAft>
              <a:buNone/>
            </a:pPr>
            <a:r>
              <a:rPr lang="en" sz="900">
                <a:solidFill>
                  <a:srgbClr val="FFFFFF"/>
                </a:solidFill>
                <a:latin typeface="Red Hat Display Medium"/>
                <a:ea typeface="Red Hat Display Medium"/>
                <a:cs typeface="Red Hat Display Medium"/>
                <a:sym typeface="Red Hat Display Medium"/>
              </a:rPr>
              <a:t>Cluster security</a:t>
            </a:r>
            <a:endParaRPr sz="900">
              <a:solidFill>
                <a:srgbClr val="FFFFFF"/>
              </a:solidFill>
              <a:latin typeface="Red Hat Display Medium"/>
              <a:ea typeface="Red Hat Display Medium"/>
              <a:cs typeface="Red Hat Display Medium"/>
              <a:sym typeface="Red Hat Display Medium"/>
            </a:endParaRPr>
          </a:p>
        </p:txBody>
      </p:sp>
      <p:sp>
        <p:nvSpPr>
          <p:cNvPr id="3966" name="Google Shape;3966;p351"/>
          <p:cNvSpPr/>
          <p:nvPr/>
        </p:nvSpPr>
        <p:spPr>
          <a:xfrm>
            <a:off x="6063978" y="1236788"/>
            <a:ext cx="1801800" cy="391800"/>
          </a:xfrm>
          <a:prstGeom prst="rect">
            <a:avLst/>
          </a:prstGeom>
          <a:solidFill>
            <a:srgbClr val="FFFFFF"/>
          </a:solidFill>
          <a:ln>
            <a:noFill/>
          </a:ln>
        </p:spPr>
        <p:txBody>
          <a:bodyPr spcFirstLastPara="1" wrap="square" lIns="0" tIns="0" rIns="0" bIns="0" anchor="ctr" anchorCtr="0">
            <a:noAutofit/>
          </a:bodyPr>
          <a:lstStyle/>
          <a:p>
            <a:pPr marL="0" lvl="0" indent="0" algn="ctr" rtl="0">
              <a:lnSpc>
                <a:spcPct val="110000"/>
              </a:lnSpc>
              <a:spcBef>
                <a:spcPts val="0"/>
              </a:spcBef>
              <a:spcAft>
                <a:spcPts val="0"/>
              </a:spcAft>
              <a:buNone/>
            </a:pPr>
            <a:r>
              <a:rPr lang="en" sz="600">
                <a:solidFill>
                  <a:schemeClr val="dk1"/>
                </a:solidFill>
                <a:latin typeface="Red Hat Display"/>
                <a:ea typeface="Red Hat Display"/>
                <a:cs typeface="Red Hat Display"/>
                <a:sym typeface="Red Hat Display"/>
              </a:rPr>
              <a:t>Image management | Security scanning  | Geo-replication Mirroring | Image builds</a:t>
            </a:r>
            <a:endParaRPr sz="600">
              <a:latin typeface="Red Hat Display"/>
              <a:ea typeface="Red Hat Display"/>
              <a:cs typeface="Red Hat Display"/>
              <a:sym typeface="Red Hat Display"/>
            </a:endParaRPr>
          </a:p>
        </p:txBody>
      </p:sp>
      <p:sp>
        <p:nvSpPr>
          <p:cNvPr id="3967" name="Google Shape;3967;p351"/>
          <p:cNvSpPr/>
          <p:nvPr/>
        </p:nvSpPr>
        <p:spPr>
          <a:xfrm>
            <a:off x="6064259" y="1028681"/>
            <a:ext cx="1801800" cy="208200"/>
          </a:xfrm>
          <a:prstGeom prst="rect">
            <a:avLst/>
          </a:prstGeom>
          <a:solidFill>
            <a:schemeClr val="accent4"/>
          </a:solidFill>
          <a:ln>
            <a:noFill/>
          </a:ln>
        </p:spPr>
        <p:txBody>
          <a:bodyPr spcFirstLastPara="1" wrap="square" lIns="38575" tIns="38575" rIns="38575" bIns="38575" anchor="ctr" anchorCtr="0">
            <a:noAutofit/>
          </a:bodyPr>
          <a:lstStyle/>
          <a:p>
            <a:pPr marL="0" lvl="0" indent="0" algn="ctr" rtl="0">
              <a:spcBef>
                <a:spcPts val="0"/>
              </a:spcBef>
              <a:spcAft>
                <a:spcPts val="0"/>
              </a:spcAft>
              <a:buNone/>
            </a:pPr>
            <a:r>
              <a:rPr lang="en" sz="900">
                <a:solidFill>
                  <a:srgbClr val="FFFFFF"/>
                </a:solidFill>
                <a:latin typeface="Red Hat Display Medium"/>
                <a:ea typeface="Red Hat Display Medium"/>
                <a:cs typeface="Red Hat Display Medium"/>
                <a:sym typeface="Red Hat Display Medium"/>
              </a:rPr>
              <a:t>Global registry</a:t>
            </a:r>
            <a:endParaRPr sz="900">
              <a:solidFill>
                <a:srgbClr val="FFFFFF"/>
              </a:solidFill>
              <a:latin typeface="Red Hat Display Medium"/>
              <a:ea typeface="Red Hat Display Medium"/>
              <a:cs typeface="Red Hat Display Medium"/>
              <a:sym typeface="Red Hat Display Medium"/>
            </a:endParaRPr>
          </a:p>
        </p:txBody>
      </p:sp>
      <p:sp>
        <p:nvSpPr>
          <p:cNvPr id="3968" name="Google Shape;3968;p351"/>
          <p:cNvSpPr/>
          <p:nvPr/>
        </p:nvSpPr>
        <p:spPr>
          <a:xfrm>
            <a:off x="2290747" y="1028704"/>
            <a:ext cx="1801800" cy="208200"/>
          </a:xfrm>
          <a:prstGeom prst="rect">
            <a:avLst/>
          </a:prstGeom>
          <a:solidFill>
            <a:schemeClr val="accent4"/>
          </a:solidFill>
          <a:ln>
            <a:noFill/>
          </a:ln>
        </p:spPr>
        <p:txBody>
          <a:bodyPr spcFirstLastPara="1" wrap="square" lIns="38575" tIns="38575" rIns="38575" bIns="38575" anchor="ctr" anchorCtr="0">
            <a:noAutofit/>
          </a:bodyPr>
          <a:lstStyle/>
          <a:p>
            <a:pPr marL="0" lvl="0" indent="0" algn="ctr" rtl="0">
              <a:spcBef>
                <a:spcPts val="0"/>
              </a:spcBef>
              <a:spcAft>
                <a:spcPts val="0"/>
              </a:spcAft>
              <a:buNone/>
            </a:pPr>
            <a:r>
              <a:rPr lang="en" sz="900">
                <a:solidFill>
                  <a:srgbClr val="FFFFFF"/>
                </a:solidFill>
                <a:latin typeface="Red Hat Display Medium"/>
                <a:ea typeface="Red Hat Display Medium"/>
                <a:cs typeface="Red Hat Display Medium"/>
                <a:sym typeface="Red Hat Display Medium"/>
              </a:rPr>
              <a:t>Multicluster management</a:t>
            </a:r>
            <a:endParaRPr sz="900">
              <a:solidFill>
                <a:srgbClr val="FFFFFF"/>
              </a:solidFill>
              <a:latin typeface="Red Hat Display Medium"/>
              <a:ea typeface="Red Hat Display Medium"/>
              <a:cs typeface="Red Hat Display Medium"/>
              <a:sym typeface="Red Hat Display Medium"/>
            </a:endParaRPr>
          </a:p>
        </p:txBody>
      </p:sp>
      <p:sp>
        <p:nvSpPr>
          <p:cNvPr id="3969" name="Google Shape;3969;p351"/>
          <p:cNvSpPr/>
          <p:nvPr/>
        </p:nvSpPr>
        <p:spPr>
          <a:xfrm>
            <a:off x="4178309" y="1236839"/>
            <a:ext cx="1801800" cy="391800"/>
          </a:xfrm>
          <a:prstGeom prst="rect">
            <a:avLst/>
          </a:prstGeom>
          <a:solidFill>
            <a:srgbClr val="FFFFFF"/>
          </a:solidFill>
          <a:ln>
            <a:noFill/>
          </a:ln>
        </p:spPr>
        <p:txBody>
          <a:bodyPr spcFirstLastPara="1" wrap="square" lIns="0" tIns="0" rIns="0" bIns="0" anchor="ctr" anchorCtr="0">
            <a:noAutofit/>
          </a:bodyPr>
          <a:lstStyle/>
          <a:p>
            <a:pPr marL="0" lvl="0" indent="0" algn="ctr" rtl="0">
              <a:lnSpc>
                <a:spcPct val="110000"/>
              </a:lnSpc>
              <a:spcBef>
                <a:spcPts val="0"/>
              </a:spcBef>
              <a:spcAft>
                <a:spcPts val="0"/>
              </a:spcAft>
              <a:buClr>
                <a:schemeClr val="dk1"/>
              </a:buClr>
              <a:buSzPts val="800"/>
              <a:buFont typeface="Arial"/>
              <a:buNone/>
            </a:pPr>
            <a:r>
              <a:rPr lang="en" sz="600">
                <a:solidFill>
                  <a:schemeClr val="dk1"/>
                </a:solidFill>
                <a:latin typeface="Red Hat Display"/>
                <a:ea typeface="Red Hat Display"/>
                <a:cs typeface="Red Hat Display"/>
                <a:sym typeface="Red Hat Display"/>
              </a:rPr>
              <a:t>Declarative security | Container vulnerability management | Network segmentation | </a:t>
            </a:r>
            <a:br>
              <a:rPr lang="en" sz="600">
                <a:solidFill>
                  <a:schemeClr val="dk1"/>
                </a:solidFill>
                <a:latin typeface="Red Hat Display"/>
                <a:ea typeface="Red Hat Display"/>
                <a:cs typeface="Red Hat Display"/>
                <a:sym typeface="Red Hat Display"/>
              </a:rPr>
            </a:br>
            <a:r>
              <a:rPr lang="en" sz="600">
                <a:solidFill>
                  <a:schemeClr val="dk1"/>
                </a:solidFill>
                <a:latin typeface="Red Hat Display"/>
                <a:ea typeface="Red Hat Display"/>
                <a:cs typeface="Red Hat Display"/>
                <a:sym typeface="Red Hat Display"/>
              </a:rPr>
              <a:t>Threat detection and response</a:t>
            </a:r>
            <a:endParaRPr sz="600">
              <a:latin typeface="Red Hat Display"/>
              <a:ea typeface="Red Hat Display"/>
              <a:cs typeface="Red Hat Display"/>
              <a:sym typeface="Red Hat Display"/>
            </a:endParaRPr>
          </a:p>
        </p:txBody>
      </p:sp>
      <p:sp>
        <p:nvSpPr>
          <p:cNvPr id="3970" name="Google Shape;3970;p351"/>
          <p:cNvSpPr/>
          <p:nvPr/>
        </p:nvSpPr>
        <p:spPr>
          <a:xfrm>
            <a:off x="5100780" y="1950872"/>
            <a:ext cx="1398600" cy="1923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68575" tIns="0" rIns="0" bIns="0" anchor="ctr" anchorCtr="0">
            <a:noAutofit/>
          </a:bodyPr>
          <a:lstStyle/>
          <a:p>
            <a:pPr marL="0" lvl="0" indent="0" algn="l" rtl="0">
              <a:spcBef>
                <a:spcPts val="0"/>
              </a:spcBef>
              <a:spcAft>
                <a:spcPts val="0"/>
              </a:spcAft>
              <a:buNone/>
            </a:pPr>
            <a:r>
              <a:rPr lang="en" sz="900">
                <a:solidFill>
                  <a:schemeClr val="lt1"/>
                </a:solidFill>
                <a:latin typeface="Red Hat Display Medium"/>
                <a:ea typeface="Red Hat Display Medium"/>
                <a:cs typeface="Red Hat Display Medium"/>
                <a:sym typeface="Red Hat Display Medium"/>
              </a:rPr>
              <a:t>Data services*</a:t>
            </a:r>
            <a:endParaRPr sz="900">
              <a:solidFill>
                <a:srgbClr val="FFFFFF"/>
              </a:solidFill>
              <a:latin typeface="Red Hat Display Medium"/>
              <a:ea typeface="Red Hat Display Medium"/>
              <a:cs typeface="Red Hat Display Medium"/>
              <a:sym typeface="Red Hat Display Medium"/>
            </a:endParaRPr>
          </a:p>
        </p:txBody>
      </p:sp>
      <p:sp>
        <p:nvSpPr>
          <p:cNvPr id="3971" name="Google Shape;3971;p351"/>
          <p:cNvSpPr/>
          <p:nvPr/>
        </p:nvSpPr>
        <p:spPr>
          <a:xfrm>
            <a:off x="5100761" y="1758609"/>
            <a:ext cx="1398600" cy="192300"/>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68575" tIns="0" rIns="0" bIns="0" anchor="ctr" anchorCtr="0">
            <a:noAutofit/>
          </a:bodyPr>
          <a:lstStyle/>
          <a:p>
            <a:pPr marL="0" lvl="0" indent="0" algn="l" rtl="0">
              <a:spcBef>
                <a:spcPts val="0"/>
              </a:spcBef>
              <a:spcAft>
                <a:spcPts val="0"/>
              </a:spcAft>
              <a:buNone/>
            </a:pPr>
            <a:r>
              <a:rPr lang="en" sz="900">
                <a:solidFill>
                  <a:srgbClr val="FFFFFF"/>
                </a:solidFill>
                <a:latin typeface="Red Hat Display Medium"/>
                <a:ea typeface="Red Hat Display Medium"/>
                <a:cs typeface="Red Hat Display Medium"/>
                <a:sym typeface="Red Hat Display Medium"/>
              </a:rPr>
              <a:t>Data-driven insights</a:t>
            </a:r>
            <a:endParaRPr sz="900">
              <a:solidFill>
                <a:srgbClr val="FFFFFF"/>
              </a:solidFill>
              <a:latin typeface="Red Hat Display Medium"/>
              <a:ea typeface="Red Hat Display Medium"/>
              <a:cs typeface="Red Hat Display Medium"/>
              <a:sym typeface="Red Hat Display Medium"/>
            </a:endParaRPr>
          </a:p>
        </p:txBody>
      </p:sp>
      <p:sp>
        <p:nvSpPr>
          <p:cNvPr id="3972" name="Google Shape;3972;p351"/>
          <p:cNvSpPr/>
          <p:nvPr/>
        </p:nvSpPr>
        <p:spPr>
          <a:xfrm>
            <a:off x="3653701" y="1950872"/>
            <a:ext cx="1398600" cy="1923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68575" tIns="0" rIns="0" bIns="0" anchor="ctr" anchorCtr="0">
            <a:noAutofit/>
          </a:bodyPr>
          <a:lstStyle/>
          <a:p>
            <a:pPr marL="0" lvl="0" indent="0" algn="l" rtl="0">
              <a:spcBef>
                <a:spcPts val="0"/>
              </a:spcBef>
              <a:spcAft>
                <a:spcPts val="0"/>
              </a:spcAft>
              <a:buNone/>
            </a:pPr>
            <a:r>
              <a:rPr lang="en" sz="900">
                <a:solidFill>
                  <a:schemeClr val="lt1"/>
                </a:solidFill>
                <a:latin typeface="Red Hat Display Medium"/>
                <a:ea typeface="Red Hat Display Medium"/>
                <a:cs typeface="Red Hat Display Medium"/>
                <a:sym typeface="Red Hat Display Medium"/>
              </a:rPr>
              <a:t>Application services*</a:t>
            </a:r>
            <a:endParaRPr sz="900">
              <a:solidFill>
                <a:srgbClr val="FFFFFF"/>
              </a:solidFill>
              <a:latin typeface="Red Hat Display Medium"/>
              <a:ea typeface="Red Hat Display Medium"/>
              <a:cs typeface="Red Hat Display Medium"/>
              <a:sym typeface="Red Hat Display Medium"/>
            </a:endParaRPr>
          </a:p>
        </p:txBody>
      </p:sp>
      <p:sp>
        <p:nvSpPr>
          <p:cNvPr id="3973" name="Google Shape;3973;p351"/>
          <p:cNvSpPr/>
          <p:nvPr/>
        </p:nvSpPr>
        <p:spPr>
          <a:xfrm>
            <a:off x="3653682" y="1758609"/>
            <a:ext cx="1398600" cy="192300"/>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68575" tIns="0" rIns="0" bIns="0" anchor="ctr" anchorCtr="0">
            <a:noAutofit/>
          </a:bodyPr>
          <a:lstStyle/>
          <a:p>
            <a:pPr marL="0" lvl="0" indent="0" algn="l" rtl="0">
              <a:spcBef>
                <a:spcPts val="0"/>
              </a:spcBef>
              <a:spcAft>
                <a:spcPts val="0"/>
              </a:spcAft>
              <a:buNone/>
            </a:pPr>
            <a:r>
              <a:rPr lang="en" sz="900">
                <a:solidFill>
                  <a:srgbClr val="FFFFFF"/>
                </a:solidFill>
                <a:latin typeface="Red Hat Display Medium"/>
                <a:ea typeface="Red Hat Display Medium"/>
                <a:cs typeface="Red Hat Display Medium"/>
                <a:sym typeface="Red Hat Display Medium"/>
              </a:rPr>
              <a:t>Build cloud-native apps</a:t>
            </a:r>
            <a:endParaRPr sz="900">
              <a:solidFill>
                <a:srgbClr val="FFFFFF"/>
              </a:solidFill>
              <a:latin typeface="Red Hat Display Medium"/>
              <a:ea typeface="Red Hat Display Medium"/>
              <a:cs typeface="Red Hat Display Medium"/>
              <a:sym typeface="Red Hat Display Medium"/>
            </a:endParaRPr>
          </a:p>
        </p:txBody>
      </p:sp>
      <p:sp>
        <p:nvSpPr>
          <p:cNvPr id="3974" name="Google Shape;3974;p351"/>
          <p:cNvSpPr/>
          <p:nvPr/>
        </p:nvSpPr>
        <p:spPr>
          <a:xfrm>
            <a:off x="2210105" y="1950872"/>
            <a:ext cx="1398600" cy="1923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68575" tIns="0" rIns="0" bIns="0" anchor="ctr" anchorCtr="0">
            <a:noAutofit/>
          </a:bodyPr>
          <a:lstStyle/>
          <a:p>
            <a:pPr marL="0" lvl="0" indent="0" algn="l" rtl="0">
              <a:spcBef>
                <a:spcPts val="0"/>
              </a:spcBef>
              <a:spcAft>
                <a:spcPts val="0"/>
              </a:spcAft>
              <a:buNone/>
            </a:pPr>
            <a:r>
              <a:rPr lang="en" sz="900">
                <a:solidFill>
                  <a:schemeClr val="lt1"/>
                </a:solidFill>
                <a:latin typeface="Red Hat Display Medium"/>
                <a:ea typeface="Red Hat Display Medium"/>
                <a:cs typeface="Red Hat Display Medium"/>
                <a:sym typeface="Red Hat Display Medium"/>
              </a:rPr>
              <a:t>Platform services</a:t>
            </a:r>
            <a:endParaRPr sz="900">
              <a:solidFill>
                <a:srgbClr val="FFFFFF"/>
              </a:solidFill>
              <a:latin typeface="Red Hat Display Medium"/>
              <a:ea typeface="Red Hat Display Medium"/>
              <a:cs typeface="Red Hat Display Medium"/>
              <a:sym typeface="Red Hat Display Medium"/>
            </a:endParaRPr>
          </a:p>
        </p:txBody>
      </p:sp>
      <p:sp>
        <p:nvSpPr>
          <p:cNvPr id="3975" name="Google Shape;3975;p351"/>
          <p:cNvSpPr/>
          <p:nvPr/>
        </p:nvSpPr>
        <p:spPr>
          <a:xfrm>
            <a:off x="2210086" y="1758609"/>
            <a:ext cx="1398600" cy="192300"/>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68575" tIns="0" rIns="0" bIns="0" anchor="ctr" anchorCtr="0">
            <a:noAutofit/>
          </a:bodyPr>
          <a:lstStyle/>
          <a:p>
            <a:pPr marL="0" lvl="0" indent="0" algn="l" rtl="0">
              <a:spcBef>
                <a:spcPts val="0"/>
              </a:spcBef>
              <a:spcAft>
                <a:spcPts val="0"/>
              </a:spcAft>
              <a:buNone/>
            </a:pPr>
            <a:r>
              <a:rPr lang="en" sz="900">
                <a:solidFill>
                  <a:srgbClr val="FFFFFF"/>
                </a:solidFill>
                <a:latin typeface="Red Hat Display Medium"/>
                <a:ea typeface="Red Hat Display Medium"/>
                <a:cs typeface="Red Hat Display Medium"/>
                <a:sym typeface="Red Hat Display Medium"/>
              </a:rPr>
              <a:t>Manage workloads</a:t>
            </a:r>
            <a:endParaRPr sz="900">
              <a:solidFill>
                <a:srgbClr val="FFFFFF"/>
              </a:solidFill>
              <a:latin typeface="Red Hat Display Medium"/>
              <a:ea typeface="Red Hat Display Medium"/>
              <a:cs typeface="Red Hat Display Medium"/>
              <a:sym typeface="Red Hat Display Medium"/>
            </a:endParaRPr>
          </a:p>
        </p:txBody>
      </p:sp>
      <p:pic>
        <p:nvPicPr>
          <p:cNvPr id="3976" name="Google Shape;3976;p351"/>
          <p:cNvPicPr preferRelativeResize="0"/>
          <p:nvPr/>
        </p:nvPicPr>
        <p:blipFill>
          <a:blip r:embed="rId8">
            <a:alphaModFix/>
          </a:blip>
          <a:stretch>
            <a:fillRect/>
          </a:stretch>
        </p:blipFill>
        <p:spPr>
          <a:xfrm>
            <a:off x="4509809" y="662953"/>
            <a:ext cx="1130552" cy="266633"/>
          </a:xfrm>
          <a:prstGeom prst="rect">
            <a:avLst/>
          </a:prstGeom>
          <a:noFill/>
          <a:ln>
            <a:noFill/>
          </a:ln>
        </p:spPr>
      </p:pic>
      <p:pic>
        <p:nvPicPr>
          <p:cNvPr id="3977" name="Google Shape;3977;p351"/>
          <p:cNvPicPr preferRelativeResize="0"/>
          <p:nvPr/>
        </p:nvPicPr>
        <p:blipFill>
          <a:blip r:embed="rId9">
            <a:alphaModFix/>
          </a:blip>
          <a:stretch>
            <a:fillRect/>
          </a:stretch>
        </p:blipFill>
        <p:spPr>
          <a:xfrm>
            <a:off x="2542450" y="662953"/>
            <a:ext cx="1298381" cy="251683"/>
          </a:xfrm>
          <a:prstGeom prst="rect">
            <a:avLst/>
          </a:prstGeom>
          <a:noFill/>
          <a:ln>
            <a:noFill/>
          </a:ln>
        </p:spPr>
      </p:pic>
      <p:pic>
        <p:nvPicPr>
          <p:cNvPr id="3978" name="Google Shape;3978;p351"/>
          <p:cNvPicPr preferRelativeResize="0"/>
          <p:nvPr/>
        </p:nvPicPr>
        <p:blipFill>
          <a:blip r:embed="rId10">
            <a:alphaModFix/>
          </a:blip>
          <a:stretch>
            <a:fillRect/>
          </a:stretch>
        </p:blipFill>
        <p:spPr>
          <a:xfrm>
            <a:off x="6724960" y="662953"/>
            <a:ext cx="479849" cy="190082"/>
          </a:xfrm>
          <a:prstGeom prst="rect">
            <a:avLst/>
          </a:prstGeom>
          <a:noFill/>
          <a:ln>
            <a:noFill/>
          </a:ln>
        </p:spPr>
      </p:pic>
      <p:sp>
        <p:nvSpPr>
          <p:cNvPr id="3979" name="Google Shape;3979;p351"/>
          <p:cNvSpPr/>
          <p:nvPr/>
        </p:nvSpPr>
        <p:spPr>
          <a:xfrm>
            <a:off x="1937000" y="2794475"/>
            <a:ext cx="52167" cy="1147780"/>
          </a:xfrm>
          <a:custGeom>
            <a:avLst/>
            <a:gdLst/>
            <a:ahLst/>
            <a:cxnLst/>
            <a:rect l="l" t="t" r="r" b="b"/>
            <a:pathLst>
              <a:path w="18288" h="275082" extrusionOk="0">
                <a:moveTo>
                  <a:pt x="18288" y="0"/>
                </a:moveTo>
                <a:lnTo>
                  <a:pt x="0" y="0"/>
                </a:lnTo>
                <a:lnTo>
                  <a:pt x="0" y="275082"/>
                </a:lnTo>
                <a:lnTo>
                  <a:pt x="18288" y="275082"/>
                </a:lnTo>
              </a:path>
            </a:pathLst>
          </a:custGeom>
          <a:noFill/>
          <a:ln w="9525" cap="rnd" cmpd="sng">
            <a:solidFill>
              <a:srgbClr val="141414"/>
            </a:solidFill>
            <a:prstDash val="solid"/>
            <a:round/>
            <a:headEnd type="none" w="med" len="med"/>
            <a:tailEnd type="none" w="med" len="med"/>
          </a:ln>
        </p:spPr>
      </p:sp>
      <p:sp>
        <p:nvSpPr>
          <p:cNvPr id="3980" name="Google Shape;3980;p351"/>
          <p:cNvSpPr/>
          <p:nvPr/>
        </p:nvSpPr>
        <p:spPr>
          <a:xfrm>
            <a:off x="2021400" y="1758625"/>
            <a:ext cx="52212" cy="2183463"/>
          </a:xfrm>
          <a:custGeom>
            <a:avLst/>
            <a:gdLst/>
            <a:ahLst/>
            <a:cxnLst/>
            <a:rect l="l" t="t" r="r" b="b"/>
            <a:pathLst>
              <a:path w="18288" h="275082" extrusionOk="0">
                <a:moveTo>
                  <a:pt x="18288" y="0"/>
                </a:moveTo>
                <a:lnTo>
                  <a:pt x="0" y="0"/>
                </a:lnTo>
                <a:lnTo>
                  <a:pt x="0" y="275082"/>
                </a:lnTo>
                <a:lnTo>
                  <a:pt x="18288" y="275082"/>
                </a:lnTo>
              </a:path>
            </a:pathLst>
          </a:custGeom>
          <a:noFill/>
          <a:ln w="9525" cap="rnd" cmpd="sng">
            <a:solidFill>
              <a:srgbClr val="141414"/>
            </a:solidFill>
            <a:prstDash val="solid"/>
            <a:round/>
            <a:headEnd type="none" w="med" len="med"/>
            <a:tailEnd type="none" w="med" len="med"/>
          </a:ln>
        </p:spPr>
      </p:sp>
      <p:sp>
        <p:nvSpPr>
          <p:cNvPr id="3981" name="Google Shape;3981;p351"/>
          <p:cNvSpPr/>
          <p:nvPr/>
        </p:nvSpPr>
        <p:spPr>
          <a:xfrm>
            <a:off x="2105800" y="1028700"/>
            <a:ext cx="52212" cy="2913118"/>
          </a:xfrm>
          <a:custGeom>
            <a:avLst/>
            <a:gdLst/>
            <a:ahLst/>
            <a:cxnLst/>
            <a:rect l="l" t="t" r="r" b="b"/>
            <a:pathLst>
              <a:path w="18288" h="275082" extrusionOk="0">
                <a:moveTo>
                  <a:pt x="18288" y="0"/>
                </a:moveTo>
                <a:lnTo>
                  <a:pt x="0" y="0"/>
                </a:lnTo>
                <a:lnTo>
                  <a:pt x="0" y="275082"/>
                </a:lnTo>
                <a:lnTo>
                  <a:pt x="18288" y="275082"/>
                </a:lnTo>
              </a:path>
            </a:pathLst>
          </a:custGeom>
          <a:noFill/>
          <a:ln w="9525" cap="rnd" cmpd="sng">
            <a:solidFill>
              <a:srgbClr val="141414"/>
            </a:solidFill>
            <a:prstDash val="solid"/>
            <a:round/>
            <a:headEnd type="none" w="med" len="med"/>
            <a:tailEnd type="none" w="med" len="med"/>
          </a:ln>
        </p:spPr>
      </p:sp>
      <p:cxnSp>
        <p:nvCxnSpPr>
          <p:cNvPr id="3982" name="Google Shape;3982;p351"/>
          <p:cNvCxnSpPr/>
          <p:nvPr/>
        </p:nvCxnSpPr>
        <p:spPr>
          <a:xfrm>
            <a:off x="1689153" y="1395880"/>
            <a:ext cx="415800" cy="0"/>
          </a:xfrm>
          <a:prstGeom prst="straightConnector1">
            <a:avLst/>
          </a:prstGeom>
          <a:noFill/>
          <a:ln w="9525" cap="flat" cmpd="sng">
            <a:solidFill>
              <a:schemeClr val="dk1"/>
            </a:solidFill>
            <a:prstDash val="solid"/>
            <a:round/>
            <a:headEnd type="oval" w="med" len="med"/>
            <a:tailEnd type="none" w="med" len="med"/>
          </a:ln>
        </p:spPr>
      </p:cxnSp>
      <p:cxnSp>
        <p:nvCxnSpPr>
          <p:cNvPr id="3983" name="Google Shape;3983;p351"/>
          <p:cNvCxnSpPr/>
          <p:nvPr/>
        </p:nvCxnSpPr>
        <p:spPr>
          <a:xfrm>
            <a:off x="1689153" y="2295649"/>
            <a:ext cx="332700" cy="0"/>
          </a:xfrm>
          <a:prstGeom prst="straightConnector1">
            <a:avLst/>
          </a:prstGeom>
          <a:noFill/>
          <a:ln w="9525" cap="flat" cmpd="sng">
            <a:solidFill>
              <a:schemeClr val="dk1"/>
            </a:solidFill>
            <a:prstDash val="solid"/>
            <a:round/>
            <a:headEnd type="oval" w="med" len="med"/>
            <a:tailEnd type="none" w="med" len="med"/>
          </a:ln>
        </p:spPr>
      </p:cxnSp>
      <p:cxnSp>
        <p:nvCxnSpPr>
          <p:cNvPr id="3984" name="Google Shape;3984;p351"/>
          <p:cNvCxnSpPr/>
          <p:nvPr/>
        </p:nvCxnSpPr>
        <p:spPr>
          <a:xfrm>
            <a:off x="1689153" y="3231651"/>
            <a:ext cx="249000" cy="0"/>
          </a:xfrm>
          <a:prstGeom prst="straightConnector1">
            <a:avLst/>
          </a:prstGeom>
          <a:noFill/>
          <a:ln w="9525" cap="flat" cmpd="sng">
            <a:solidFill>
              <a:schemeClr val="dk1"/>
            </a:solidFill>
            <a:prstDash val="solid"/>
            <a:round/>
            <a:headEnd type="oval" w="med" len="med"/>
            <a:tailEnd type="none" w="med" len="med"/>
          </a:ln>
        </p:spPr>
      </p:cxnSp>
      <p:pic>
        <p:nvPicPr>
          <p:cNvPr id="3985" name="Google Shape;3985;p351"/>
          <p:cNvPicPr preferRelativeResize="0"/>
          <p:nvPr/>
        </p:nvPicPr>
        <p:blipFill>
          <a:blip r:embed="rId11">
            <a:alphaModFix/>
          </a:blip>
          <a:stretch>
            <a:fillRect/>
          </a:stretch>
        </p:blipFill>
        <p:spPr>
          <a:xfrm>
            <a:off x="961891" y="2229857"/>
            <a:ext cx="866135" cy="276172"/>
          </a:xfrm>
          <a:prstGeom prst="rect">
            <a:avLst/>
          </a:prstGeom>
          <a:noFill/>
          <a:ln>
            <a:noFill/>
          </a:ln>
        </p:spPr>
      </p:pic>
      <p:pic>
        <p:nvPicPr>
          <p:cNvPr id="3986" name="Google Shape;3986;p351"/>
          <p:cNvPicPr preferRelativeResize="0"/>
          <p:nvPr/>
        </p:nvPicPr>
        <p:blipFill>
          <a:blip r:embed="rId12">
            <a:alphaModFix/>
          </a:blip>
          <a:stretch>
            <a:fillRect/>
          </a:stretch>
        </p:blipFill>
        <p:spPr>
          <a:xfrm>
            <a:off x="961891" y="3163095"/>
            <a:ext cx="891069" cy="287163"/>
          </a:xfrm>
          <a:prstGeom prst="rect">
            <a:avLst/>
          </a:prstGeom>
          <a:noFill/>
          <a:ln>
            <a:noFill/>
          </a:ln>
        </p:spPr>
      </p:pic>
      <p:pic>
        <p:nvPicPr>
          <p:cNvPr id="3987" name="Google Shape;3987;p351"/>
          <p:cNvPicPr preferRelativeResize="0"/>
          <p:nvPr/>
        </p:nvPicPr>
        <p:blipFill>
          <a:blip r:embed="rId13">
            <a:alphaModFix/>
          </a:blip>
          <a:stretch>
            <a:fillRect/>
          </a:stretch>
        </p:blipFill>
        <p:spPr>
          <a:xfrm>
            <a:off x="961891" y="1343691"/>
            <a:ext cx="661610" cy="276169"/>
          </a:xfrm>
          <a:prstGeom prst="rect">
            <a:avLst/>
          </a:prstGeom>
          <a:noFill/>
          <a:ln>
            <a:noFill/>
          </a:ln>
        </p:spPr>
      </p:pic>
      <p:pic>
        <p:nvPicPr>
          <p:cNvPr id="3988" name="Google Shape;3988;p351"/>
          <p:cNvPicPr preferRelativeResize="0"/>
          <p:nvPr/>
        </p:nvPicPr>
        <p:blipFill>
          <a:blip r:embed="rId14">
            <a:alphaModFix/>
          </a:blip>
          <a:stretch>
            <a:fillRect/>
          </a:stretch>
        </p:blipFill>
        <p:spPr>
          <a:xfrm>
            <a:off x="2759900" y="3680720"/>
            <a:ext cx="806276" cy="197822"/>
          </a:xfrm>
          <a:prstGeom prst="rect">
            <a:avLst/>
          </a:prstGeom>
          <a:noFill/>
          <a:ln>
            <a:noFill/>
          </a:ln>
        </p:spPr>
      </p:pic>
      <p:pic>
        <p:nvPicPr>
          <p:cNvPr id="3989" name="Google Shape;3989;p351"/>
          <p:cNvPicPr preferRelativeResize="0"/>
          <p:nvPr/>
        </p:nvPicPr>
        <p:blipFill>
          <a:blip r:embed="rId15">
            <a:alphaModFix/>
          </a:blip>
          <a:stretch>
            <a:fillRect/>
          </a:stretch>
        </p:blipFill>
        <p:spPr>
          <a:xfrm>
            <a:off x="6701300" y="3649526"/>
            <a:ext cx="756538" cy="251674"/>
          </a:xfrm>
          <a:prstGeom prst="rect">
            <a:avLst/>
          </a:prstGeom>
          <a:noFill/>
          <a:ln>
            <a:noFill/>
          </a:ln>
        </p:spPr>
      </p:pic>
      <p:sp>
        <p:nvSpPr>
          <p:cNvPr id="3990" name="Google Shape;3990;p351"/>
          <p:cNvSpPr txBox="1">
            <a:spLocks noGrp="1"/>
          </p:cNvSpPr>
          <p:nvPr>
            <p:ph type="sldNum" idx="12"/>
          </p:nvPr>
        </p:nvSpPr>
        <p:spPr>
          <a:xfrm>
            <a:off x="122236" y="4723425"/>
            <a:ext cx="411600" cy="807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fld id="{00000000-1234-1234-1234-123412341234}" type="slidenum">
              <a:rPr lang="en"/>
              <a:t>2</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994"/>
        <p:cNvGrpSpPr/>
        <p:nvPr/>
      </p:nvGrpSpPr>
      <p:grpSpPr>
        <a:xfrm>
          <a:off x="0" y="0"/>
          <a:ext cx="0" cy="0"/>
          <a:chOff x="0" y="0"/>
          <a:chExt cx="0" cy="0"/>
        </a:xfrm>
      </p:grpSpPr>
      <p:sp>
        <p:nvSpPr>
          <p:cNvPr id="3995" name="Google Shape;3995;p352"/>
          <p:cNvSpPr txBox="1">
            <a:spLocks noGrp="1"/>
          </p:cNvSpPr>
          <p:nvPr>
            <p:ph type="title"/>
          </p:nvPr>
        </p:nvSpPr>
        <p:spPr>
          <a:xfrm>
            <a:off x="663788" y="368063"/>
            <a:ext cx="7816500" cy="414900"/>
          </a:xfrm>
          <a:prstGeom prst="rect">
            <a:avLst/>
          </a:prstGeom>
        </p:spPr>
        <p:txBody>
          <a:bodyPr spcFirstLastPara="1" wrap="square" lIns="0" tIns="0" rIns="0" bIns="0" anchor="t" anchorCtr="0">
            <a:noAutofit/>
          </a:bodyPr>
          <a:lstStyle/>
          <a:p>
            <a:pPr marL="0" lvl="0" indent="0" algn="ctr" rtl="0">
              <a:spcBef>
                <a:spcPts val="0"/>
              </a:spcBef>
              <a:spcAft>
                <a:spcPts val="0"/>
              </a:spcAft>
              <a:buClr>
                <a:schemeClr val="dk1"/>
              </a:buClr>
              <a:buSzPts val="800"/>
              <a:buFont typeface="Arial"/>
              <a:buNone/>
            </a:pPr>
            <a:r>
              <a:rPr lang="en" sz="2500"/>
              <a:t>Security must be continuous and holistic</a:t>
            </a:r>
            <a:endParaRPr sz="2600">
              <a:latin typeface="Red Hat Display"/>
              <a:ea typeface="Red Hat Display"/>
              <a:cs typeface="Red Hat Display"/>
              <a:sym typeface="Red Hat Display"/>
            </a:endParaRPr>
          </a:p>
        </p:txBody>
      </p:sp>
      <p:grpSp>
        <p:nvGrpSpPr>
          <p:cNvPr id="3996" name="Google Shape;3996;p352"/>
          <p:cNvGrpSpPr/>
          <p:nvPr/>
        </p:nvGrpSpPr>
        <p:grpSpPr>
          <a:xfrm>
            <a:off x="2139451" y="2286027"/>
            <a:ext cx="4395823" cy="2623818"/>
            <a:chOff x="2532836" y="1718469"/>
            <a:chExt cx="4035828" cy="2355101"/>
          </a:xfrm>
        </p:grpSpPr>
        <p:sp>
          <p:nvSpPr>
            <p:cNvPr id="3997" name="Google Shape;3997;p352"/>
            <p:cNvSpPr/>
            <p:nvPr/>
          </p:nvSpPr>
          <p:spPr>
            <a:xfrm>
              <a:off x="2532836" y="1718469"/>
              <a:ext cx="2301600" cy="2301600"/>
            </a:xfrm>
            <a:prstGeom prst="blockArc">
              <a:avLst>
                <a:gd name="adj1" fmla="val 16231821"/>
                <a:gd name="adj2" fmla="val 0"/>
                <a:gd name="adj3" fmla="val 25000"/>
              </a:avLst>
            </a:prstGeom>
            <a:solidFill>
              <a:srgbClr val="4C4C4C"/>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3998;p352"/>
            <p:cNvSpPr/>
            <p:nvPr/>
          </p:nvSpPr>
          <p:spPr>
            <a:xfrm rot="10800000">
              <a:off x="2532857" y="1718490"/>
              <a:ext cx="2301600" cy="2301600"/>
            </a:xfrm>
            <a:prstGeom prst="blockArc">
              <a:avLst>
                <a:gd name="adj1" fmla="val 16231821"/>
                <a:gd name="adj2" fmla="val 0"/>
                <a:gd name="adj3" fmla="val 25000"/>
              </a:avLst>
            </a:prstGeom>
            <a:solidFill>
              <a:srgbClr val="F00000"/>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3999;p352"/>
            <p:cNvSpPr/>
            <p:nvPr/>
          </p:nvSpPr>
          <p:spPr>
            <a:xfrm rot="-5400000">
              <a:off x="2532836" y="1718490"/>
              <a:ext cx="2301600" cy="2301600"/>
            </a:xfrm>
            <a:prstGeom prst="blockArc">
              <a:avLst>
                <a:gd name="adj1" fmla="val 16231821"/>
                <a:gd name="adj2" fmla="val 0"/>
                <a:gd name="adj3" fmla="val 25000"/>
              </a:avLst>
            </a:prstGeom>
            <a:solidFill>
              <a:srgbClr val="9E9E9E"/>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352"/>
            <p:cNvSpPr/>
            <p:nvPr/>
          </p:nvSpPr>
          <p:spPr>
            <a:xfrm>
              <a:off x="4267043" y="1718469"/>
              <a:ext cx="2301600" cy="2301600"/>
            </a:xfrm>
            <a:prstGeom prst="blockArc">
              <a:avLst>
                <a:gd name="adj1" fmla="val 16231821"/>
                <a:gd name="adj2" fmla="val 0"/>
                <a:gd name="adj3" fmla="val 25000"/>
              </a:avLst>
            </a:prstGeom>
            <a:solidFill>
              <a:srgbClr val="C00000"/>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352"/>
            <p:cNvSpPr/>
            <p:nvPr/>
          </p:nvSpPr>
          <p:spPr>
            <a:xfrm rot="5400000">
              <a:off x="4267064" y="1718469"/>
              <a:ext cx="2301600" cy="2301600"/>
            </a:xfrm>
            <a:prstGeom prst="blockArc">
              <a:avLst>
                <a:gd name="adj1" fmla="val 16231821"/>
                <a:gd name="adj2" fmla="val 0"/>
                <a:gd name="adj3" fmla="val 25000"/>
              </a:avLst>
            </a:prstGeom>
            <a:solidFill>
              <a:srgbClr val="800000"/>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2" name="Google Shape;4002;p352"/>
            <p:cNvSpPr/>
            <p:nvPr/>
          </p:nvSpPr>
          <p:spPr>
            <a:xfrm rot="10800000">
              <a:off x="4267064" y="1718490"/>
              <a:ext cx="2301600" cy="2301600"/>
            </a:xfrm>
            <a:prstGeom prst="blockArc">
              <a:avLst>
                <a:gd name="adj1" fmla="val 16231821"/>
                <a:gd name="adj2" fmla="val 0"/>
                <a:gd name="adj3" fmla="val 25000"/>
              </a:avLst>
            </a:prstGeom>
            <a:solidFill>
              <a:srgbClr val="4C4C4C"/>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4003;p352"/>
            <p:cNvSpPr/>
            <p:nvPr/>
          </p:nvSpPr>
          <p:spPr>
            <a:xfrm rot="-5400000">
              <a:off x="4267043" y="1718490"/>
              <a:ext cx="2301600" cy="2301600"/>
            </a:xfrm>
            <a:prstGeom prst="blockArc">
              <a:avLst>
                <a:gd name="adj1" fmla="val 16231821"/>
                <a:gd name="adj2" fmla="val 0"/>
                <a:gd name="adj3" fmla="val 25000"/>
              </a:avLst>
            </a:prstGeom>
            <a:solidFill>
              <a:srgbClr val="F00000"/>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352"/>
            <p:cNvSpPr/>
            <p:nvPr/>
          </p:nvSpPr>
          <p:spPr>
            <a:xfrm rot="5400000">
              <a:off x="2532857" y="1718469"/>
              <a:ext cx="2301600" cy="2301600"/>
            </a:xfrm>
            <a:prstGeom prst="blockArc">
              <a:avLst>
                <a:gd name="adj1" fmla="val 16231821"/>
                <a:gd name="adj2" fmla="val 0"/>
                <a:gd name="adj3" fmla="val 25000"/>
              </a:avLst>
            </a:prstGeom>
            <a:solidFill>
              <a:srgbClr val="F00000"/>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5" name="Google Shape;4005;p352"/>
            <p:cNvSpPr/>
            <p:nvPr/>
          </p:nvSpPr>
          <p:spPr>
            <a:xfrm>
              <a:off x="3194364" y="2375659"/>
              <a:ext cx="972000" cy="987000"/>
            </a:xfrm>
            <a:prstGeom prst="arc">
              <a:avLst>
                <a:gd name="adj1" fmla="val 1765034"/>
                <a:gd name="adj2" fmla="val 19410401"/>
              </a:avLst>
            </a:prstGeom>
            <a:noFill/>
            <a:ln w="19050" cap="flat" cmpd="sng">
              <a:solidFill>
                <a:schemeClr val="dk2"/>
              </a:solidFill>
              <a:prstDash val="solid"/>
              <a:round/>
              <a:headEnd type="triangl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6" name="Google Shape;4006;p352"/>
            <p:cNvSpPr txBox="1"/>
            <p:nvPr/>
          </p:nvSpPr>
          <p:spPr>
            <a:xfrm rot="-2889094">
              <a:off x="5399521" y="3331252"/>
              <a:ext cx="1169131" cy="217348"/>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000" b="1">
                  <a:solidFill>
                    <a:srgbClr val="FFFFFF"/>
                  </a:solidFill>
                  <a:latin typeface="Overpass"/>
                  <a:ea typeface="Overpass"/>
                  <a:cs typeface="Overpass"/>
                  <a:sym typeface="Overpass"/>
                </a:rPr>
                <a:t>MANAGE</a:t>
              </a:r>
              <a:endParaRPr sz="1000" b="1">
                <a:solidFill>
                  <a:srgbClr val="FFFFFF"/>
                </a:solidFill>
                <a:latin typeface="Overpass"/>
                <a:ea typeface="Overpass"/>
                <a:cs typeface="Overpass"/>
                <a:sym typeface="Overpass"/>
              </a:endParaRPr>
            </a:p>
          </p:txBody>
        </p:sp>
        <p:sp>
          <p:nvSpPr>
            <p:cNvPr id="4007" name="Google Shape;4007;p352"/>
            <p:cNvSpPr txBox="1"/>
            <p:nvPr/>
          </p:nvSpPr>
          <p:spPr>
            <a:xfrm rot="2698752">
              <a:off x="3558865" y="2103821"/>
              <a:ext cx="1168848" cy="216799"/>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b="1">
                  <a:solidFill>
                    <a:srgbClr val="FFFFFF"/>
                  </a:solidFill>
                  <a:latin typeface="Overpass"/>
                  <a:ea typeface="Overpass"/>
                  <a:cs typeface="Overpass"/>
                  <a:sym typeface="Overpass"/>
                </a:rPr>
                <a:t>ADAPT</a:t>
              </a:r>
              <a:endParaRPr sz="1000" b="1">
                <a:solidFill>
                  <a:srgbClr val="FFFFFF"/>
                </a:solidFill>
                <a:latin typeface="Overpass"/>
                <a:ea typeface="Overpass"/>
                <a:cs typeface="Overpass"/>
                <a:sym typeface="Overpass"/>
              </a:endParaRPr>
            </a:p>
          </p:txBody>
        </p:sp>
        <p:sp>
          <p:nvSpPr>
            <p:cNvPr id="4008" name="Google Shape;4008;p352"/>
            <p:cNvSpPr txBox="1"/>
            <p:nvPr/>
          </p:nvSpPr>
          <p:spPr>
            <a:xfrm rot="-2698128">
              <a:off x="2496132" y="2177788"/>
              <a:ext cx="1168636" cy="216799"/>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b="1">
                  <a:solidFill>
                    <a:srgbClr val="FFFFFF"/>
                  </a:solidFill>
                  <a:latin typeface="Overpass"/>
                  <a:ea typeface="Overpass"/>
                  <a:cs typeface="Overpass"/>
                  <a:sym typeface="Overpass"/>
                </a:rPr>
                <a:t>DESIGN</a:t>
              </a:r>
              <a:endParaRPr sz="1000" b="1">
                <a:solidFill>
                  <a:srgbClr val="FFFFFF"/>
                </a:solidFill>
                <a:latin typeface="Overpass"/>
                <a:ea typeface="Overpass"/>
                <a:cs typeface="Overpass"/>
                <a:sym typeface="Overpass"/>
              </a:endParaRPr>
            </a:p>
          </p:txBody>
        </p:sp>
        <p:sp>
          <p:nvSpPr>
            <p:cNvPr id="4009" name="Google Shape;4009;p352"/>
            <p:cNvSpPr txBox="1"/>
            <p:nvPr/>
          </p:nvSpPr>
          <p:spPr>
            <a:xfrm rot="2841676">
              <a:off x="2496356" y="3331568"/>
              <a:ext cx="1168779" cy="217185"/>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b="1">
                  <a:solidFill>
                    <a:schemeClr val="dk1"/>
                  </a:solidFill>
                  <a:latin typeface="Overpass"/>
                  <a:ea typeface="Overpass"/>
                  <a:cs typeface="Overpass"/>
                  <a:sym typeface="Overpass"/>
                </a:rPr>
                <a:t>BUILD</a:t>
              </a:r>
              <a:endParaRPr sz="1000" b="1">
                <a:solidFill>
                  <a:schemeClr val="dk1"/>
                </a:solidFill>
                <a:latin typeface="Overpass"/>
                <a:ea typeface="Overpass"/>
                <a:cs typeface="Overpass"/>
                <a:sym typeface="Overpass"/>
              </a:endParaRPr>
            </a:p>
          </p:txBody>
        </p:sp>
        <p:sp>
          <p:nvSpPr>
            <p:cNvPr id="4010" name="Google Shape;4010;p352"/>
            <p:cNvSpPr txBox="1"/>
            <p:nvPr/>
          </p:nvSpPr>
          <p:spPr>
            <a:xfrm rot="-2698128">
              <a:off x="3673758" y="3367361"/>
              <a:ext cx="1168636" cy="216799"/>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b="1">
                  <a:solidFill>
                    <a:schemeClr val="dk1"/>
                  </a:solidFill>
                  <a:latin typeface="Overpass"/>
                  <a:ea typeface="Overpass"/>
                  <a:cs typeface="Overpass"/>
                  <a:sym typeface="Overpass"/>
                </a:rPr>
                <a:t>PACKAGE</a:t>
              </a:r>
              <a:endParaRPr sz="1000" b="1">
                <a:solidFill>
                  <a:schemeClr val="dk1"/>
                </a:solidFill>
                <a:latin typeface="Overpass"/>
                <a:ea typeface="Overpass"/>
                <a:cs typeface="Overpass"/>
                <a:sym typeface="Overpass"/>
              </a:endParaRPr>
            </a:p>
          </p:txBody>
        </p:sp>
        <p:sp>
          <p:nvSpPr>
            <p:cNvPr id="4011" name="Google Shape;4011;p352"/>
            <p:cNvSpPr txBox="1"/>
            <p:nvPr/>
          </p:nvSpPr>
          <p:spPr>
            <a:xfrm rot="-2698128">
              <a:off x="4241364" y="2141522"/>
              <a:ext cx="1168636" cy="216799"/>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b="1">
                  <a:solidFill>
                    <a:schemeClr val="dk1"/>
                  </a:solidFill>
                  <a:latin typeface="Overpass"/>
                  <a:ea typeface="Overpass"/>
                  <a:cs typeface="Overpass"/>
                  <a:sym typeface="Overpass"/>
                </a:rPr>
                <a:t>DEPLOY</a:t>
              </a:r>
              <a:endParaRPr sz="1000" b="1">
                <a:solidFill>
                  <a:schemeClr val="dk1"/>
                </a:solidFill>
                <a:latin typeface="Overpass"/>
                <a:ea typeface="Overpass"/>
                <a:cs typeface="Overpass"/>
                <a:sym typeface="Overpass"/>
              </a:endParaRPr>
            </a:p>
          </p:txBody>
        </p:sp>
        <p:sp>
          <p:nvSpPr>
            <p:cNvPr id="4012" name="Google Shape;4012;p352"/>
            <p:cNvSpPr txBox="1"/>
            <p:nvPr/>
          </p:nvSpPr>
          <p:spPr>
            <a:xfrm rot="2701872">
              <a:off x="5399857" y="2177832"/>
              <a:ext cx="1168636" cy="216799"/>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b="1">
                  <a:solidFill>
                    <a:srgbClr val="FFFFFF"/>
                  </a:solidFill>
                  <a:latin typeface="Overpass"/>
                  <a:ea typeface="Overpass"/>
                  <a:cs typeface="Overpass"/>
                  <a:sym typeface="Overpass"/>
                </a:rPr>
                <a:t>RUN</a:t>
              </a:r>
              <a:endParaRPr sz="1000" b="1">
                <a:solidFill>
                  <a:srgbClr val="FFFFFF"/>
                </a:solidFill>
                <a:latin typeface="Overpass"/>
                <a:ea typeface="Overpass"/>
                <a:cs typeface="Overpass"/>
                <a:sym typeface="Overpass"/>
              </a:endParaRPr>
            </a:p>
          </p:txBody>
        </p:sp>
        <p:sp>
          <p:nvSpPr>
            <p:cNvPr id="4013" name="Google Shape;4013;p352"/>
            <p:cNvSpPr/>
            <p:nvPr/>
          </p:nvSpPr>
          <p:spPr>
            <a:xfrm>
              <a:off x="4931414" y="2375659"/>
              <a:ext cx="972000" cy="987000"/>
            </a:xfrm>
            <a:prstGeom prst="arc">
              <a:avLst>
                <a:gd name="adj1" fmla="val 12528562"/>
                <a:gd name="adj2" fmla="val 8119570"/>
              </a:avLst>
            </a:prstGeom>
            <a:noFill/>
            <a:ln w="19050" cap="flat" cmpd="sng">
              <a:solidFill>
                <a:schemeClr val="dk2"/>
              </a:solidFill>
              <a:prstDash val="solid"/>
              <a:round/>
              <a:headEnd type="none" w="sm" len="sm"/>
              <a:tailEnd type="triangl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4" name="Google Shape;4014;p352"/>
            <p:cNvSpPr txBox="1"/>
            <p:nvPr/>
          </p:nvSpPr>
          <p:spPr>
            <a:xfrm>
              <a:off x="3330223" y="2787316"/>
              <a:ext cx="706800" cy="19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latin typeface="Overpass"/>
                  <a:ea typeface="Overpass"/>
                  <a:cs typeface="Overpass"/>
                  <a:sym typeface="Overpass"/>
                </a:rPr>
                <a:t>Dev</a:t>
              </a:r>
              <a:endParaRPr sz="1200" b="1">
                <a:latin typeface="Overpass"/>
                <a:ea typeface="Overpass"/>
                <a:cs typeface="Overpass"/>
                <a:sym typeface="Overpass"/>
              </a:endParaRPr>
            </a:p>
          </p:txBody>
        </p:sp>
        <p:sp>
          <p:nvSpPr>
            <p:cNvPr id="4015" name="Google Shape;4015;p352"/>
            <p:cNvSpPr txBox="1"/>
            <p:nvPr/>
          </p:nvSpPr>
          <p:spPr>
            <a:xfrm>
              <a:off x="5082511" y="2787316"/>
              <a:ext cx="706800" cy="19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latin typeface="Overpass"/>
                  <a:ea typeface="Overpass"/>
                  <a:cs typeface="Overpass"/>
                  <a:sym typeface="Overpass"/>
                </a:rPr>
                <a:t>Ops</a:t>
              </a:r>
              <a:endParaRPr sz="1200" b="1">
                <a:latin typeface="Overpass"/>
                <a:ea typeface="Overpass"/>
                <a:cs typeface="Overpass"/>
                <a:sym typeface="Overpass"/>
              </a:endParaRPr>
            </a:p>
          </p:txBody>
        </p:sp>
        <p:sp>
          <p:nvSpPr>
            <p:cNvPr id="4016" name="Google Shape;4016;p352"/>
            <p:cNvSpPr txBox="1"/>
            <p:nvPr/>
          </p:nvSpPr>
          <p:spPr>
            <a:xfrm rot="2698752">
              <a:off x="4397065" y="3475421"/>
              <a:ext cx="1168848" cy="216799"/>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b="1">
                  <a:solidFill>
                    <a:srgbClr val="FFFFFF"/>
                  </a:solidFill>
                  <a:latin typeface="Overpass"/>
                  <a:ea typeface="Overpass"/>
                  <a:cs typeface="Overpass"/>
                  <a:sym typeface="Overpass"/>
                </a:rPr>
                <a:t>ADAPT</a:t>
              </a:r>
              <a:endParaRPr sz="1000" b="1">
                <a:solidFill>
                  <a:srgbClr val="FFFFFF"/>
                </a:solidFill>
                <a:latin typeface="Overpass"/>
                <a:ea typeface="Overpass"/>
                <a:cs typeface="Overpass"/>
                <a:sym typeface="Overpass"/>
              </a:endParaRPr>
            </a:p>
          </p:txBody>
        </p:sp>
      </p:grpSp>
      <p:sp>
        <p:nvSpPr>
          <p:cNvPr id="4017" name="Google Shape;4017;p352"/>
          <p:cNvSpPr txBox="1">
            <a:spLocks noGrp="1"/>
          </p:cNvSpPr>
          <p:nvPr>
            <p:ph type="sldNum" idx="12"/>
          </p:nvPr>
        </p:nvSpPr>
        <p:spPr>
          <a:xfrm>
            <a:off x="61481" y="4627167"/>
            <a:ext cx="548700" cy="1077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fld id="{00000000-1234-1234-1234-123412341234}" type="slidenum">
              <a:rPr lang="en">
                <a:latin typeface="Red Hat Text Medium"/>
                <a:ea typeface="Red Hat Text Medium"/>
                <a:cs typeface="Red Hat Text Medium"/>
                <a:sym typeface="Red Hat Text Medium"/>
              </a:rPr>
              <a:t>3</a:t>
            </a:fld>
            <a:endParaRPr>
              <a:latin typeface="Red Hat Text Medium"/>
              <a:ea typeface="Red Hat Text Medium"/>
              <a:cs typeface="Red Hat Text Medium"/>
              <a:sym typeface="Red Hat Text Medium"/>
            </a:endParaRPr>
          </a:p>
        </p:txBody>
      </p:sp>
      <p:grpSp>
        <p:nvGrpSpPr>
          <p:cNvPr id="4018" name="Google Shape;4018;p352"/>
          <p:cNvGrpSpPr/>
          <p:nvPr/>
        </p:nvGrpSpPr>
        <p:grpSpPr>
          <a:xfrm>
            <a:off x="1034099" y="1778925"/>
            <a:ext cx="7207520" cy="396180"/>
            <a:chOff x="1034099" y="3379125"/>
            <a:chExt cx="7207520" cy="396180"/>
          </a:xfrm>
        </p:grpSpPr>
        <p:sp>
          <p:nvSpPr>
            <p:cNvPr id="4019" name="Google Shape;4019;p352"/>
            <p:cNvSpPr txBox="1"/>
            <p:nvPr/>
          </p:nvSpPr>
          <p:spPr>
            <a:xfrm>
              <a:off x="1034099" y="3379125"/>
              <a:ext cx="1433100" cy="376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700">
                  <a:latin typeface="Red Hat Text"/>
                  <a:ea typeface="Red Hat Text"/>
                  <a:cs typeface="Red Hat Text"/>
                  <a:sym typeface="Red Hat Text"/>
                </a:rPr>
                <a:t>Control Application Security</a:t>
              </a:r>
              <a:endParaRPr sz="1700">
                <a:latin typeface="Red Hat Text"/>
                <a:ea typeface="Red Hat Text"/>
                <a:cs typeface="Red Hat Text"/>
                <a:sym typeface="Red Hat Text"/>
              </a:endParaRPr>
            </a:p>
          </p:txBody>
        </p:sp>
        <p:sp>
          <p:nvSpPr>
            <p:cNvPr id="4020" name="Google Shape;4020;p352"/>
            <p:cNvSpPr txBox="1"/>
            <p:nvPr/>
          </p:nvSpPr>
          <p:spPr>
            <a:xfrm>
              <a:off x="6011719" y="3464504"/>
              <a:ext cx="2229900" cy="310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700">
                  <a:latin typeface="Red Hat Text"/>
                  <a:ea typeface="Red Hat Text"/>
                  <a:cs typeface="Red Hat Text"/>
                  <a:sym typeface="Red Hat Text"/>
                </a:rPr>
                <a:t>Detect &amp; Respond to Runtime Threats</a:t>
              </a:r>
              <a:endParaRPr sz="1700">
                <a:solidFill>
                  <a:srgbClr val="000000"/>
                </a:solidFill>
                <a:latin typeface="Red Hat Text"/>
                <a:ea typeface="Red Hat Text"/>
                <a:cs typeface="Red Hat Text"/>
                <a:sym typeface="Red Hat Text"/>
              </a:endParaRPr>
            </a:p>
          </p:txBody>
        </p:sp>
        <p:sp>
          <p:nvSpPr>
            <p:cNvPr id="4021" name="Google Shape;4021;p352"/>
            <p:cNvSpPr txBox="1"/>
            <p:nvPr/>
          </p:nvSpPr>
          <p:spPr>
            <a:xfrm>
              <a:off x="3596621" y="3405629"/>
              <a:ext cx="1410000" cy="35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700">
                  <a:latin typeface="Red Hat Text"/>
                  <a:ea typeface="Red Hat Text"/>
                  <a:cs typeface="Red Hat Text"/>
                  <a:sym typeface="Red Hat Text"/>
                </a:rPr>
                <a:t>Protect the Platform</a:t>
              </a:r>
              <a:endParaRPr sz="1400">
                <a:solidFill>
                  <a:srgbClr val="000000"/>
                </a:solidFill>
                <a:latin typeface="Red Hat Text"/>
                <a:ea typeface="Red Hat Text"/>
                <a:cs typeface="Red Hat Text"/>
                <a:sym typeface="Red Hat Text"/>
              </a:endParaRPr>
            </a:p>
          </p:txBody>
        </p:sp>
      </p:grpSp>
      <p:pic>
        <p:nvPicPr>
          <p:cNvPr id="4022" name="Google Shape;4022;p352"/>
          <p:cNvPicPr preferRelativeResize="0"/>
          <p:nvPr/>
        </p:nvPicPr>
        <p:blipFill rotWithShape="1">
          <a:blip r:embed="rId3">
            <a:alphaModFix/>
          </a:blip>
          <a:srcRect/>
          <a:stretch/>
        </p:blipFill>
        <p:spPr>
          <a:xfrm>
            <a:off x="1544858" y="1005501"/>
            <a:ext cx="594653" cy="592592"/>
          </a:xfrm>
          <a:prstGeom prst="rect">
            <a:avLst/>
          </a:prstGeom>
          <a:noFill/>
          <a:ln>
            <a:noFill/>
          </a:ln>
        </p:spPr>
      </p:pic>
      <p:pic>
        <p:nvPicPr>
          <p:cNvPr id="4023" name="Google Shape;4023;p352"/>
          <p:cNvPicPr preferRelativeResize="0"/>
          <p:nvPr/>
        </p:nvPicPr>
        <p:blipFill rotWithShape="1">
          <a:blip r:embed="rId4">
            <a:alphaModFix/>
          </a:blip>
          <a:srcRect/>
          <a:stretch/>
        </p:blipFill>
        <p:spPr>
          <a:xfrm>
            <a:off x="4274674" y="1005500"/>
            <a:ext cx="594653" cy="592592"/>
          </a:xfrm>
          <a:prstGeom prst="rect">
            <a:avLst/>
          </a:prstGeom>
          <a:noFill/>
          <a:ln>
            <a:noFill/>
          </a:ln>
        </p:spPr>
      </p:pic>
      <p:pic>
        <p:nvPicPr>
          <p:cNvPr id="4024" name="Google Shape;4024;p352"/>
          <p:cNvPicPr preferRelativeResize="0"/>
          <p:nvPr/>
        </p:nvPicPr>
        <p:blipFill rotWithShape="1">
          <a:blip r:embed="rId5">
            <a:alphaModFix/>
          </a:blip>
          <a:srcRect/>
          <a:stretch/>
        </p:blipFill>
        <p:spPr>
          <a:xfrm>
            <a:off x="6890193" y="1005501"/>
            <a:ext cx="594652" cy="592592"/>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028"/>
        <p:cNvGrpSpPr/>
        <p:nvPr/>
      </p:nvGrpSpPr>
      <p:grpSpPr>
        <a:xfrm>
          <a:off x="0" y="0"/>
          <a:ext cx="0" cy="0"/>
          <a:chOff x="0" y="0"/>
          <a:chExt cx="0" cy="0"/>
        </a:xfrm>
      </p:grpSpPr>
      <p:sp>
        <p:nvSpPr>
          <p:cNvPr id="4029" name="Google Shape;4029;p353"/>
          <p:cNvSpPr txBox="1">
            <a:spLocks noGrp="1"/>
          </p:cNvSpPr>
          <p:nvPr>
            <p:ph type="title"/>
          </p:nvPr>
        </p:nvSpPr>
        <p:spPr>
          <a:xfrm>
            <a:off x="826650" y="274000"/>
            <a:ext cx="7490700" cy="701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br>
              <a:rPr lang="en" sz="2300"/>
            </a:br>
            <a:r>
              <a:rPr lang="en" sz="2300"/>
              <a:t>OpenShift delivers continuous security</a:t>
            </a:r>
            <a:endParaRPr sz="2300"/>
          </a:p>
          <a:p>
            <a:pPr marL="0" lvl="0" indent="0" algn="ctr" rtl="0">
              <a:spcBef>
                <a:spcPts val="0"/>
              </a:spcBef>
              <a:spcAft>
                <a:spcPts val="0"/>
              </a:spcAft>
              <a:buNone/>
            </a:pPr>
            <a:endParaRPr sz="2300"/>
          </a:p>
        </p:txBody>
      </p:sp>
      <p:sp>
        <p:nvSpPr>
          <p:cNvPr id="4030" name="Google Shape;4030;p353"/>
          <p:cNvSpPr/>
          <p:nvPr/>
        </p:nvSpPr>
        <p:spPr>
          <a:xfrm>
            <a:off x="718050" y="912725"/>
            <a:ext cx="2286000" cy="459600"/>
          </a:xfrm>
          <a:prstGeom prst="rect">
            <a:avLst/>
          </a:prstGeom>
          <a:noFill/>
          <a:ln>
            <a:noFill/>
          </a:ln>
        </p:spPr>
        <p:txBody>
          <a:bodyPr spcFirstLastPara="1" wrap="square" lIns="68575" tIns="68575" rIns="68575" bIns="68575" anchor="ctr" anchorCtr="0">
            <a:noAutofit/>
          </a:bodyPr>
          <a:lstStyle/>
          <a:p>
            <a:pPr marL="0" lvl="0" indent="0" algn="ctr" rtl="0">
              <a:spcBef>
                <a:spcPts val="0"/>
              </a:spcBef>
              <a:spcAft>
                <a:spcPts val="0"/>
              </a:spcAft>
              <a:buNone/>
            </a:pPr>
            <a:r>
              <a:rPr lang="en" sz="2000" b="1">
                <a:solidFill>
                  <a:srgbClr val="C80000"/>
                </a:solidFill>
                <a:latin typeface="Red Hat Display"/>
                <a:ea typeface="Red Hat Display"/>
                <a:cs typeface="Red Hat Display"/>
                <a:sym typeface="Red Hat Display"/>
              </a:rPr>
              <a:t>Control</a:t>
            </a:r>
            <a:endParaRPr sz="2000" b="1">
              <a:solidFill>
                <a:srgbClr val="C80000"/>
              </a:solidFill>
              <a:latin typeface="Red Hat Display"/>
              <a:ea typeface="Red Hat Display"/>
              <a:cs typeface="Red Hat Display"/>
              <a:sym typeface="Red Hat Display"/>
            </a:endParaRPr>
          </a:p>
        </p:txBody>
      </p:sp>
      <p:sp>
        <p:nvSpPr>
          <p:cNvPr id="4031" name="Google Shape;4031;p353"/>
          <p:cNvSpPr/>
          <p:nvPr/>
        </p:nvSpPr>
        <p:spPr>
          <a:xfrm>
            <a:off x="3358425" y="912725"/>
            <a:ext cx="2286000" cy="459600"/>
          </a:xfrm>
          <a:prstGeom prst="rect">
            <a:avLst/>
          </a:prstGeom>
          <a:noFill/>
          <a:ln>
            <a:noFill/>
          </a:ln>
        </p:spPr>
        <p:txBody>
          <a:bodyPr spcFirstLastPara="1" wrap="square" lIns="68575" tIns="68575" rIns="68575" bIns="68575" anchor="ctr" anchorCtr="0">
            <a:noAutofit/>
          </a:bodyPr>
          <a:lstStyle/>
          <a:p>
            <a:pPr marL="0" lvl="0" indent="0" algn="ctr" rtl="0">
              <a:spcBef>
                <a:spcPts val="0"/>
              </a:spcBef>
              <a:spcAft>
                <a:spcPts val="0"/>
              </a:spcAft>
              <a:buNone/>
            </a:pPr>
            <a:r>
              <a:rPr lang="en" sz="2000" b="1">
                <a:solidFill>
                  <a:srgbClr val="C80000"/>
                </a:solidFill>
                <a:latin typeface="Red Hat Display"/>
                <a:ea typeface="Red Hat Display"/>
                <a:cs typeface="Red Hat Display"/>
                <a:sym typeface="Red Hat Display"/>
              </a:rPr>
              <a:t>Protect</a:t>
            </a:r>
            <a:endParaRPr sz="2000" b="1">
              <a:solidFill>
                <a:srgbClr val="C80000"/>
              </a:solidFill>
              <a:latin typeface="Red Hat Display"/>
              <a:ea typeface="Red Hat Display"/>
              <a:cs typeface="Red Hat Display"/>
              <a:sym typeface="Red Hat Display"/>
            </a:endParaRPr>
          </a:p>
        </p:txBody>
      </p:sp>
      <p:sp>
        <p:nvSpPr>
          <p:cNvPr id="4032" name="Google Shape;4032;p353"/>
          <p:cNvSpPr/>
          <p:nvPr/>
        </p:nvSpPr>
        <p:spPr>
          <a:xfrm>
            <a:off x="5922600" y="912713"/>
            <a:ext cx="2428800" cy="459600"/>
          </a:xfrm>
          <a:prstGeom prst="rect">
            <a:avLst/>
          </a:prstGeom>
          <a:noFill/>
          <a:ln>
            <a:noFill/>
          </a:ln>
        </p:spPr>
        <p:txBody>
          <a:bodyPr spcFirstLastPara="1" wrap="square" lIns="68575" tIns="68575" rIns="68575" bIns="68575" anchor="ctr" anchorCtr="0">
            <a:noAutofit/>
          </a:bodyPr>
          <a:lstStyle/>
          <a:p>
            <a:pPr marL="0" lvl="0" indent="0" algn="ctr" rtl="0">
              <a:spcBef>
                <a:spcPts val="0"/>
              </a:spcBef>
              <a:spcAft>
                <a:spcPts val="0"/>
              </a:spcAft>
              <a:buNone/>
            </a:pPr>
            <a:r>
              <a:rPr lang="en" sz="2000" b="1">
                <a:solidFill>
                  <a:srgbClr val="C80000"/>
                </a:solidFill>
                <a:latin typeface="Red Hat Display"/>
                <a:ea typeface="Red Hat Display"/>
                <a:cs typeface="Red Hat Display"/>
                <a:sym typeface="Red Hat Display"/>
              </a:rPr>
              <a:t>Detect &amp; Respond</a:t>
            </a:r>
            <a:endParaRPr sz="2000" b="1">
              <a:solidFill>
                <a:srgbClr val="C80000"/>
              </a:solidFill>
              <a:latin typeface="Red Hat Display"/>
              <a:ea typeface="Red Hat Display"/>
              <a:cs typeface="Red Hat Display"/>
              <a:sym typeface="Red Hat Display"/>
            </a:endParaRPr>
          </a:p>
        </p:txBody>
      </p:sp>
      <p:sp>
        <p:nvSpPr>
          <p:cNvPr id="4033" name="Google Shape;4033;p353"/>
          <p:cNvSpPr txBox="1">
            <a:spLocks noGrp="1"/>
          </p:cNvSpPr>
          <p:nvPr>
            <p:ph type="sldNum" idx="12"/>
          </p:nvPr>
        </p:nvSpPr>
        <p:spPr>
          <a:xfrm>
            <a:off x="135610" y="4690275"/>
            <a:ext cx="411600" cy="807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fld id="{00000000-1234-1234-1234-123412341234}" type="slidenum">
              <a:rPr lang="en"/>
              <a:t>4</a:t>
            </a:fld>
            <a:endParaRPr/>
          </a:p>
        </p:txBody>
      </p:sp>
      <p:sp>
        <p:nvSpPr>
          <p:cNvPr id="4034" name="Google Shape;4034;p353"/>
          <p:cNvSpPr/>
          <p:nvPr/>
        </p:nvSpPr>
        <p:spPr>
          <a:xfrm>
            <a:off x="711431" y="2661376"/>
            <a:ext cx="2286000" cy="248400"/>
          </a:xfrm>
          <a:prstGeom prst="rect">
            <a:avLst/>
          </a:prstGeom>
          <a:solidFill>
            <a:srgbClr val="7F7F7F"/>
          </a:solidFill>
          <a:ln w="9525" cap="flat" cmpd="sng">
            <a:solidFill>
              <a:srgbClr val="9E9E9E"/>
            </a:solidFill>
            <a:prstDash val="solid"/>
            <a:round/>
            <a:headEnd type="none" w="sm" len="sm"/>
            <a:tailEnd type="none" w="sm" len="sm"/>
          </a:ln>
        </p:spPr>
        <p:txBody>
          <a:bodyPr spcFirstLastPara="1" wrap="square" lIns="68575" tIns="68575" rIns="68575" bIns="68575" anchor="ctr" anchorCtr="0">
            <a:noAutofit/>
          </a:bodyPr>
          <a:lstStyle/>
          <a:p>
            <a:pPr marL="0" lvl="0" indent="0" algn="ctr" rtl="0">
              <a:spcBef>
                <a:spcPts val="0"/>
              </a:spcBef>
              <a:spcAft>
                <a:spcPts val="0"/>
              </a:spcAft>
              <a:buClr>
                <a:schemeClr val="dk1"/>
              </a:buClr>
              <a:buSzPts val="800"/>
              <a:buFont typeface="Arial"/>
              <a:buNone/>
            </a:pPr>
            <a:r>
              <a:rPr lang="en" sz="1100">
                <a:solidFill>
                  <a:schemeClr val="lt1"/>
                </a:solidFill>
                <a:latin typeface="Red Hat Display Medium"/>
                <a:ea typeface="Red Hat Display Medium"/>
                <a:cs typeface="Red Hat Display Medium"/>
                <a:sym typeface="Red Hat Display Medium"/>
              </a:rPr>
              <a:t>Trusted content</a:t>
            </a:r>
            <a:endParaRPr sz="1100">
              <a:solidFill>
                <a:schemeClr val="lt1"/>
              </a:solidFill>
              <a:latin typeface="Red Hat Display Medium"/>
              <a:ea typeface="Red Hat Display Medium"/>
              <a:cs typeface="Red Hat Display Medium"/>
              <a:sym typeface="Red Hat Display Medium"/>
            </a:endParaRPr>
          </a:p>
        </p:txBody>
      </p:sp>
      <p:sp>
        <p:nvSpPr>
          <p:cNvPr id="4035" name="Google Shape;4035;p353"/>
          <p:cNvSpPr/>
          <p:nvPr/>
        </p:nvSpPr>
        <p:spPr>
          <a:xfrm>
            <a:off x="711431" y="2968511"/>
            <a:ext cx="2286000" cy="248400"/>
          </a:xfrm>
          <a:prstGeom prst="rect">
            <a:avLst/>
          </a:prstGeom>
          <a:solidFill>
            <a:srgbClr val="7F7F7F"/>
          </a:solidFill>
          <a:ln w="9525" cap="flat" cmpd="sng">
            <a:solidFill>
              <a:srgbClr val="9E9E9E"/>
            </a:solidFill>
            <a:prstDash val="solid"/>
            <a:round/>
            <a:headEnd type="none" w="sm" len="sm"/>
            <a:tailEnd type="none" w="sm" len="sm"/>
          </a:ln>
        </p:spPr>
        <p:txBody>
          <a:bodyPr spcFirstLastPara="1" wrap="square" lIns="68575" tIns="68575" rIns="68575" bIns="68575" anchor="ctr" anchorCtr="0">
            <a:noAutofit/>
          </a:bodyPr>
          <a:lstStyle/>
          <a:p>
            <a:pPr marL="0" marR="0" lvl="0" indent="0" algn="ctr" rtl="0">
              <a:lnSpc>
                <a:spcPct val="100000"/>
              </a:lnSpc>
              <a:spcBef>
                <a:spcPts val="0"/>
              </a:spcBef>
              <a:spcAft>
                <a:spcPts val="0"/>
              </a:spcAft>
              <a:buClr>
                <a:schemeClr val="dk1"/>
              </a:buClr>
              <a:buSzPts val="800"/>
              <a:buFont typeface="Arial"/>
              <a:buNone/>
            </a:pPr>
            <a:r>
              <a:rPr lang="en" sz="1100">
                <a:solidFill>
                  <a:schemeClr val="lt1"/>
                </a:solidFill>
                <a:latin typeface="Red Hat Display Medium"/>
                <a:ea typeface="Red Hat Display Medium"/>
                <a:cs typeface="Red Hat Display Medium"/>
                <a:sym typeface="Red Hat Display Medium"/>
              </a:rPr>
              <a:t>Container registry</a:t>
            </a:r>
            <a:endParaRPr sz="1100">
              <a:solidFill>
                <a:schemeClr val="lt1"/>
              </a:solidFill>
              <a:latin typeface="Red Hat Display Medium"/>
              <a:ea typeface="Red Hat Display Medium"/>
              <a:cs typeface="Red Hat Display Medium"/>
              <a:sym typeface="Red Hat Display Medium"/>
            </a:endParaRPr>
          </a:p>
        </p:txBody>
      </p:sp>
      <p:sp>
        <p:nvSpPr>
          <p:cNvPr id="4036" name="Google Shape;4036;p353"/>
          <p:cNvSpPr/>
          <p:nvPr/>
        </p:nvSpPr>
        <p:spPr>
          <a:xfrm>
            <a:off x="711431" y="3275645"/>
            <a:ext cx="2286000" cy="248400"/>
          </a:xfrm>
          <a:prstGeom prst="rect">
            <a:avLst/>
          </a:prstGeom>
          <a:solidFill>
            <a:srgbClr val="7F7F7F"/>
          </a:solidFill>
          <a:ln w="9525" cap="flat" cmpd="sng">
            <a:solidFill>
              <a:srgbClr val="9E9E9E"/>
            </a:solidFill>
            <a:prstDash val="solid"/>
            <a:round/>
            <a:headEnd type="none" w="sm" len="sm"/>
            <a:tailEnd type="none" w="sm" len="sm"/>
          </a:ln>
        </p:spPr>
        <p:txBody>
          <a:bodyPr spcFirstLastPara="1" wrap="square" lIns="68575" tIns="68575" rIns="68575" bIns="68575" anchor="ctr" anchorCtr="0">
            <a:noAutofit/>
          </a:bodyPr>
          <a:lstStyle/>
          <a:p>
            <a:pPr marL="0" marR="0" lvl="0" indent="0" algn="ctr" rtl="0">
              <a:lnSpc>
                <a:spcPct val="100000"/>
              </a:lnSpc>
              <a:spcBef>
                <a:spcPts val="0"/>
              </a:spcBef>
              <a:spcAft>
                <a:spcPts val="0"/>
              </a:spcAft>
              <a:buClr>
                <a:schemeClr val="dk1"/>
              </a:buClr>
              <a:buSzPts val="800"/>
              <a:buFont typeface="Arial"/>
              <a:buNone/>
            </a:pPr>
            <a:r>
              <a:rPr lang="en" sz="1100">
                <a:solidFill>
                  <a:schemeClr val="lt1"/>
                </a:solidFill>
                <a:latin typeface="Red Hat Display Medium"/>
                <a:ea typeface="Red Hat Display Medium"/>
                <a:cs typeface="Red Hat Display Medium"/>
                <a:sym typeface="Red Hat Display Medium"/>
              </a:rPr>
              <a:t>Build management</a:t>
            </a:r>
            <a:endParaRPr sz="1100">
              <a:solidFill>
                <a:schemeClr val="lt1"/>
              </a:solidFill>
              <a:latin typeface="Red Hat Display Medium"/>
              <a:ea typeface="Red Hat Display Medium"/>
              <a:cs typeface="Red Hat Display Medium"/>
              <a:sym typeface="Red Hat Display Medium"/>
            </a:endParaRPr>
          </a:p>
        </p:txBody>
      </p:sp>
      <p:sp>
        <p:nvSpPr>
          <p:cNvPr id="4037" name="Google Shape;4037;p353"/>
          <p:cNvSpPr/>
          <p:nvPr/>
        </p:nvSpPr>
        <p:spPr>
          <a:xfrm>
            <a:off x="711431" y="3585376"/>
            <a:ext cx="2286000" cy="251400"/>
          </a:xfrm>
          <a:prstGeom prst="rect">
            <a:avLst/>
          </a:prstGeom>
          <a:solidFill>
            <a:srgbClr val="7F7F7F"/>
          </a:solidFill>
          <a:ln w="9525" cap="flat" cmpd="sng">
            <a:solidFill>
              <a:srgbClr val="9E9E9E"/>
            </a:solidFill>
            <a:prstDash val="solid"/>
            <a:round/>
            <a:headEnd type="none" w="sm" len="sm"/>
            <a:tailEnd type="none" w="sm" len="sm"/>
          </a:ln>
        </p:spPr>
        <p:txBody>
          <a:bodyPr spcFirstLastPara="1" wrap="square" lIns="68575" tIns="68575" rIns="68575" bIns="68575" anchor="ctr" anchorCtr="0">
            <a:noAutofit/>
          </a:bodyPr>
          <a:lstStyle/>
          <a:p>
            <a:pPr marL="0" marR="0" lvl="0" indent="0" algn="ctr" rtl="0">
              <a:lnSpc>
                <a:spcPct val="100000"/>
              </a:lnSpc>
              <a:spcBef>
                <a:spcPts val="0"/>
              </a:spcBef>
              <a:spcAft>
                <a:spcPts val="0"/>
              </a:spcAft>
              <a:buClr>
                <a:schemeClr val="dk1"/>
              </a:buClr>
              <a:buSzPts val="800"/>
              <a:buFont typeface="Arial"/>
              <a:buNone/>
            </a:pPr>
            <a:r>
              <a:rPr lang="en" sz="1100">
                <a:solidFill>
                  <a:schemeClr val="lt1"/>
                </a:solidFill>
                <a:latin typeface="Red Hat Display Medium"/>
                <a:ea typeface="Red Hat Display Medium"/>
                <a:cs typeface="Red Hat Display Medium"/>
                <a:sym typeface="Red Hat Display Medium"/>
              </a:rPr>
              <a:t>CI/CD pipeline</a:t>
            </a:r>
            <a:endParaRPr sz="1100">
              <a:solidFill>
                <a:schemeClr val="lt1"/>
              </a:solidFill>
              <a:latin typeface="Red Hat Display Medium"/>
              <a:ea typeface="Red Hat Display Medium"/>
              <a:cs typeface="Red Hat Display Medium"/>
              <a:sym typeface="Red Hat Display Medium"/>
            </a:endParaRPr>
          </a:p>
        </p:txBody>
      </p:sp>
      <p:sp>
        <p:nvSpPr>
          <p:cNvPr id="4038" name="Google Shape;4038;p353"/>
          <p:cNvSpPr/>
          <p:nvPr/>
        </p:nvSpPr>
        <p:spPr>
          <a:xfrm>
            <a:off x="3358425" y="2663776"/>
            <a:ext cx="2286000" cy="246000"/>
          </a:xfrm>
          <a:prstGeom prst="rect">
            <a:avLst/>
          </a:prstGeom>
          <a:solidFill>
            <a:srgbClr val="7F7F7F"/>
          </a:solidFill>
          <a:ln w="9525" cap="flat" cmpd="sng">
            <a:solidFill>
              <a:srgbClr val="9E9E9E"/>
            </a:solidFill>
            <a:prstDash val="solid"/>
            <a:round/>
            <a:headEnd type="none" w="sm" len="sm"/>
            <a:tailEnd type="none" w="sm" len="sm"/>
          </a:ln>
        </p:spPr>
        <p:txBody>
          <a:bodyPr spcFirstLastPara="1" wrap="square" lIns="68575" tIns="68575" rIns="68575" bIns="68575" anchor="ctr" anchorCtr="0">
            <a:noAutofit/>
          </a:bodyPr>
          <a:lstStyle/>
          <a:p>
            <a:pPr marL="0" marR="0" lvl="0" indent="0" algn="ctr" rtl="0">
              <a:lnSpc>
                <a:spcPct val="100000"/>
              </a:lnSpc>
              <a:spcBef>
                <a:spcPts val="0"/>
              </a:spcBef>
              <a:spcAft>
                <a:spcPts val="0"/>
              </a:spcAft>
              <a:buNone/>
            </a:pPr>
            <a:r>
              <a:rPr lang="en" sz="1100">
                <a:solidFill>
                  <a:schemeClr val="lt1"/>
                </a:solidFill>
                <a:latin typeface="Red Hat Display Medium"/>
                <a:ea typeface="Red Hat Display Medium"/>
                <a:cs typeface="Red Hat Display Medium"/>
                <a:sym typeface="Red Hat Display Medium"/>
              </a:rPr>
              <a:t>Kubernetes platform lifecycle</a:t>
            </a:r>
            <a:endParaRPr sz="1100">
              <a:solidFill>
                <a:schemeClr val="lt1"/>
              </a:solidFill>
              <a:latin typeface="Red Hat Display Medium"/>
              <a:ea typeface="Red Hat Display Medium"/>
              <a:cs typeface="Red Hat Display Medium"/>
              <a:sym typeface="Red Hat Display Medium"/>
            </a:endParaRPr>
          </a:p>
        </p:txBody>
      </p:sp>
      <p:sp>
        <p:nvSpPr>
          <p:cNvPr id="4039" name="Google Shape;4039;p353"/>
          <p:cNvSpPr/>
          <p:nvPr/>
        </p:nvSpPr>
        <p:spPr>
          <a:xfrm>
            <a:off x="3358425" y="2970911"/>
            <a:ext cx="2286000" cy="246000"/>
          </a:xfrm>
          <a:prstGeom prst="rect">
            <a:avLst/>
          </a:prstGeom>
          <a:solidFill>
            <a:srgbClr val="7F7F7F"/>
          </a:solidFill>
          <a:ln w="9525" cap="flat" cmpd="sng">
            <a:solidFill>
              <a:srgbClr val="9E9E9E"/>
            </a:solidFill>
            <a:prstDash val="solid"/>
            <a:round/>
            <a:headEnd type="none" w="sm" len="sm"/>
            <a:tailEnd type="none" w="sm" len="sm"/>
          </a:ln>
        </p:spPr>
        <p:txBody>
          <a:bodyPr spcFirstLastPara="1" wrap="square" lIns="68575" tIns="68575" rIns="68575" bIns="68575" anchor="ctr" anchorCtr="0">
            <a:noAutofit/>
          </a:bodyPr>
          <a:lstStyle/>
          <a:p>
            <a:pPr marL="0" marR="0" lvl="0" indent="0" algn="ctr" rtl="0">
              <a:lnSpc>
                <a:spcPct val="100000"/>
              </a:lnSpc>
              <a:spcBef>
                <a:spcPts val="0"/>
              </a:spcBef>
              <a:spcAft>
                <a:spcPts val="0"/>
              </a:spcAft>
              <a:buNone/>
            </a:pPr>
            <a:r>
              <a:rPr lang="en" sz="1100">
                <a:solidFill>
                  <a:schemeClr val="lt1"/>
                </a:solidFill>
                <a:latin typeface="Red Hat Display Medium"/>
                <a:ea typeface="Red Hat Display Medium"/>
                <a:cs typeface="Red Hat Display Medium"/>
                <a:sym typeface="Red Hat Display Medium"/>
              </a:rPr>
              <a:t>Identity and access management</a:t>
            </a:r>
            <a:endParaRPr sz="1100">
              <a:solidFill>
                <a:schemeClr val="lt1"/>
              </a:solidFill>
              <a:latin typeface="Red Hat Display Medium"/>
              <a:ea typeface="Red Hat Display Medium"/>
              <a:cs typeface="Red Hat Display Medium"/>
              <a:sym typeface="Red Hat Display Medium"/>
            </a:endParaRPr>
          </a:p>
        </p:txBody>
      </p:sp>
      <p:sp>
        <p:nvSpPr>
          <p:cNvPr id="4040" name="Google Shape;4040;p353"/>
          <p:cNvSpPr/>
          <p:nvPr/>
        </p:nvSpPr>
        <p:spPr>
          <a:xfrm>
            <a:off x="3358425" y="3278045"/>
            <a:ext cx="2286000" cy="246000"/>
          </a:xfrm>
          <a:prstGeom prst="rect">
            <a:avLst/>
          </a:prstGeom>
          <a:solidFill>
            <a:srgbClr val="7F7F7F"/>
          </a:solidFill>
          <a:ln w="9525" cap="flat" cmpd="sng">
            <a:solidFill>
              <a:srgbClr val="9E9E9E"/>
            </a:solidFill>
            <a:prstDash val="solid"/>
            <a:round/>
            <a:headEnd type="none" w="sm" len="sm"/>
            <a:tailEnd type="none" w="sm" len="sm"/>
          </a:ln>
        </p:spPr>
        <p:txBody>
          <a:bodyPr spcFirstLastPara="1" wrap="square" lIns="68575" tIns="68575" rIns="68575" bIns="68575" anchor="ctr" anchorCtr="0">
            <a:noAutofit/>
          </a:bodyPr>
          <a:lstStyle/>
          <a:p>
            <a:pPr marL="0" marR="0" lvl="0" indent="0" algn="ctr" rtl="0">
              <a:lnSpc>
                <a:spcPct val="100000"/>
              </a:lnSpc>
              <a:spcBef>
                <a:spcPts val="0"/>
              </a:spcBef>
              <a:spcAft>
                <a:spcPts val="0"/>
              </a:spcAft>
              <a:buNone/>
            </a:pPr>
            <a:r>
              <a:rPr lang="en" sz="1100">
                <a:solidFill>
                  <a:schemeClr val="lt1"/>
                </a:solidFill>
                <a:latin typeface="Red Hat Display Medium"/>
                <a:ea typeface="Red Hat Display Medium"/>
                <a:cs typeface="Red Hat Display Medium"/>
                <a:sym typeface="Red Hat Display Medium"/>
              </a:rPr>
              <a:t>Platform data</a:t>
            </a:r>
            <a:endParaRPr sz="1100">
              <a:solidFill>
                <a:schemeClr val="lt1"/>
              </a:solidFill>
              <a:latin typeface="Red Hat Display Medium"/>
              <a:ea typeface="Red Hat Display Medium"/>
              <a:cs typeface="Red Hat Display Medium"/>
              <a:sym typeface="Red Hat Display Medium"/>
            </a:endParaRPr>
          </a:p>
        </p:txBody>
      </p:sp>
      <p:sp>
        <p:nvSpPr>
          <p:cNvPr id="4041" name="Google Shape;4041;p353"/>
          <p:cNvSpPr/>
          <p:nvPr/>
        </p:nvSpPr>
        <p:spPr>
          <a:xfrm>
            <a:off x="3358425" y="3590776"/>
            <a:ext cx="2286000" cy="246000"/>
          </a:xfrm>
          <a:prstGeom prst="rect">
            <a:avLst/>
          </a:prstGeom>
          <a:solidFill>
            <a:srgbClr val="7F7F7F"/>
          </a:solidFill>
          <a:ln w="9525" cap="flat" cmpd="sng">
            <a:solidFill>
              <a:srgbClr val="9E9E9E"/>
            </a:solidFill>
            <a:prstDash val="solid"/>
            <a:round/>
            <a:headEnd type="none" w="sm" len="sm"/>
            <a:tailEnd type="none" w="sm" len="sm"/>
          </a:ln>
        </p:spPr>
        <p:txBody>
          <a:bodyPr spcFirstLastPara="1" wrap="square" lIns="68575" tIns="68575" rIns="68575" bIns="68575" anchor="ctr" anchorCtr="0">
            <a:noAutofit/>
          </a:bodyPr>
          <a:lstStyle/>
          <a:p>
            <a:pPr marL="0" marR="0" lvl="0" indent="0" algn="ctr" rtl="0">
              <a:lnSpc>
                <a:spcPct val="100000"/>
              </a:lnSpc>
              <a:spcBef>
                <a:spcPts val="0"/>
              </a:spcBef>
              <a:spcAft>
                <a:spcPts val="0"/>
              </a:spcAft>
              <a:buNone/>
            </a:pPr>
            <a:r>
              <a:rPr lang="en" sz="1100">
                <a:solidFill>
                  <a:schemeClr val="lt1"/>
                </a:solidFill>
                <a:latin typeface="Red Hat Display Medium"/>
                <a:ea typeface="Red Hat Display Medium"/>
                <a:cs typeface="Red Hat Display Medium"/>
                <a:sym typeface="Red Hat Display Medium"/>
              </a:rPr>
              <a:t>Deployment policies</a:t>
            </a:r>
            <a:endParaRPr sz="1100">
              <a:solidFill>
                <a:schemeClr val="lt1"/>
              </a:solidFill>
              <a:latin typeface="Red Hat Display Medium"/>
              <a:ea typeface="Red Hat Display Medium"/>
              <a:cs typeface="Red Hat Display Medium"/>
              <a:sym typeface="Red Hat Display Medium"/>
            </a:endParaRPr>
          </a:p>
        </p:txBody>
      </p:sp>
      <p:sp>
        <p:nvSpPr>
          <p:cNvPr id="4042" name="Google Shape;4042;p353"/>
          <p:cNvSpPr/>
          <p:nvPr/>
        </p:nvSpPr>
        <p:spPr>
          <a:xfrm>
            <a:off x="5969231" y="2664976"/>
            <a:ext cx="2286000" cy="244800"/>
          </a:xfrm>
          <a:prstGeom prst="rect">
            <a:avLst/>
          </a:prstGeom>
          <a:solidFill>
            <a:srgbClr val="7F7F7F"/>
          </a:solidFill>
          <a:ln w="9525" cap="flat" cmpd="sng">
            <a:solidFill>
              <a:srgbClr val="9E9E9E"/>
            </a:solidFill>
            <a:prstDash val="solid"/>
            <a:round/>
            <a:headEnd type="none" w="sm" len="sm"/>
            <a:tailEnd type="none" w="sm" len="sm"/>
          </a:ln>
        </p:spPr>
        <p:txBody>
          <a:bodyPr spcFirstLastPara="1" wrap="square" lIns="68575" tIns="68575" rIns="68575" bIns="68575" anchor="ctr" anchorCtr="0">
            <a:noAutofit/>
          </a:bodyPr>
          <a:lstStyle/>
          <a:p>
            <a:pPr marL="0" marR="0" lvl="0" indent="0" algn="ctr" rtl="0">
              <a:lnSpc>
                <a:spcPct val="100000"/>
              </a:lnSpc>
              <a:spcBef>
                <a:spcPts val="0"/>
              </a:spcBef>
              <a:spcAft>
                <a:spcPts val="0"/>
              </a:spcAft>
              <a:buNone/>
            </a:pPr>
            <a:r>
              <a:rPr lang="en" sz="1100">
                <a:solidFill>
                  <a:schemeClr val="lt1"/>
                </a:solidFill>
                <a:latin typeface="Red Hat Display Medium"/>
                <a:ea typeface="Red Hat Display Medium"/>
                <a:cs typeface="Red Hat Display Medium"/>
                <a:sym typeface="Red Hat Display Medium"/>
              </a:rPr>
              <a:t>Container isolation</a:t>
            </a:r>
            <a:endParaRPr sz="1100">
              <a:solidFill>
                <a:schemeClr val="lt1"/>
              </a:solidFill>
              <a:latin typeface="Red Hat Display Medium"/>
              <a:ea typeface="Red Hat Display Medium"/>
              <a:cs typeface="Red Hat Display Medium"/>
              <a:sym typeface="Red Hat Display Medium"/>
            </a:endParaRPr>
          </a:p>
        </p:txBody>
      </p:sp>
      <p:sp>
        <p:nvSpPr>
          <p:cNvPr id="4043" name="Google Shape;4043;p353"/>
          <p:cNvSpPr/>
          <p:nvPr/>
        </p:nvSpPr>
        <p:spPr>
          <a:xfrm>
            <a:off x="5969231" y="2972111"/>
            <a:ext cx="2286000" cy="244800"/>
          </a:xfrm>
          <a:prstGeom prst="rect">
            <a:avLst/>
          </a:prstGeom>
          <a:solidFill>
            <a:srgbClr val="7F7F7F"/>
          </a:solidFill>
          <a:ln w="9525" cap="flat" cmpd="sng">
            <a:solidFill>
              <a:srgbClr val="9E9E9E"/>
            </a:solidFill>
            <a:prstDash val="solid"/>
            <a:round/>
            <a:headEnd type="none" w="sm" len="sm"/>
            <a:tailEnd type="none" w="sm" len="sm"/>
          </a:ln>
        </p:spPr>
        <p:txBody>
          <a:bodyPr spcFirstLastPara="1" wrap="square" lIns="68575" tIns="68575" rIns="68575" bIns="68575" anchor="ctr" anchorCtr="0">
            <a:noAutofit/>
          </a:bodyPr>
          <a:lstStyle/>
          <a:p>
            <a:pPr marL="0" marR="0" lvl="0" indent="0" algn="ctr" rtl="0">
              <a:lnSpc>
                <a:spcPct val="100000"/>
              </a:lnSpc>
              <a:spcBef>
                <a:spcPts val="0"/>
              </a:spcBef>
              <a:spcAft>
                <a:spcPts val="0"/>
              </a:spcAft>
              <a:buNone/>
            </a:pPr>
            <a:r>
              <a:rPr lang="en" sz="1100">
                <a:solidFill>
                  <a:schemeClr val="lt1"/>
                </a:solidFill>
                <a:latin typeface="Red Hat Display Medium"/>
                <a:ea typeface="Red Hat Display Medium"/>
                <a:cs typeface="Red Hat Display Medium"/>
                <a:sym typeface="Red Hat Display Medium"/>
              </a:rPr>
              <a:t>Network isolation</a:t>
            </a:r>
            <a:endParaRPr sz="1100">
              <a:solidFill>
                <a:schemeClr val="lt1"/>
              </a:solidFill>
              <a:latin typeface="Red Hat Display Medium"/>
              <a:ea typeface="Red Hat Display Medium"/>
              <a:cs typeface="Red Hat Display Medium"/>
              <a:sym typeface="Red Hat Display Medium"/>
            </a:endParaRPr>
          </a:p>
        </p:txBody>
      </p:sp>
      <p:sp>
        <p:nvSpPr>
          <p:cNvPr id="4044" name="Google Shape;4044;p353"/>
          <p:cNvSpPr/>
          <p:nvPr/>
        </p:nvSpPr>
        <p:spPr>
          <a:xfrm>
            <a:off x="5969231" y="3279245"/>
            <a:ext cx="2286000" cy="244800"/>
          </a:xfrm>
          <a:prstGeom prst="rect">
            <a:avLst/>
          </a:prstGeom>
          <a:solidFill>
            <a:srgbClr val="7F7F7F"/>
          </a:solidFill>
          <a:ln w="9525" cap="flat" cmpd="sng">
            <a:solidFill>
              <a:srgbClr val="9E9E9E"/>
            </a:solidFill>
            <a:prstDash val="solid"/>
            <a:round/>
            <a:headEnd type="none" w="sm" len="sm"/>
            <a:tailEnd type="none" w="sm" len="sm"/>
          </a:ln>
        </p:spPr>
        <p:txBody>
          <a:bodyPr spcFirstLastPara="1" wrap="square" lIns="68575" tIns="68575" rIns="68575" bIns="68575" anchor="ctr" anchorCtr="0">
            <a:noAutofit/>
          </a:bodyPr>
          <a:lstStyle/>
          <a:p>
            <a:pPr marL="0" marR="0" lvl="0" indent="0" algn="ctr" rtl="0">
              <a:lnSpc>
                <a:spcPct val="100000"/>
              </a:lnSpc>
              <a:spcBef>
                <a:spcPts val="0"/>
              </a:spcBef>
              <a:spcAft>
                <a:spcPts val="0"/>
              </a:spcAft>
              <a:buNone/>
            </a:pPr>
            <a:r>
              <a:rPr lang="en" sz="1100">
                <a:solidFill>
                  <a:schemeClr val="lt1"/>
                </a:solidFill>
                <a:latin typeface="Red Hat Display Medium"/>
                <a:ea typeface="Red Hat Display Medium"/>
                <a:cs typeface="Red Hat Display Medium"/>
                <a:sym typeface="Red Hat Display Medium"/>
              </a:rPr>
              <a:t>Application access and data</a:t>
            </a:r>
            <a:endParaRPr sz="1100">
              <a:solidFill>
                <a:schemeClr val="lt1"/>
              </a:solidFill>
              <a:latin typeface="Red Hat Display Medium"/>
              <a:ea typeface="Red Hat Display Medium"/>
              <a:cs typeface="Red Hat Display Medium"/>
              <a:sym typeface="Red Hat Display Medium"/>
            </a:endParaRPr>
          </a:p>
        </p:txBody>
      </p:sp>
      <p:sp>
        <p:nvSpPr>
          <p:cNvPr id="4045" name="Google Shape;4045;p353"/>
          <p:cNvSpPr/>
          <p:nvPr/>
        </p:nvSpPr>
        <p:spPr>
          <a:xfrm>
            <a:off x="5969231" y="3591976"/>
            <a:ext cx="2286000" cy="244800"/>
          </a:xfrm>
          <a:prstGeom prst="rect">
            <a:avLst/>
          </a:prstGeom>
          <a:solidFill>
            <a:srgbClr val="7F7F7F"/>
          </a:solidFill>
          <a:ln w="9525" cap="flat" cmpd="sng">
            <a:solidFill>
              <a:srgbClr val="9E9E9E"/>
            </a:solidFill>
            <a:prstDash val="solid"/>
            <a:round/>
            <a:headEnd type="none" w="sm" len="sm"/>
            <a:tailEnd type="none" w="sm" len="sm"/>
          </a:ln>
        </p:spPr>
        <p:txBody>
          <a:bodyPr spcFirstLastPara="1" wrap="square" lIns="68575" tIns="68575" rIns="68575" bIns="68575" anchor="ctr" anchorCtr="0">
            <a:noAutofit/>
          </a:bodyPr>
          <a:lstStyle/>
          <a:p>
            <a:pPr marL="0" marR="0" lvl="0" indent="0" algn="ctr" rtl="0">
              <a:lnSpc>
                <a:spcPct val="100000"/>
              </a:lnSpc>
              <a:spcBef>
                <a:spcPts val="0"/>
              </a:spcBef>
              <a:spcAft>
                <a:spcPts val="0"/>
              </a:spcAft>
              <a:buNone/>
            </a:pPr>
            <a:r>
              <a:rPr lang="en" sz="1100">
                <a:solidFill>
                  <a:schemeClr val="lt1"/>
                </a:solidFill>
                <a:latin typeface="Red Hat Display Medium"/>
                <a:ea typeface="Red Hat Display Medium"/>
                <a:cs typeface="Red Hat Display Medium"/>
                <a:sym typeface="Red Hat Display Medium"/>
              </a:rPr>
              <a:t>Observability</a:t>
            </a:r>
            <a:endParaRPr sz="1100">
              <a:solidFill>
                <a:schemeClr val="lt1"/>
              </a:solidFill>
              <a:latin typeface="Red Hat Display Medium"/>
              <a:ea typeface="Red Hat Display Medium"/>
              <a:cs typeface="Red Hat Display Medium"/>
              <a:sym typeface="Red Hat Display Medium"/>
            </a:endParaRPr>
          </a:p>
        </p:txBody>
      </p:sp>
      <p:sp>
        <p:nvSpPr>
          <p:cNvPr id="4046" name="Google Shape;4046;p353"/>
          <p:cNvSpPr/>
          <p:nvPr/>
        </p:nvSpPr>
        <p:spPr>
          <a:xfrm>
            <a:off x="711431" y="1734572"/>
            <a:ext cx="2286000" cy="250200"/>
          </a:xfrm>
          <a:prstGeom prst="rect">
            <a:avLst/>
          </a:prstGeom>
          <a:solidFill>
            <a:srgbClr val="596AC2"/>
          </a:solidFill>
          <a:ln w="9525" cap="flat" cmpd="sng">
            <a:solidFill>
              <a:srgbClr val="596AC2"/>
            </a:solidFill>
            <a:prstDash val="solid"/>
            <a:round/>
            <a:headEnd type="none" w="sm" len="sm"/>
            <a:tailEnd type="none" w="sm" len="sm"/>
          </a:ln>
        </p:spPr>
        <p:txBody>
          <a:bodyPr spcFirstLastPara="1" wrap="square" lIns="68575" tIns="68575" rIns="68575" bIns="68575" anchor="ctr" anchorCtr="0">
            <a:noAutofit/>
          </a:bodyPr>
          <a:lstStyle/>
          <a:p>
            <a:pPr marL="0" marR="0" lvl="0" indent="0" algn="ctr" rtl="0">
              <a:lnSpc>
                <a:spcPct val="100000"/>
              </a:lnSpc>
              <a:spcBef>
                <a:spcPts val="0"/>
              </a:spcBef>
              <a:spcAft>
                <a:spcPts val="0"/>
              </a:spcAft>
              <a:buClr>
                <a:schemeClr val="dk1"/>
              </a:buClr>
              <a:buSzPts val="800"/>
              <a:buFont typeface="Arial"/>
              <a:buNone/>
            </a:pPr>
            <a:r>
              <a:rPr lang="en" sz="1100">
                <a:solidFill>
                  <a:schemeClr val="lt1"/>
                </a:solidFill>
                <a:latin typeface="Red Hat Display Medium"/>
                <a:ea typeface="Red Hat Display Medium"/>
                <a:cs typeface="Red Hat Display Medium"/>
                <a:sym typeface="Red Hat Display Medium"/>
              </a:rPr>
              <a:t>Vulnerability analysis</a:t>
            </a:r>
            <a:endParaRPr sz="1100">
              <a:solidFill>
                <a:schemeClr val="lt1"/>
              </a:solidFill>
              <a:latin typeface="Red Hat Display Medium"/>
              <a:ea typeface="Red Hat Display Medium"/>
              <a:cs typeface="Red Hat Display Medium"/>
              <a:sym typeface="Red Hat Display Medium"/>
            </a:endParaRPr>
          </a:p>
        </p:txBody>
      </p:sp>
      <p:sp>
        <p:nvSpPr>
          <p:cNvPr id="4047" name="Google Shape;4047;p353"/>
          <p:cNvSpPr/>
          <p:nvPr/>
        </p:nvSpPr>
        <p:spPr>
          <a:xfrm>
            <a:off x="711431" y="2043507"/>
            <a:ext cx="2286000" cy="250200"/>
          </a:xfrm>
          <a:prstGeom prst="rect">
            <a:avLst/>
          </a:prstGeom>
          <a:solidFill>
            <a:srgbClr val="596AC2"/>
          </a:solidFill>
          <a:ln w="9525" cap="flat" cmpd="sng">
            <a:solidFill>
              <a:srgbClr val="596AC2"/>
            </a:solidFill>
            <a:prstDash val="solid"/>
            <a:round/>
            <a:headEnd type="none" w="sm" len="sm"/>
            <a:tailEnd type="none" w="sm" len="sm"/>
          </a:ln>
        </p:spPr>
        <p:txBody>
          <a:bodyPr spcFirstLastPara="1" wrap="square" lIns="68575" tIns="68575" rIns="68575" bIns="68575" anchor="ctr" anchorCtr="0">
            <a:noAutofit/>
          </a:bodyPr>
          <a:lstStyle/>
          <a:p>
            <a:pPr marL="0" marR="0" lvl="0" indent="0" algn="ctr" rtl="0">
              <a:lnSpc>
                <a:spcPct val="100000"/>
              </a:lnSpc>
              <a:spcBef>
                <a:spcPts val="0"/>
              </a:spcBef>
              <a:spcAft>
                <a:spcPts val="0"/>
              </a:spcAft>
              <a:buClr>
                <a:schemeClr val="dk1"/>
              </a:buClr>
              <a:buSzPts val="800"/>
              <a:buFont typeface="Arial"/>
              <a:buNone/>
            </a:pPr>
            <a:r>
              <a:rPr lang="en" sz="1100">
                <a:solidFill>
                  <a:schemeClr val="lt1"/>
                </a:solidFill>
                <a:latin typeface="Red Hat Display Medium"/>
                <a:ea typeface="Red Hat Display Medium"/>
                <a:cs typeface="Red Hat Display Medium"/>
                <a:sym typeface="Red Hat Display Medium"/>
              </a:rPr>
              <a:t>App config analysis</a:t>
            </a:r>
            <a:endParaRPr sz="1100">
              <a:solidFill>
                <a:schemeClr val="lt1"/>
              </a:solidFill>
              <a:latin typeface="Red Hat Display Medium"/>
              <a:ea typeface="Red Hat Display Medium"/>
              <a:cs typeface="Red Hat Display Medium"/>
              <a:sym typeface="Red Hat Display Medium"/>
            </a:endParaRPr>
          </a:p>
        </p:txBody>
      </p:sp>
      <p:sp>
        <p:nvSpPr>
          <p:cNvPr id="4048" name="Google Shape;4048;p353"/>
          <p:cNvSpPr/>
          <p:nvPr/>
        </p:nvSpPr>
        <p:spPr>
          <a:xfrm>
            <a:off x="711431" y="2352441"/>
            <a:ext cx="2286000" cy="250200"/>
          </a:xfrm>
          <a:prstGeom prst="rect">
            <a:avLst/>
          </a:prstGeom>
          <a:solidFill>
            <a:srgbClr val="596AC2"/>
          </a:solidFill>
          <a:ln w="9525" cap="flat" cmpd="sng">
            <a:solidFill>
              <a:srgbClr val="596AC2"/>
            </a:solidFill>
            <a:prstDash val="solid"/>
            <a:round/>
            <a:headEnd type="none" w="sm" len="sm"/>
            <a:tailEnd type="none" w="sm" len="sm"/>
          </a:ln>
        </p:spPr>
        <p:txBody>
          <a:bodyPr spcFirstLastPara="1" wrap="square" lIns="68575" tIns="68575" rIns="68575" bIns="68575" anchor="ctr" anchorCtr="0">
            <a:noAutofit/>
          </a:bodyPr>
          <a:lstStyle/>
          <a:p>
            <a:pPr marL="0" marR="0" lvl="0" indent="0" algn="ctr" rtl="0">
              <a:lnSpc>
                <a:spcPct val="100000"/>
              </a:lnSpc>
              <a:spcBef>
                <a:spcPts val="0"/>
              </a:spcBef>
              <a:spcAft>
                <a:spcPts val="0"/>
              </a:spcAft>
              <a:buClr>
                <a:schemeClr val="dk1"/>
              </a:buClr>
              <a:buSzPts val="800"/>
              <a:buFont typeface="Arial"/>
              <a:buNone/>
            </a:pPr>
            <a:r>
              <a:rPr lang="en" sz="1100">
                <a:solidFill>
                  <a:schemeClr val="lt1"/>
                </a:solidFill>
                <a:latin typeface="Red Hat Display Medium"/>
                <a:ea typeface="Red Hat Display Medium"/>
                <a:cs typeface="Red Hat Display Medium"/>
                <a:sym typeface="Red Hat Display Medium"/>
              </a:rPr>
              <a:t>APIs for CI/CD integrations</a:t>
            </a:r>
            <a:endParaRPr sz="1100">
              <a:solidFill>
                <a:schemeClr val="lt1"/>
              </a:solidFill>
              <a:latin typeface="Red Hat Display Medium"/>
              <a:ea typeface="Red Hat Display Medium"/>
              <a:cs typeface="Red Hat Display Medium"/>
              <a:sym typeface="Red Hat Display Medium"/>
            </a:endParaRPr>
          </a:p>
        </p:txBody>
      </p:sp>
      <p:sp>
        <p:nvSpPr>
          <p:cNvPr id="4049" name="Google Shape;4049;p353"/>
          <p:cNvSpPr/>
          <p:nvPr/>
        </p:nvSpPr>
        <p:spPr>
          <a:xfrm>
            <a:off x="3358425" y="1736972"/>
            <a:ext cx="2286000" cy="247800"/>
          </a:xfrm>
          <a:prstGeom prst="rect">
            <a:avLst/>
          </a:prstGeom>
          <a:solidFill>
            <a:srgbClr val="596AC2"/>
          </a:solidFill>
          <a:ln w="9525" cap="flat" cmpd="sng">
            <a:solidFill>
              <a:srgbClr val="596AC2"/>
            </a:solidFill>
            <a:prstDash val="solid"/>
            <a:round/>
            <a:headEnd type="none" w="sm" len="sm"/>
            <a:tailEnd type="none" w="sm" len="sm"/>
          </a:ln>
        </p:spPr>
        <p:txBody>
          <a:bodyPr spcFirstLastPara="1" wrap="square" lIns="68575" tIns="68575" rIns="68575" bIns="68575" anchor="ctr" anchorCtr="0">
            <a:noAutofit/>
          </a:bodyPr>
          <a:lstStyle/>
          <a:p>
            <a:pPr marL="0" lvl="0" indent="0" algn="ctr" rtl="0">
              <a:spcBef>
                <a:spcPts val="0"/>
              </a:spcBef>
              <a:spcAft>
                <a:spcPts val="0"/>
              </a:spcAft>
              <a:buClr>
                <a:schemeClr val="dk1"/>
              </a:buClr>
              <a:buSzPts val="800"/>
              <a:buFont typeface="Arial"/>
              <a:buNone/>
            </a:pPr>
            <a:r>
              <a:rPr lang="en" sz="1100">
                <a:solidFill>
                  <a:schemeClr val="lt1"/>
                </a:solidFill>
                <a:latin typeface="Red Hat Display Medium"/>
                <a:ea typeface="Red Hat Display Medium"/>
                <a:cs typeface="Red Hat Display Medium"/>
                <a:sym typeface="Red Hat Display Medium"/>
              </a:rPr>
              <a:t>Policy admission controller</a:t>
            </a:r>
            <a:endParaRPr sz="1100">
              <a:solidFill>
                <a:schemeClr val="lt1"/>
              </a:solidFill>
              <a:latin typeface="Red Hat Display Medium"/>
              <a:ea typeface="Red Hat Display Medium"/>
              <a:cs typeface="Red Hat Display Medium"/>
              <a:sym typeface="Red Hat Display Medium"/>
            </a:endParaRPr>
          </a:p>
        </p:txBody>
      </p:sp>
      <p:sp>
        <p:nvSpPr>
          <p:cNvPr id="4050" name="Google Shape;4050;p353"/>
          <p:cNvSpPr/>
          <p:nvPr/>
        </p:nvSpPr>
        <p:spPr>
          <a:xfrm>
            <a:off x="3358425" y="2045907"/>
            <a:ext cx="2286000" cy="247800"/>
          </a:xfrm>
          <a:prstGeom prst="rect">
            <a:avLst/>
          </a:prstGeom>
          <a:solidFill>
            <a:srgbClr val="596AC2"/>
          </a:solidFill>
          <a:ln w="9525" cap="flat" cmpd="sng">
            <a:solidFill>
              <a:srgbClr val="596AC2"/>
            </a:solidFill>
            <a:prstDash val="solid"/>
            <a:round/>
            <a:headEnd type="none" w="sm" len="sm"/>
            <a:tailEnd type="none" w="sm" len="sm"/>
          </a:ln>
        </p:spPr>
        <p:txBody>
          <a:bodyPr spcFirstLastPara="1" wrap="square" lIns="68575" tIns="68575" rIns="68575" bIns="68575" anchor="ctr" anchorCtr="0">
            <a:noAutofit/>
          </a:bodyPr>
          <a:lstStyle/>
          <a:p>
            <a:pPr marL="0" lvl="0" indent="0" algn="ctr" rtl="0">
              <a:spcBef>
                <a:spcPts val="0"/>
              </a:spcBef>
              <a:spcAft>
                <a:spcPts val="0"/>
              </a:spcAft>
              <a:buClr>
                <a:schemeClr val="dk1"/>
              </a:buClr>
              <a:buSzPts val="800"/>
              <a:buFont typeface="Arial"/>
              <a:buNone/>
            </a:pPr>
            <a:r>
              <a:rPr lang="en" sz="1100">
                <a:solidFill>
                  <a:schemeClr val="lt1"/>
                </a:solidFill>
                <a:latin typeface="Red Hat Display Medium"/>
                <a:ea typeface="Red Hat Display Medium"/>
                <a:cs typeface="Red Hat Display Medium"/>
                <a:sym typeface="Red Hat Display Medium"/>
              </a:rPr>
              <a:t>Compliance assessments</a:t>
            </a:r>
            <a:endParaRPr sz="1100">
              <a:solidFill>
                <a:schemeClr val="lt1"/>
              </a:solidFill>
              <a:latin typeface="Red Hat Display Medium"/>
              <a:ea typeface="Red Hat Display Medium"/>
              <a:cs typeface="Red Hat Display Medium"/>
              <a:sym typeface="Red Hat Display Medium"/>
            </a:endParaRPr>
          </a:p>
        </p:txBody>
      </p:sp>
      <p:sp>
        <p:nvSpPr>
          <p:cNvPr id="4051" name="Google Shape;4051;p353"/>
          <p:cNvSpPr/>
          <p:nvPr/>
        </p:nvSpPr>
        <p:spPr>
          <a:xfrm>
            <a:off x="3358425" y="2354841"/>
            <a:ext cx="2286000" cy="247800"/>
          </a:xfrm>
          <a:prstGeom prst="rect">
            <a:avLst/>
          </a:prstGeom>
          <a:solidFill>
            <a:srgbClr val="596AC2"/>
          </a:solidFill>
          <a:ln w="9525" cap="flat" cmpd="sng">
            <a:solidFill>
              <a:srgbClr val="596AC2"/>
            </a:solidFill>
            <a:prstDash val="solid"/>
            <a:round/>
            <a:headEnd type="none" w="sm" len="sm"/>
            <a:tailEnd type="none" w="sm" len="sm"/>
          </a:ln>
        </p:spPr>
        <p:txBody>
          <a:bodyPr spcFirstLastPara="1" wrap="square" lIns="68575" tIns="68575" rIns="68575" bIns="68575" anchor="ctr" anchorCtr="0">
            <a:noAutofit/>
          </a:bodyPr>
          <a:lstStyle/>
          <a:p>
            <a:pPr marL="0" lvl="0" indent="0" algn="ctr" rtl="0">
              <a:spcBef>
                <a:spcPts val="0"/>
              </a:spcBef>
              <a:spcAft>
                <a:spcPts val="0"/>
              </a:spcAft>
              <a:buClr>
                <a:schemeClr val="dk1"/>
              </a:buClr>
              <a:buSzPts val="800"/>
              <a:buFont typeface="Arial"/>
              <a:buNone/>
            </a:pPr>
            <a:r>
              <a:rPr lang="en" sz="1100">
                <a:solidFill>
                  <a:schemeClr val="lt1"/>
                </a:solidFill>
                <a:latin typeface="Red Hat Display Medium"/>
                <a:ea typeface="Red Hat Display Medium"/>
                <a:cs typeface="Red Hat Display Medium"/>
                <a:sym typeface="Red Hat Display Medium"/>
              </a:rPr>
              <a:t>Risk profiling</a:t>
            </a:r>
            <a:endParaRPr sz="1100">
              <a:solidFill>
                <a:schemeClr val="lt1"/>
              </a:solidFill>
              <a:latin typeface="Red Hat Display Medium"/>
              <a:ea typeface="Red Hat Display Medium"/>
              <a:cs typeface="Red Hat Display Medium"/>
              <a:sym typeface="Red Hat Display Medium"/>
            </a:endParaRPr>
          </a:p>
        </p:txBody>
      </p:sp>
      <p:sp>
        <p:nvSpPr>
          <p:cNvPr id="4052" name="Google Shape;4052;p353"/>
          <p:cNvSpPr/>
          <p:nvPr/>
        </p:nvSpPr>
        <p:spPr>
          <a:xfrm>
            <a:off x="5969231" y="1738472"/>
            <a:ext cx="2286000" cy="246300"/>
          </a:xfrm>
          <a:prstGeom prst="rect">
            <a:avLst/>
          </a:prstGeom>
          <a:solidFill>
            <a:srgbClr val="596AC2"/>
          </a:solidFill>
          <a:ln w="9525" cap="flat" cmpd="sng">
            <a:solidFill>
              <a:srgbClr val="596AC2"/>
            </a:solidFill>
            <a:prstDash val="solid"/>
            <a:round/>
            <a:headEnd type="none" w="sm" len="sm"/>
            <a:tailEnd type="none" w="sm" len="sm"/>
          </a:ln>
        </p:spPr>
        <p:txBody>
          <a:bodyPr spcFirstLastPara="1" wrap="square" lIns="68575" tIns="68575" rIns="68575" bIns="68575" anchor="ctr" anchorCtr="0">
            <a:noAutofit/>
          </a:bodyPr>
          <a:lstStyle/>
          <a:p>
            <a:pPr marL="0" lvl="0" indent="0" algn="ctr" rtl="0">
              <a:spcBef>
                <a:spcPts val="0"/>
              </a:spcBef>
              <a:spcAft>
                <a:spcPts val="0"/>
              </a:spcAft>
              <a:buClr>
                <a:schemeClr val="dk1"/>
              </a:buClr>
              <a:buSzPts val="800"/>
              <a:buFont typeface="Arial"/>
              <a:buNone/>
            </a:pPr>
            <a:r>
              <a:rPr lang="en" sz="1100">
                <a:solidFill>
                  <a:schemeClr val="lt1"/>
                </a:solidFill>
                <a:latin typeface="Red Hat Display Medium"/>
                <a:ea typeface="Red Hat Display Medium"/>
                <a:cs typeface="Red Hat Display Medium"/>
                <a:sym typeface="Red Hat Display Medium"/>
              </a:rPr>
              <a:t>Runtime behavioral analysis</a:t>
            </a:r>
            <a:endParaRPr sz="1100">
              <a:solidFill>
                <a:schemeClr val="lt1"/>
              </a:solidFill>
              <a:latin typeface="Red Hat Display Medium"/>
              <a:ea typeface="Red Hat Display Medium"/>
              <a:cs typeface="Red Hat Display Medium"/>
              <a:sym typeface="Red Hat Display Medium"/>
            </a:endParaRPr>
          </a:p>
        </p:txBody>
      </p:sp>
      <p:sp>
        <p:nvSpPr>
          <p:cNvPr id="4053" name="Google Shape;4053;p353"/>
          <p:cNvSpPr/>
          <p:nvPr/>
        </p:nvSpPr>
        <p:spPr>
          <a:xfrm>
            <a:off x="5969231" y="2047407"/>
            <a:ext cx="2286000" cy="246300"/>
          </a:xfrm>
          <a:prstGeom prst="rect">
            <a:avLst/>
          </a:prstGeom>
          <a:solidFill>
            <a:srgbClr val="596AC2"/>
          </a:solidFill>
          <a:ln w="9525" cap="flat" cmpd="sng">
            <a:solidFill>
              <a:srgbClr val="596AC2"/>
            </a:solidFill>
            <a:prstDash val="solid"/>
            <a:round/>
            <a:headEnd type="none" w="sm" len="sm"/>
            <a:tailEnd type="none" w="sm" len="sm"/>
          </a:ln>
        </p:spPr>
        <p:txBody>
          <a:bodyPr spcFirstLastPara="1" wrap="square" lIns="68575" tIns="68575" rIns="68575" bIns="68575" anchor="ctr" anchorCtr="0">
            <a:noAutofit/>
          </a:bodyPr>
          <a:lstStyle/>
          <a:p>
            <a:pPr marL="0" lvl="0" indent="0" algn="ctr" rtl="0">
              <a:spcBef>
                <a:spcPts val="0"/>
              </a:spcBef>
              <a:spcAft>
                <a:spcPts val="0"/>
              </a:spcAft>
              <a:buClr>
                <a:schemeClr val="dk1"/>
              </a:buClr>
              <a:buSzPts val="800"/>
              <a:buFont typeface="Arial"/>
              <a:buNone/>
            </a:pPr>
            <a:r>
              <a:rPr lang="en" sz="1100">
                <a:solidFill>
                  <a:schemeClr val="lt1"/>
                </a:solidFill>
                <a:latin typeface="Red Hat Display Medium"/>
                <a:ea typeface="Red Hat Display Medium"/>
                <a:cs typeface="Red Hat Display Medium"/>
                <a:sym typeface="Red Hat Display Medium"/>
              </a:rPr>
              <a:t>Auto-suggest network policies</a:t>
            </a:r>
            <a:endParaRPr sz="1100">
              <a:solidFill>
                <a:schemeClr val="lt1"/>
              </a:solidFill>
              <a:latin typeface="Red Hat Display Medium"/>
              <a:ea typeface="Red Hat Display Medium"/>
              <a:cs typeface="Red Hat Display Medium"/>
              <a:sym typeface="Red Hat Display Medium"/>
            </a:endParaRPr>
          </a:p>
        </p:txBody>
      </p:sp>
      <p:sp>
        <p:nvSpPr>
          <p:cNvPr id="4054" name="Google Shape;4054;p353"/>
          <p:cNvSpPr/>
          <p:nvPr/>
        </p:nvSpPr>
        <p:spPr>
          <a:xfrm>
            <a:off x="5969231" y="2356341"/>
            <a:ext cx="2286000" cy="246300"/>
          </a:xfrm>
          <a:prstGeom prst="rect">
            <a:avLst/>
          </a:prstGeom>
          <a:solidFill>
            <a:srgbClr val="596AC2"/>
          </a:solidFill>
          <a:ln w="9525" cap="flat" cmpd="sng">
            <a:solidFill>
              <a:srgbClr val="596AC2"/>
            </a:solidFill>
            <a:prstDash val="solid"/>
            <a:round/>
            <a:headEnd type="none" w="sm" len="sm"/>
            <a:tailEnd type="none" w="sm" len="sm"/>
          </a:ln>
        </p:spPr>
        <p:txBody>
          <a:bodyPr spcFirstLastPara="1" wrap="square" lIns="68575" tIns="68575" rIns="68575" bIns="68575" anchor="ctr" anchorCtr="0">
            <a:noAutofit/>
          </a:bodyPr>
          <a:lstStyle/>
          <a:p>
            <a:pPr marL="0" lvl="0" indent="0" algn="ctr" rtl="0">
              <a:spcBef>
                <a:spcPts val="0"/>
              </a:spcBef>
              <a:spcAft>
                <a:spcPts val="0"/>
              </a:spcAft>
              <a:buClr>
                <a:schemeClr val="dk1"/>
              </a:buClr>
              <a:buSzPts val="800"/>
              <a:buFont typeface="Arial"/>
              <a:buNone/>
            </a:pPr>
            <a:r>
              <a:rPr lang="en" sz="1000">
                <a:solidFill>
                  <a:schemeClr val="lt1"/>
                </a:solidFill>
                <a:latin typeface="Red Hat Display Medium"/>
                <a:ea typeface="Red Hat Display Medium"/>
                <a:cs typeface="Red Hat Display Medium"/>
                <a:sym typeface="Red Hat Display Medium"/>
              </a:rPr>
              <a:t>Threat detection / incident response</a:t>
            </a:r>
            <a:endParaRPr sz="1000">
              <a:solidFill>
                <a:schemeClr val="lt1"/>
              </a:solidFill>
              <a:latin typeface="Red Hat Display Medium"/>
              <a:ea typeface="Red Hat Display Medium"/>
              <a:cs typeface="Red Hat Display Medium"/>
              <a:sym typeface="Red Hat Display Medium"/>
            </a:endParaRPr>
          </a:p>
        </p:txBody>
      </p:sp>
      <p:cxnSp>
        <p:nvCxnSpPr>
          <p:cNvPr id="4055" name="Google Shape;4055;p353"/>
          <p:cNvCxnSpPr/>
          <p:nvPr/>
        </p:nvCxnSpPr>
        <p:spPr>
          <a:xfrm rot="-5400000" flipH="1">
            <a:off x="282881" y="2318264"/>
            <a:ext cx="312900" cy="295500"/>
          </a:xfrm>
          <a:prstGeom prst="bentConnector3">
            <a:avLst>
              <a:gd name="adj1" fmla="val 99972"/>
            </a:avLst>
          </a:prstGeom>
          <a:noFill/>
          <a:ln w="9525" cap="flat" cmpd="sng">
            <a:solidFill>
              <a:schemeClr val="dk1"/>
            </a:solidFill>
            <a:prstDash val="solid"/>
            <a:round/>
            <a:headEnd type="none" w="med" len="med"/>
            <a:tailEnd type="none" w="med" len="med"/>
          </a:ln>
        </p:spPr>
      </p:cxnSp>
      <p:cxnSp>
        <p:nvCxnSpPr>
          <p:cNvPr id="4056" name="Google Shape;4056;p353"/>
          <p:cNvCxnSpPr/>
          <p:nvPr/>
        </p:nvCxnSpPr>
        <p:spPr>
          <a:xfrm rot="-5400000">
            <a:off x="283031" y="1765927"/>
            <a:ext cx="312600" cy="295500"/>
          </a:xfrm>
          <a:prstGeom prst="bentConnector3">
            <a:avLst>
              <a:gd name="adj1" fmla="val 99972"/>
            </a:avLst>
          </a:prstGeom>
          <a:noFill/>
          <a:ln w="9525" cap="flat" cmpd="sng">
            <a:solidFill>
              <a:schemeClr val="dk1"/>
            </a:solidFill>
            <a:prstDash val="solid"/>
            <a:round/>
            <a:headEnd type="none" w="med" len="med"/>
            <a:tailEnd type="none" w="med" len="med"/>
          </a:ln>
        </p:spPr>
      </p:cxnSp>
      <p:sp>
        <p:nvSpPr>
          <p:cNvPr id="4057" name="Google Shape;4057;p353"/>
          <p:cNvSpPr/>
          <p:nvPr/>
        </p:nvSpPr>
        <p:spPr>
          <a:xfrm>
            <a:off x="716531" y="3881600"/>
            <a:ext cx="7538700" cy="2331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4058" name="Google Shape;4058;p353"/>
          <p:cNvSpPr txBox="1"/>
          <p:nvPr/>
        </p:nvSpPr>
        <p:spPr>
          <a:xfrm>
            <a:off x="1096493" y="3827166"/>
            <a:ext cx="1554300" cy="355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500">
                <a:latin typeface="Red Hat Text"/>
                <a:ea typeface="Red Hat Text"/>
                <a:cs typeface="Red Hat Text"/>
                <a:sym typeface="Red Hat Text"/>
              </a:rPr>
              <a:t>BUILD</a:t>
            </a:r>
            <a:endParaRPr sz="1500">
              <a:latin typeface="Red Hat Text"/>
              <a:ea typeface="Red Hat Text"/>
              <a:cs typeface="Red Hat Text"/>
              <a:sym typeface="Red Hat Text"/>
            </a:endParaRPr>
          </a:p>
        </p:txBody>
      </p:sp>
      <p:sp>
        <p:nvSpPr>
          <p:cNvPr id="4059" name="Google Shape;4059;p353"/>
          <p:cNvSpPr txBox="1"/>
          <p:nvPr/>
        </p:nvSpPr>
        <p:spPr>
          <a:xfrm>
            <a:off x="3951713" y="3824693"/>
            <a:ext cx="1242300" cy="35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500">
                <a:latin typeface="Red Hat Text"/>
                <a:ea typeface="Red Hat Text"/>
                <a:cs typeface="Red Hat Text"/>
                <a:sym typeface="Red Hat Text"/>
              </a:rPr>
              <a:t>DEPLOY</a:t>
            </a:r>
            <a:endParaRPr sz="1500">
              <a:solidFill>
                <a:srgbClr val="000000"/>
              </a:solidFill>
              <a:latin typeface="Red Hat Text"/>
              <a:ea typeface="Red Hat Text"/>
              <a:cs typeface="Red Hat Text"/>
              <a:sym typeface="Red Hat Text"/>
            </a:endParaRPr>
          </a:p>
        </p:txBody>
      </p:sp>
      <p:sp>
        <p:nvSpPr>
          <p:cNvPr id="4060" name="Google Shape;4060;p353"/>
          <p:cNvSpPr txBox="1"/>
          <p:nvPr/>
        </p:nvSpPr>
        <p:spPr>
          <a:xfrm>
            <a:off x="6430256" y="3864068"/>
            <a:ext cx="1546800" cy="310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500">
                <a:latin typeface="Red Hat Text"/>
                <a:ea typeface="Red Hat Text"/>
                <a:cs typeface="Red Hat Text"/>
                <a:sym typeface="Red Hat Text"/>
              </a:rPr>
              <a:t>RUN</a:t>
            </a:r>
            <a:endParaRPr sz="1500">
              <a:solidFill>
                <a:srgbClr val="000000"/>
              </a:solidFill>
              <a:latin typeface="Red Hat Text"/>
              <a:ea typeface="Red Hat Text"/>
              <a:cs typeface="Red Hat Text"/>
              <a:sym typeface="Red Hat Text"/>
            </a:endParaRPr>
          </a:p>
        </p:txBody>
      </p:sp>
      <p:sp>
        <p:nvSpPr>
          <p:cNvPr id="4061" name="Google Shape;4061;p353"/>
          <p:cNvSpPr/>
          <p:nvPr/>
        </p:nvSpPr>
        <p:spPr>
          <a:xfrm>
            <a:off x="711431" y="1424438"/>
            <a:ext cx="2286000" cy="251400"/>
          </a:xfrm>
          <a:prstGeom prst="rect">
            <a:avLst/>
          </a:prstGeom>
          <a:solidFill>
            <a:srgbClr val="EF3944"/>
          </a:solidFill>
          <a:ln>
            <a:noFill/>
          </a:ln>
        </p:spPr>
        <p:txBody>
          <a:bodyPr spcFirstLastPara="1" wrap="square" lIns="68575" tIns="68575" rIns="68575" bIns="68575" anchor="ctr" anchorCtr="0">
            <a:noAutofit/>
          </a:bodyPr>
          <a:lstStyle/>
          <a:p>
            <a:pPr marL="0" marR="0" lvl="0" indent="0" algn="ctr" rtl="0">
              <a:lnSpc>
                <a:spcPct val="100000"/>
              </a:lnSpc>
              <a:spcBef>
                <a:spcPts val="0"/>
              </a:spcBef>
              <a:spcAft>
                <a:spcPts val="0"/>
              </a:spcAft>
              <a:buNone/>
            </a:pPr>
            <a:r>
              <a:rPr lang="en" sz="1100">
                <a:solidFill>
                  <a:srgbClr val="FFFFFF"/>
                </a:solidFill>
                <a:latin typeface="Red Hat Display"/>
                <a:ea typeface="Red Hat Display"/>
                <a:cs typeface="Red Hat Display"/>
                <a:sym typeface="Red Hat Display"/>
              </a:rPr>
              <a:t>Application Lifecycle and Locality</a:t>
            </a:r>
            <a:endParaRPr sz="1100">
              <a:solidFill>
                <a:srgbClr val="FFFFFF"/>
              </a:solidFill>
              <a:latin typeface="Red Hat Display"/>
              <a:ea typeface="Red Hat Display"/>
              <a:cs typeface="Red Hat Display"/>
              <a:sym typeface="Red Hat Display"/>
            </a:endParaRPr>
          </a:p>
        </p:txBody>
      </p:sp>
      <p:sp>
        <p:nvSpPr>
          <p:cNvPr id="4062" name="Google Shape;4062;p353"/>
          <p:cNvSpPr/>
          <p:nvPr/>
        </p:nvSpPr>
        <p:spPr>
          <a:xfrm>
            <a:off x="3358425" y="1419338"/>
            <a:ext cx="2286000" cy="246900"/>
          </a:xfrm>
          <a:prstGeom prst="rect">
            <a:avLst/>
          </a:prstGeom>
          <a:solidFill>
            <a:srgbClr val="EF3944"/>
          </a:solidFill>
          <a:ln>
            <a:noFill/>
          </a:ln>
        </p:spPr>
        <p:txBody>
          <a:bodyPr spcFirstLastPara="1" wrap="square" lIns="68575" tIns="68575" rIns="68575" bIns="68575" anchor="ctr" anchorCtr="0">
            <a:noAutofit/>
          </a:bodyPr>
          <a:lstStyle/>
          <a:p>
            <a:pPr marL="0" marR="0" lvl="0" indent="0" algn="ctr" rtl="0">
              <a:lnSpc>
                <a:spcPct val="100000"/>
              </a:lnSpc>
              <a:spcBef>
                <a:spcPts val="0"/>
              </a:spcBef>
              <a:spcAft>
                <a:spcPts val="0"/>
              </a:spcAft>
              <a:buNone/>
            </a:pPr>
            <a:r>
              <a:rPr lang="en" sz="1100">
                <a:solidFill>
                  <a:srgbClr val="FFFFFF"/>
                </a:solidFill>
                <a:latin typeface="Red Hat Display"/>
                <a:ea typeface="Red Hat Display"/>
                <a:cs typeface="Red Hat Display"/>
                <a:sym typeface="Red Hat Display"/>
              </a:rPr>
              <a:t>Fleet Management</a:t>
            </a:r>
            <a:endParaRPr sz="1100">
              <a:solidFill>
                <a:srgbClr val="FFFFFF"/>
              </a:solidFill>
              <a:latin typeface="Red Hat Display"/>
              <a:ea typeface="Red Hat Display"/>
              <a:cs typeface="Red Hat Display"/>
              <a:sym typeface="Red Hat Display"/>
            </a:endParaRPr>
          </a:p>
        </p:txBody>
      </p:sp>
      <p:sp>
        <p:nvSpPr>
          <p:cNvPr id="4063" name="Google Shape;4063;p353"/>
          <p:cNvSpPr/>
          <p:nvPr/>
        </p:nvSpPr>
        <p:spPr>
          <a:xfrm>
            <a:off x="5969231" y="1420838"/>
            <a:ext cx="2286000" cy="246900"/>
          </a:xfrm>
          <a:prstGeom prst="rect">
            <a:avLst/>
          </a:prstGeom>
          <a:solidFill>
            <a:srgbClr val="EF3944"/>
          </a:solidFill>
          <a:ln>
            <a:noFill/>
          </a:ln>
        </p:spPr>
        <p:txBody>
          <a:bodyPr spcFirstLastPara="1" wrap="square" lIns="68575" tIns="68575" rIns="68575" bIns="68575" anchor="ctr" anchorCtr="0">
            <a:noAutofit/>
          </a:bodyPr>
          <a:lstStyle/>
          <a:p>
            <a:pPr marL="0" marR="0" lvl="0" indent="0" algn="ctr" rtl="0">
              <a:lnSpc>
                <a:spcPct val="100000"/>
              </a:lnSpc>
              <a:spcBef>
                <a:spcPts val="0"/>
              </a:spcBef>
              <a:spcAft>
                <a:spcPts val="0"/>
              </a:spcAft>
              <a:buNone/>
            </a:pPr>
            <a:r>
              <a:rPr lang="en" sz="1100">
                <a:solidFill>
                  <a:srgbClr val="FFFFFF"/>
                </a:solidFill>
                <a:latin typeface="Red Hat Display"/>
                <a:ea typeface="Red Hat Display"/>
                <a:cs typeface="Red Hat Display"/>
                <a:sym typeface="Red Hat Display"/>
              </a:rPr>
              <a:t>Fleet Observability &amp; Alerts</a:t>
            </a:r>
            <a:endParaRPr sz="1100">
              <a:solidFill>
                <a:srgbClr val="FFFFFF"/>
              </a:solidFill>
              <a:latin typeface="Red Hat Display"/>
              <a:ea typeface="Red Hat Display"/>
              <a:cs typeface="Red Hat Display"/>
              <a:sym typeface="Red Hat Display"/>
            </a:endParaRPr>
          </a:p>
        </p:txBody>
      </p:sp>
      <p:pic>
        <p:nvPicPr>
          <p:cNvPr id="4064" name="Google Shape;4064;p353"/>
          <p:cNvPicPr preferRelativeResize="0"/>
          <p:nvPr/>
        </p:nvPicPr>
        <p:blipFill rotWithShape="1">
          <a:blip r:embed="rId3">
            <a:alphaModFix/>
          </a:blip>
          <a:srcRect/>
          <a:stretch/>
        </p:blipFill>
        <p:spPr>
          <a:xfrm>
            <a:off x="959675" y="960847"/>
            <a:ext cx="393900" cy="393928"/>
          </a:xfrm>
          <a:prstGeom prst="rect">
            <a:avLst/>
          </a:prstGeom>
          <a:noFill/>
          <a:ln>
            <a:noFill/>
          </a:ln>
        </p:spPr>
      </p:pic>
      <p:cxnSp>
        <p:nvCxnSpPr>
          <p:cNvPr id="4065" name="Google Shape;4065;p353"/>
          <p:cNvCxnSpPr/>
          <p:nvPr/>
        </p:nvCxnSpPr>
        <p:spPr>
          <a:xfrm rot="-5400000" flipH="1">
            <a:off x="242375" y="3492158"/>
            <a:ext cx="393900" cy="295500"/>
          </a:xfrm>
          <a:prstGeom prst="bentConnector3">
            <a:avLst>
              <a:gd name="adj1" fmla="val 99972"/>
            </a:avLst>
          </a:prstGeom>
          <a:noFill/>
          <a:ln w="9525" cap="flat" cmpd="sng">
            <a:solidFill>
              <a:schemeClr val="dk1"/>
            </a:solidFill>
            <a:prstDash val="solid"/>
            <a:round/>
            <a:headEnd type="none" w="med" len="med"/>
            <a:tailEnd type="none" w="med" len="med"/>
          </a:ln>
        </p:spPr>
      </p:cxnSp>
      <p:cxnSp>
        <p:nvCxnSpPr>
          <p:cNvPr id="4066" name="Google Shape;4066;p353"/>
          <p:cNvCxnSpPr/>
          <p:nvPr/>
        </p:nvCxnSpPr>
        <p:spPr>
          <a:xfrm rot="-5400000">
            <a:off x="242675" y="2797013"/>
            <a:ext cx="393300" cy="295500"/>
          </a:xfrm>
          <a:prstGeom prst="bentConnector3">
            <a:avLst>
              <a:gd name="adj1" fmla="val 99972"/>
            </a:avLst>
          </a:prstGeom>
          <a:noFill/>
          <a:ln w="9525" cap="flat" cmpd="sng">
            <a:solidFill>
              <a:schemeClr val="dk1"/>
            </a:solidFill>
            <a:prstDash val="solid"/>
            <a:round/>
            <a:headEnd type="none" w="med" len="med"/>
            <a:tailEnd type="none" w="med" len="med"/>
          </a:ln>
        </p:spPr>
      </p:cxnSp>
      <p:sp>
        <p:nvSpPr>
          <p:cNvPr id="4067" name="Google Shape;4067;p353"/>
          <p:cNvSpPr txBox="1"/>
          <p:nvPr/>
        </p:nvSpPr>
        <p:spPr>
          <a:xfrm>
            <a:off x="0" y="2041700"/>
            <a:ext cx="7179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b="1">
                <a:latin typeface="Red Hat Display"/>
                <a:ea typeface="Red Hat Display"/>
                <a:cs typeface="Red Hat Display"/>
                <a:sym typeface="Red Hat Display"/>
              </a:rPr>
              <a:t>ACS</a:t>
            </a:r>
            <a:endParaRPr sz="900" b="1">
              <a:latin typeface="Red Hat Display"/>
              <a:ea typeface="Red Hat Display"/>
              <a:cs typeface="Red Hat Display"/>
              <a:sym typeface="Red Hat Display"/>
            </a:endParaRPr>
          </a:p>
        </p:txBody>
      </p:sp>
      <p:sp>
        <p:nvSpPr>
          <p:cNvPr id="4068" name="Google Shape;4068;p353"/>
          <p:cNvSpPr txBox="1"/>
          <p:nvPr/>
        </p:nvSpPr>
        <p:spPr>
          <a:xfrm>
            <a:off x="0" y="3108500"/>
            <a:ext cx="7179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b="1">
                <a:latin typeface="Red Hat Display"/>
                <a:ea typeface="Red Hat Display"/>
                <a:cs typeface="Red Hat Display"/>
                <a:sym typeface="Red Hat Display"/>
              </a:rPr>
              <a:t>OCP</a:t>
            </a:r>
            <a:endParaRPr sz="900" b="1">
              <a:latin typeface="Red Hat Display"/>
              <a:ea typeface="Red Hat Display"/>
              <a:cs typeface="Red Hat Display"/>
              <a:sym typeface="Red Hat Display"/>
            </a:endParaRPr>
          </a:p>
        </p:txBody>
      </p:sp>
      <p:sp>
        <p:nvSpPr>
          <p:cNvPr id="4069" name="Google Shape;4069;p353"/>
          <p:cNvSpPr txBox="1"/>
          <p:nvPr/>
        </p:nvSpPr>
        <p:spPr>
          <a:xfrm>
            <a:off x="152400" y="1355900"/>
            <a:ext cx="7179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b="1">
                <a:latin typeface="Red Hat Display"/>
                <a:ea typeface="Red Hat Display"/>
                <a:cs typeface="Red Hat Display"/>
                <a:sym typeface="Red Hat Display"/>
              </a:rPr>
              <a:t>ACM</a:t>
            </a:r>
            <a:endParaRPr sz="900" b="1">
              <a:latin typeface="Red Hat Display"/>
              <a:ea typeface="Red Hat Display"/>
              <a:cs typeface="Red Hat Display"/>
              <a:sym typeface="Red Hat Display"/>
            </a:endParaRPr>
          </a:p>
        </p:txBody>
      </p:sp>
      <p:sp>
        <p:nvSpPr>
          <p:cNvPr id="4070" name="Google Shape;4070;p353"/>
          <p:cNvSpPr/>
          <p:nvPr/>
        </p:nvSpPr>
        <p:spPr>
          <a:xfrm>
            <a:off x="716475" y="4246406"/>
            <a:ext cx="7538700" cy="393900"/>
          </a:xfrm>
          <a:prstGeom prst="rect">
            <a:avLst/>
          </a:prstGeom>
          <a:noFill/>
          <a:ln w="9525" cap="flat" cmpd="sng">
            <a:solidFill>
              <a:srgbClr val="EE0000"/>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r>
              <a:rPr lang="en" sz="2400">
                <a:solidFill>
                  <a:srgbClr val="EE0000"/>
                </a:solidFill>
                <a:latin typeface="Red Hat Display Medium"/>
                <a:ea typeface="Red Hat Display Medium"/>
                <a:cs typeface="Red Hat Display Medium"/>
                <a:sym typeface="Red Hat Display Medium"/>
              </a:rPr>
              <a:t>DevSecOps</a:t>
            </a:r>
            <a:endParaRPr sz="2400">
              <a:solidFill>
                <a:srgbClr val="EE0000"/>
              </a:solidFill>
              <a:latin typeface="Red Hat Display Medium"/>
              <a:ea typeface="Red Hat Display Medium"/>
              <a:cs typeface="Red Hat Display Medium"/>
              <a:sym typeface="Red Hat Display Medium"/>
            </a:endParaRPr>
          </a:p>
        </p:txBody>
      </p:sp>
      <p:pic>
        <p:nvPicPr>
          <p:cNvPr id="4071" name="Google Shape;4071;p353"/>
          <p:cNvPicPr preferRelativeResize="0"/>
          <p:nvPr/>
        </p:nvPicPr>
        <p:blipFill rotWithShape="1">
          <a:blip r:embed="rId4">
            <a:alphaModFix/>
          </a:blip>
          <a:srcRect/>
          <a:stretch/>
        </p:blipFill>
        <p:spPr>
          <a:xfrm>
            <a:off x="3471950" y="958975"/>
            <a:ext cx="459600" cy="459600"/>
          </a:xfrm>
          <a:prstGeom prst="rect">
            <a:avLst/>
          </a:prstGeom>
          <a:noFill/>
          <a:ln>
            <a:noFill/>
          </a:ln>
        </p:spPr>
      </p:pic>
      <p:pic>
        <p:nvPicPr>
          <p:cNvPr id="4072" name="Google Shape;4072;p353"/>
          <p:cNvPicPr preferRelativeResize="0"/>
          <p:nvPr/>
        </p:nvPicPr>
        <p:blipFill rotWithShape="1">
          <a:blip r:embed="rId5">
            <a:alphaModFix/>
          </a:blip>
          <a:srcRect/>
          <a:stretch/>
        </p:blipFill>
        <p:spPr>
          <a:xfrm>
            <a:off x="5672925" y="948475"/>
            <a:ext cx="393900" cy="3939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076"/>
        <p:cNvGrpSpPr/>
        <p:nvPr/>
      </p:nvGrpSpPr>
      <p:grpSpPr>
        <a:xfrm>
          <a:off x="0" y="0"/>
          <a:ext cx="0" cy="0"/>
          <a:chOff x="0" y="0"/>
          <a:chExt cx="0" cy="0"/>
        </a:xfrm>
      </p:grpSpPr>
      <p:sp>
        <p:nvSpPr>
          <p:cNvPr id="4077" name="Google Shape;4077;p354"/>
          <p:cNvSpPr txBox="1">
            <a:spLocks noGrp="1"/>
          </p:cNvSpPr>
          <p:nvPr>
            <p:ph type="subTitle" idx="1"/>
          </p:nvPr>
        </p:nvSpPr>
        <p:spPr>
          <a:xfrm>
            <a:off x="335831" y="41580"/>
            <a:ext cx="3861600" cy="612300"/>
          </a:xfrm>
          <a:prstGeom prst="rect">
            <a:avLst/>
          </a:prstGeom>
        </p:spPr>
        <p:txBody>
          <a:bodyPr spcFirstLastPara="1" wrap="square" lIns="329175" tIns="68575" rIns="68575" bIns="68575" anchor="ctr" anchorCtr="0">
            <a:noAutofit/>
          </a:bodyPr>
          <a:lstStyle/>
          <a:p>
            <a:pPr marL="0" lvl="0" indent="0" algn="l" rtl="0">
              <a:spcBef>
                <a:spcPts val="0"/>
              </a:spcBef>
              <a:spcAft>
                <a:spcPts val="0"/>
              </a:spcAft>
              <a:buNone/>
            </a:pPr>
            <a:r>
              <a:rPr lang="en"/>
              <a:t>Continuous security for cloud-native applications</a:t>
            </a:r>
            <a:endParaRPr/>
          </a:p>
        </p:txBody>
      </p:sp>
      <p:sp>
        <p:nvSpPr>
          <p:cNvPr id="4078" name="Google Shape;4078;p354"/>
          <p:cNvSpPr txBox="1">
            <a:spLocks noGrp="1"/>
          </p:cNvSpPr>
          <p:nvPr>
            <p:ph type="sldNum" idx="12"/>
          </p:nvPr>
        </p:nvSpPr>
        <p:spPr>
          <a:xfrm>
            <a:off x="61481" y="4627167"/>
            <a:ext cx="548700" cy="1077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fld id="{00000000-1234-1234-1234-123412341234}" type="slidenum">
              <a:rPr lang="en"/>
              <a:t>5</a:t>
            </a:fld>
            <a:endParaRPr/>
          </a:p>
        </p:txBody>
      </p:sp>
      <p:sp>
        <p:nvSpPr>
          <p:cNvPr id="4079" name="Google Shape;4079;p354"/>
          <p:cNvSpPr txBox="1">
            <a:spLocks noGrp="1"/>
          </p:cNvSpPr>
          <p:nvPr>
            <p:ph type="title"/>
          </p:nvPr>
        </p:nvSpPr>
        <p:spPr>
          <a:xfrm>
            <a:off x="663788" y="825263"/>
            <a:ext cx="7816500" cy="4149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The first Kubernetes-native security platform</a:t>
            </a:r>
            <a:endParaRPr/>
          </a:p>
        </p:txBody>
      </p:sp>
      <p:sp>
        <p:nvSpPr>
          <p:cNvPr id="4080" name="Google Shape;4080;p354"/>
          <p:cNvSpPr/>
          <p:nvPr/>
        </p:nvSpPr>
        <p:spPr>
          <a:xfrm>
            <a:off x="335831" y="1325888"/>
            <a:ext cx="6804600" cy="2075700"/>
          </a:xfrm>
          <a:prstGeom prst="rect">
            <a:avLst/>
          </a:prstGeom>
          <a:solidFill>
            <a:schemeClr val="lt2"/>
          </a:solidFill>
          <a:ln w="9525" cap="flat" cmpd="sng">
            <a:solidFill>
              <a:schemeClr val="accent1"/>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4081" name="Google Shape;4081;p354"/>
          <p:cNvSpPr/>
          <p:nvPr/>
        </p:nvSpPr>
        <p:spPr>
          <a:xfrm>
            <a:off x="335831" y="3524176"/>
            <a:ext cx="1317600" cy="984600"/>
          </a:xfrm>
          <a:prstGeom prst="rect">
            <a:avLst/>
          </a:prstGeom>
          <a:noFill/>
          <a:ln w="9525" cap="flat" cmpd="sng">
            <a:solidFill>
              <a:schemeClr val="accent5"/>
            </a:solidFill>
            <a:prstDash val="solid"/>
            <a:round/>
            <a:headEnd type="none" w="sm" len="sm"/>
            <a:tailEnd type="none" w="sm" len="sm"/>
          </a:ln>
        </p:spPr>
        <p:txBody>
          <a:bodyPr spcFirstLastPara="1" wrap="square" lIns="0" tIns="68575" rIns="0" bIns="0" anchor="t" anchorCtr="0">
            <a:noAutofit/>
          </a:bodyPr>
          <a:lstStyle/>
          <a:p>
            <a:pPr marL="0" lvl="0" indent="0" algn="ctr" rtl="0">
              <a:spcBef>
                <a:spcPts val="0"/>
              </a:spcBef>
              <a:spcAft>
                <a:spcPts val="0"/>
              </a:spcAft>
              <a:buNone/>
            </a:pPr>
            <a:r>
              <a:rPr lang="en" sz="900" b="1">
                <a:latin typeface="Red Hat Display"/>
                <a:ea typeface="Red Hat Display"/>
                <a:cs typeface="Red Hat Display"/>
                <a:sym typeface="Red Hat Display"/>
              </a:rPr>
              <a:t>Image scanning</a:t>
            </a:r>
            <a:endParaRPr sz="900" b="1">
              <a:latin typeface="Red Hat Display"/>
              <a:ea typeface="Red Hat Display"/>
              <a:cs typeface="Red Hat Display"/>
              <a:sym typeface="Red Hat Display"/>
            </a:endParaRPr>
          </a:p>
        </p:txBody>
      </p:sp>
      <p:sp>
        <p:nvSpPr>
          <p:cNvPr id="4082" name="Google Shape;4082;p354"/>
          <p:cNvSpPr/>
          <p:nvPr/>
        </p:nvSpPr>
        <p:spPr>
          <a:xfrm>
            <a:off x="1707657" y="3524176"/>
            <a:ext cx="1317600" cy="984600"/>
          </a:xfrm>
          <a:prstGeom prst="rect">
            <a:avLst/>
          </a:prstGeom>
          <a:noFill/>
          <a:ln w="9525" cap="flat" cmpd="sng">
            <a:solidFill>
              <a:schemeClr val="accent5"/>
            </a:solidFill>
            <a:prstDash val="solid"/>
            <a:round/>
            <a:headEnd type="none" w="sm" len="sm"/>
            <a:tailEnd type="none" w="sm" len="sm"/>
          </a:ln>
        </p:spPr>
        <p:txBody>
          <a:bodyPr spcFirstLastPara="1" wrap="square" lIns="0" tIns="68575" rIns="0" bIns="0" anchor="t" anchorCtr="0">
            <a:noAutofit/>
          </a:bodyPr>
          <a:lstStyle/>
          <a:p>
            <a:pPr marL="0" lvl="0" indent="0" algn="ctr" rtl="0">
              <a:spcBef>
                <a:spcPts val="0"/>
              </a:spcBef>
              <a:spcAft>
                <a:spcPts val="0"/>
              </a:spcAft>
              <a:buClr>
                <a:schemeClr val="dk1"/>
              </a:buClr>
              <a:buSzPts val="800"/>
              <a:buFont typeface="Arial"/>
              <a:buNone/>
            </a:pPr>
            <a:r>
              <a:rPr lang="en" sz="900" b="1">
                <a:solidFill>
                  <a:schemeClr val="dk1"/>
                </a:solidFill>
                <a:latin typeface="Red Hat Display"/>
                <a:ea typeface="Red Hat Display"/>
                <a:cs typeface="Red Hat Display"/>
                <a:sym typeface="Red Hat Display"/>
              </a:rPr>
              <a:t>Registries</a:t>
            </a:r>
            <a:endParaRPr sz="900" b="1">
              <a:solidFill>
                <a:schemeClr val="dk1"/>
              </a:solidFill>
              <a:latin typeface="Red Hat Display"/>
              <a:ea typeface="Red Hat Display"/>
              <a:cs typeface="Red Hat Display"/>
              <a:sym typeface="Red Hat Display"/>
            </a:endParaRPr>
          </a:p>
        </p:txBody>
      </p:sp>
      <p:sp>
        <p:nvSpPr>
          <p:cNvPr id="4083" name="Google Shape;4083;p354"/>
          <p:cNvSpPr/>
          <p:nvPr/>
        </p:nvSpPr>
        <p:spPr>
          <a:xfrm>
            <a:off x="3079482" y="3524176"/>
            <a:ext cx="1317600" cy="984600"/>
          </a:xfrm>
          <a:prstGeom prst="rect">
            <a:avLst/>
          </a:prstGeom>
          <a:noFill/>
          <a:ln w="9525" cap="flat" cmpd="sng">
            <a:solidFill>
              <a:schemeClr val="accent5"/>
            </a:solidFill>
            <a:prstDash val="solid"/>
            <a:round/>
            <a:headEnd type="none" w="sm" len="sm"/>
            <a:tailEnd type="none" w="sm" len="sm"/>
          </a:ln>
        </p:spPr>
        <p:txBody>
          <a:bodyPr spcFirstLastPara="1" wrap="square" lIns="0" tIns="68575" rIns="0" bIns="0" anchor="t" anchorCtr="0">
            <a:noAutofit/>
          </a:bodyPr>
          <a:lstStyle/>
          <a:p>
            <a:pPr marL="0" lvl="0" indent="0" algn="ctr" rtl="0">
              <a:spcBef>
                <a:spcPts val="0"/>
              </a:spcBef>
              <a:spcAft>
                <a:spcPts val="0"/>
              </a:spcAft>
              <a:buClr>
                <a:schemeClr val="dk1"/>
              </a:buClr>
              <a:buSzPts val="800"/>
              <a:buFont typeface="Arial"/>
              <a:buNone/>
            </a:pPr>
            <a:r>
              <a:rPr lang="en" sz="900" b="1">
                <a:solidFill>
                  <a:schemeClr val="dk1"/>
                </a:solidFill>
                <a:latin typeface="Red Hat Display"/>
                <a:ea typeface="Red Hat Display"/>
                <a:cs typeface="Red Hat Display"/>
                <a:sym typeface="Red Hat Display"/>
              </a:rPr>
              <a:t>CI/CD tools</a:t>
            </a:r>
            <a:endParaRPr sz="900" b="1">
              <a:solidFill>
                <a:schemeClr val="dk1"/>
              </a:solidFill>
              <a:latin typeface="Red Hat Display"/>
              <a:ea typeface="Red Hat Display"/>
              <a:cs typeface="Red Hat Display"/>
              <a:sym typeface="Red Hat Display"/>
            </a:endParaRPr>
          </a:p>
        </p:txBody>
      </p:sp>
      <p:sp>
        <p:nvSpPr>
          <p:cNvPr id="4084" name="Google Shape;4084;p354"/>
          <p:cNvSpPr/>
          <p:nvPr/>
        </p:nvSpPr>
        <p:spPr>
          <a:xfrm>
            <a:off x="4451307" y="3524176"/>
            <a:ext cx="1317600" cy="984600"/>
          </a:xfrm>
          <a:prstGeom prst="rect">
            <a:avLst/>
          </a:prstGeom>
          <a:noFill/>
          <a:ln w="9525" cap="flat" cmpd="sng">
            <a:solidFill>
              <a:schemeClr val="accent5"/>
            </a:solidFill>
            <a:prstDash val="solid"/>
            <a:round/>
            <a:headEnd type="none" w="sm" len="sm"/>
            <a:tailEnd type="none" w="sm" len="sm"/>
          </a:ln>
        </p:spPr>
        <p:txBody>
          <a:bodyPr spcFirstLastPara="1" wrap="square" lIns="0" tIns="68575" rIns="0" bIns="0" anchor="t" anchorCtr="0">
            <a:noAutofit/>
          </a:bodyPr>
          <a:lstStyle/>
          <a:p>
            <a:pPr marL="0" lvl="0" indent="0" algn="ctr" rtl="0">
              <a:spcBef>
                <a:spcPts val="0"/>
              </a:spcBef>
              <a:spcAft>
                <a:spcPts val="0"/>
              </a:spcAft>
              <a:buClr>
                <a:schemeClr val="dk1"/>
              </a:buClr>
              <a:buSzPts val="800"/>
              <a:buFont typeface="Arial"/>
              <a:buNone/>
            </a:pPr>
            <a:r>
              <a:rPr lang="en" sz="900" b="1">
                <a:solidFill>
                  <a:schemeClr val="dk1"/>
                </a:solidFill>
                <a:latin typeface="Red Hat Display"/>
                <a:ea typeface="Red Hat Display"/>
                <a:cs typeface="Red Hat Display"/>
                <a:sym typeface="Red Hat Display"/>
              </a:rPr>
              <a:t>DevOps notification</a:t>
            </a:r>
            <a:endParaRPr sz="900" b="1">
              <a:solidFill>
                <a:schemeClr val="dk1"/>
              </a:solidFill>
              <a:latin typeface="Red Hat Display"/>
              <a:ea typeface="Red Hat Display"/>
              <a:cs typeface="Red Hat Display"/>
              <a:sym typeface="Red Hat Display"/>
            </a:endParaRPr>
          </a:p>
        </p:txBody>
      </p:sp>
      <p:sp>
        <p:nvSpPr>
          <p:cNvPr id="4085" name="Google Shape;4085;p354"/>
          <p:cNvSpPr/>
          <p:nvPr/>
        </p:nvSpPr>
        <p:spPr>
          <a:xfrm>
            <a:off x="5823132" y="3524176"/>
            <a:ext cx="1317600" cy="984600"/>
          </a:xfrm>
          <a:prstGeom prst="rect">
            <a:avLst/>
          </a:prstGeom>
          <a:noFill/>
          <a:ln w="9525" cap="flat" cmpd="sng">
            <a:solidFill>
              <a:schemeClr val="accent5"/>
            </a:solidFill>
            <a:prstDash val="solid"/>
            <a:round/>
            <a:headEnd type="none" w="sm" len="sm"/>
            <a:tailEnd type="none" w="sm" len="sm"/>
          </a:ln>
        </p:spPr>
        <p:txBody>
          <a:bodyPr spcFirstLastPara="1" wrap="square" lIns="0" tIns="68575" rIns="0" bIns="0" anchor="t" anchorCtr="0">
            <a:noAutofit/>
          </a:bodyPr>
          <a:lstStyle/>
          <a:p>
            <a:pPr marL="0" lvl="0" indent="0" algn="ctr" rtl="0">
              <a:spcBef>
                <a:spcPts val="0"/>
              </a:spcBef>
              <a:spcAft>
                <a:spcPts val="0"/>
              </a:spcAft>
              <a:buClr>
                <a:schemeClr val="dk1"/>
              </a:buClr>
              <a:buSzPts val="800"/>
              <a:buFont typeface="Arial"/>
              <a:buNone/>
            </a:pPr>
            <a:r>
              <a:rPr lang="en" sz="900" b="1">
                <a:solidFill>
                  <a:schemeClr val="dk1"/>
                </a:solidFill>
                <a:latin typeface="Red Hat Display"/>
                <a:ea typeface="Red Hat Display"/>
                <a:cs typeface="Red Hat Display"/>
                <a:sym typeface="Red Hat Display"/>
              </a:rPr>
              <a:t>SIEM</a:t>
            </a:r>
            <a:endParaRPr sz="900" b="1">
              <a:solidFill>
                <a:schemeClr val="dk1"/>
              </a:solidFill>
              <a:latin typeface="Red Hat Display"/>
              <a:ea typeface="Red Hat Display"/>
              <a:cs typeface="Red Hat Display"/>
              <a:sym typeface="Red Hat Display"/>
            </a:endParaRPr>
          </a:p>
        </p:txBody>
      </p:sp>
      <p:sp>
        <p:nvSpPr>
          <p:cNvPr id="4086" name="Google Shape;4086;p354"/>
          <p:cNvSpPr/>
          <p:nvPr/>
        </p:nvSpPr>
        <p:spPr>
          <a:xfrm>
            <a:off x="7264200" y="1325888"/>
            <a:ext cx="1582800" cy="3183000"/>
          </a:xfrm>
          <a:prstGeom prst="rect">
            <a:avLst/>
          </a:prstGeom>
          <a:noFill/>
          <a:ln w="9525" cap="flat" cmpd="sng">
            <a:solidFill>
              <a:schemeClr val="accent1"/>
            </a:solidFill>
            <a:prstDash val="solid"/>
            <a:round/>
            <a:headEnd type="none" w="sm" len="sm"/>
            <a:tailEnd type="none" w="sm" len="sm"/>
          </a:ln>
        </p:spPr>
        <p:txBody>
          <a:bodyPr spcFirstLastPara="1" wrap="square" lIns="274325" tIns="274325" rIns="68575" bIns="68575" anchor="t" anchorCtr="0">
            <a:noAutofit/>
          </a:bodyPr>
          <a:lstStyle/>
          <a:p>
            <a:pPr marL="0" lvl="0" indent="0" algn="l" rtl="0">
              <a:lnSpc>
                <a:spcPct val="115000"/>
              </a:lnSpc>
              <a:spcBef>
                <a:spcPts val="0"/>
              </a:spcBef>
              <a:spcAft>
                <a:spcPts val="0"/>
              </a:spcAft>
              <a:buClr>
                <a:schemeClr val="dk1"/>
              </a:buClr>
              <a:buSzPts val="800"/>
              <a:buFont typeface="Arial"/>
              <a:buNone/>
            </a:pPr>
            <a:r>
              <a:rPr lang="en" sz="900" b="1">
                <a:solidFill>
                  <a:schemeClr val="dk1"/>
                </a:solidFill>
                <a:latin typeface="Red Hat Display"/>
                <a:ea typeface="Red Hat Display"/>
                <a:cs typeface="Red Hat Display"/>
                <a:sym typeface="Red Hat Display"/>
              </a:rPr>
              <a:t>Any Kubernetes distribution</a:t>
            </a:r>
            <a:endParaRPr sz="900" b="1">
              <a:solidFill>
                <a:schemeClr val="dk1"/>
              </a:solidFill>
              <a:latin typeface="Red Hat Display"/>
              <a:ea typeface="Red Hat Display"/>
              <a:cs typeface="Red Hat Display"/>
              <a:sym typeface="Red Hat Display"/>
            </a:endParaRPr>
          </a:p>
        </p:txBody>
      </p:sp>
      <p:sp>
        <p:nvSpPr>
          <p:cNvPr id="4087" name="Google Shape;4087;p354"/>
          <p:cNvSpPr/>
          <p:nvPr/>
        </p:nvSpPr>
        <p:spPr>
          <a:xfrm>
            <a:off x="493992" y="1913816"/>
            <a:ext cx="2316000" cy="701700"/>
          </a:xfrm>
          <a:prstGeom prst="chevron">
            <a:avLst>
              <a:gd name="adj" fmla="val 50000"/>
            </a:avLst>
          </a:prstGeom>
          <a:solidFill>
            <a:schemeClr val="lt1"/>
          </a:solidFill>
          <a:ln w="9525" cap="flat" cmpd="sng">
            <a:solidFill>
              <a:schemeClr val="accent1"/>
            </a:solidFill>
            <a:prstDash val="solid"/>
            <a:round/>
            <a:headEnd type="none" w="sm" len="sm"/>
            <a:tailEnd type="none" w="sm" len="sm"/>
          </a:ln>
        </p:spPr>
        <p:txBody>
          <a:bodyPr spcFirstLastPara="1" wrap="square" lIns="89150" tIns="0" rIns="0" bIns="0" anchor="ctr" anchorCtr="0">
            <a:noAutofit/>
          </a:bodyPr>
          <a:lstStyle/>
          <a:p>
            <a:pPr marL="0" marR="0" lvl="0" indent="0" algn="ctr" rtl="0">
              <a:lnSpc>
                <a:spcPct val="115000"/>
              </a:lnSpc>
              <a:spcBef>
                <a:spcPts val="0"/>
              </a:spcBef>
              <a:spcAft>
                <a:spcPts val="0"/>
              </a:spcAft>
              <a:buClr>
                <a:srgbClr val="000000"/>
              </a:buClr>
              <a:buSzPts val="1600"/>
              <a:buFont typeface="Arial"/>
              <a:buNone/>
            </a:pPr>
            <a:r>
              <a:rPr lang="en" sz="1200" b="1">
                <a:latin typeface="Red Hat Display"/>
                <a:ea typeface="Red Hat Display"/>
                <a:cs typeface="Red Hat Display"/>
                <a:sym typeface="Red Hat Display"/>
              </a:rPr>
              <a:t>Build</a:t>
            </a:r>
            <a:endParaRPr sz="1200" b="1" i="0" u="none" strike="noStrike" cap="none">
              <a:latin typeface="Red Hat Display"/>
              <a:ea typeface="Red Hat Display"/>
              <a:cs typeface="Red Hat Display"/>
              <a:sym typeface="Red Hat Display"/>
            </a:endParaRPr>
          </a:p>
          <a:p>
            <a:pPr marL="0" marR="0" lvl="0" indent="0" algn="ctr" rtl="0">
              <a:lnSpc>
                <a:spcPct val="115000"/>
              </a:lnSpc>
              <a:spcBef>
                <a:spcPts val="0"/>
              </a:spcBef>
              <a:spcAft>
                <a:spcPts val="0"/>
              </a:spcAft>
              <a:buClr>
                <a:srgbClr val="000000"/>
              </a:buClr>
              <a:buSzPts val="1400"/>
              <a:buFont typeface="Arial"/>
              <a:buNone/>
            </a:pPr>
            <a:r>
              <a:rPr lang="en" sz="900">
                <a:latin typeface="Red Hat Display"/>
                <a:ea typeface="Red Hat Display"/>
                <a:cs typeface="Red Hat Display"/>
                <a:sym typeface="Red Hat Display"/>
              </a:rPr>
              <a:t>Secure supply chain</a:t>
            </a:r>
            <a:endParaRPr sz="900">
              <a:latin typeface="Red Hat Display"/>
              <a:ea typeface="Red Hat Display"/>
              <a:cs typeface="Red Hat Display"/>
              <a:sym typeface="Red Hat Display"/>
            </a:endParaRPr>
          </a:p>
        </p:txBody>
      </p:sp>
      <p:sp>
        <p:nvSpPr>
          <p:cNvPr id="4088" name="Google Shape;4088;p354"/>
          <p:cNvSpPr/>
          <p:nvPr/>
        </p:nvSpPr>
        <p:spPr>
          <a:xfrm>
            <a:off x="2576258" y="1913816"/>
            <a:ext cx="2316000" cy="701700"/>
          </a:xfrm>
          <a:prstGeom prst="chevron">
            <a:avLst>
              <a:gd name="adj" fmla="val 50000"/>
            </a:avLst>
          </a:prstGeom>
          <a:solidFill>
            <a:schemeClr val="lt1"/>
          </a:solidFill>
          <a:ln w="9525" cap="flat" cmpd="sng">
            <a:solidFill>
              <a:schemeClr val="accent1"/>
            </a:solidFill>
            <a:prstDash val="solid"/>
            <a:round/>
            <a:headEnd type="none" w="sm" len="sm"/>
            <a:tailEnd type="none" w="sm" len="sm"/>
          </a:ln>
        </p:spPr>
        <p:txBody>
          <a:bodyPr spcFirstLastPara="1" wrap="square" lIns="89150" tIns="0" rIns="0" bIns="0" anchor="ctr" anchorCtr="0">
            <a:noAutofit/>
          </a:bodyPr>
          <a:lstStyle/>
          <a:p>
            <a:pPr marL="0" marR="0" lvl="0" indent="0" algn="ctr" rtl="0">
              <a:lnSpc>
                <a:spcPct val="115000"/>
              </a:lnSpc>
              <a:spcBef>
                <a:spcPts val="0"/>
              </a:spcBef>
              <a:spcAft>
                <a:spcPts val="0"/>
              </a:spcAft>
              <a:buClr>
                <a:srgbClr val="000000"/>
              </a:buClr>
              <a:buSzPts val="1600"/>
              <a:buFont typeface="Arial"/>
              <a:buNone/>
            </a:pPr>
            <a:r>
              <a:rPr lang="en" sz="1200" b="1">
                <a:latin typeface="Red Hat Display"/>
                <a:ea typeface="Red Hat Display"/>
                <a:cs typeface="Red Hat Display"/>
                <a:sym typeface="Red Hat Display"/>
              </a:rPr>
              <a:t>Deploy</a:t>
            </a:r>
            <a:endParaRPr sz="1200" b="1" i="0" u="none" strike="noStrike" cap="none">
              <a:latin typeface="Red Hat Display"/>
              <a:ea typeface="Red Hat Display"/>
              <a:cs typeface="Red Hat Display"/>
              <a:sym typeface="Red Hat Display"/>
            </a:endParaRPr>
          </a:p>
          <a:p>
            <a:pPr marL="0" marR="0" lvl="0" indent="0" algn="ctr" rtl="0">
              <a:lnSpc>
                <a:spcPct val="115000"/>
              </a:lnSpc>
              <a:spcBef>
                <a:spcPts val="0"/>
              </a:spcBef>
              <a:spcAft>
                <a:spcPts val="0"/>
              </a:spcAft>
              <a:buClr>
                <a:srgbClr val="000000"/>
              </a:buClr>
              <a:buSzPts val="1400"/>
              <a:buFont typeface="Arial"/>
              <a:buNone/>
            </a:pPr>
            <a:r>
              <a:rPr lang="en" sz="900">
                <a:latin typeface="Red Hat Display"/>
                <a:ea typeface="Red Hat Display"/>
                <a:cs typeface="Red Hat Display"/>
                <a:sym typeface="Red Hat Display"/>
              </a:rPr>
              <a:t>Secure infrastructure</a:t>
            </a:r>
            <a:endParaRPr sz="900">
              <a:latin typeface="Red Hat Display"/>
              <a:ea typeface="Red Hat Display"/>
              <a:cs typeface="Red Hat Display"/>
              <a:sym typeface="Red Hat Display"/>
            </a:endParaRPr>
          </a:p>
        </p:txBody>
      </p:sp>
      <p:sp>
        <p:nvSpPr>
          <p:cNvPr id="4089" name="Google Shape;4089;p354"/>
          <p:cNvSpPr/>
          <p:nvPr/>
        </p:nvSpPr>
        <p:spPr>
          <a:xfrm>
            <a:off x="4658524" y="1913816"/>
            <a:ext cx="2316000" cy="701700"/>
          </a:xfrm>
          <a:prstGeom prst="chevron">
            <a:avLst>
              <a:gd name="adj" fmla="val 50000"/>
            </a:avLst>
          </a:prstGeom>
          <a:solidFill>
            <a:schemeClr val="lt1"/>
          </a:solidFill>
          <a:ln w="9525" cap="flat" cmpd="sng">
            <a:solidFill>
              <a:schemeClr val="accent1"/>
            </a:solidFill>
            <a:prstDash val="solid"/>
            <a:round/>
            <a:headEnd type="none" w="sm" len="sm"/>
            <a:tailEnd type="none" w="sm" len="sm"/>
          </a:ln>
        </p:spPr>
        <p:txBody>
          <a:bodyPr spcFirstLastPara="1" wrap="square" lIns="89150" tIns="0" rIns="0" bIns="0" anchor="ctr" anchorCtr="0">
            <a:noAutofit/>
          </a:bodyPr>
          <a:lstStyle/>
          <a:p>
            <a:pPr marL="0" marR="0" lvl="0" indent="0" algn="ctr" rtl="0">
              <a:lnSpc>
                <a:spcPct val="115000"/>
              </a:lnSpc>
              <a:spcBef>
                <a:spcPts val="0"/>
              </a:spcBef>
              <a:spcAft>
                <a:spcPts val="0"/>
              </a:spcAft>
              <a:buClr>
                <a:srgbClr val="000000"/>
              </a:buClr>
              <a:buSzPts val="1600"/>
              <a:buFont typeface="Arial"/>
              <a:buNone/>
            </a:pPr>
            <a:r>
              <a:rPr lang="en" sz="1200" b="1">
                <a:latin typeface="Red Hat Display"/>
                <a:ea typeface="Red Hat Display"/>
                <a:cs typeface="Red Hat Display"/>
                <a:sym typeface="Red Hat Display"/>
              </a:rPr>
              <a:t>Run</a:t>
            </a:r>
            <a:endParaRPr sz="1200" b="1" i="0" u="none" strike="noStrike" cap="none">
              <a:latin typeface="Red Hat Display"/>
              <a:ea typeface="Red Hat Display"/>
              <a:cs typeface="Red Hat Display"/>
              <a:sym typeface="Red Hat Display"/>
            </a:endParaRPr>
          </a:p>
          <a:p>
            <a:pPr marL="0" marR="0" lvl="0" indent="0" algn="ctr" rtl="0">
              <a:lnSpc>
                <a:spcPct val="115000"/>
              </a:lnSpc>
              <a:spcBef>
                <a:spcPts val="0"/>
              </a:spcBef>
              <a:spcAft>
                <a:spcPts val="0"/>
              </a:spcAft>
              <a:buClr>
                <a:srgbClr val="000000"/>
              </a:buClr>
              <a:buSzPts val="1400"/>
              <a:buFont typeface="Arial"/>
              <a:buNone/>
            </a:pPr>
            <a:r>
              <a:rPr lang="en" sz="900">
                <a:latin typeface="Red Hat Display"/>
                <a:ea typeface="Red Hat Display"/>
                <a:cs typeface="Red Hat Display"/>
                <a:sym typeface="Red Hat Display"/>
              </a:rPr>
              <a:t>Secure workloads</a:t>
            </a:r>
            <a:endParaRPr sz="900">
              <a:latin typeface="Red Hat Display"/>
              <a:ea typeface="Red Hat Display"/>
              <a:cs typeface="Red Hat Display"/>
              <a:sym typeface="Red Hat Display"/>
            </a:endParaRPr>
          </a:p>
        </p:txBody>
      </p:sp>
      <p:sp>
        <p:nvSpPr>
          <p:cNvPr id="4090" name="Google Shape;4090;p354"/>
          <p:cNvSpPr txBox="1"/>
          <p:nvPr/>
        </p:nvSpPr>
        <p:spPr>
          <a:xfrm>
            <a:off x="336263" y="1411613"/>
            <a:ext cx="6804600" cy="502200"/>
          </a:xfrm>
          <a:prstGeom prst="rect">
            <a:avLst/>
          </a:prstGeom>
          <a:noFill/>
          <a:ln>
            <a:noFill/>
          </a:ln>
        </p:spPr>
        <p:txBody>
          <a:bodyPr spcFirstLastPara="1" wrap="square" lIns="68575" tIns="68575" rIns="68575" bIns="68575" anchor="ctr" anchorCtr="0">
            <a:noAutofit/>
          </a:bodyPr>
          <a:lstStyle/>
          <a:p>
            <a:pPr marL="0" lvl="0" indent="0" algn="ctr" rtl="0">
              <a:spcBef>
                <a:spcPts val="0"/>
              </a:spcBef>
              <a:spcAft>
                <a:spcPts val="0"/>
              </a:spcAft>
              <a:buNone/>
            </a:pPr>
            <a:r>
              <a:rPr lang="en" sz="1700">
                <a:solidFill>
                  <a:schemeClr val="accent1"/>
                </a:solidFill>
                <a:latin typeface="Red Hat Display Medium"/>
                <a:ea typeface="Red Hat Display Medium"/>
                <a:cs typeface="Red Hat Display Medium"/>
                <a:sym typeface="Red Hat Display Medium"/>
              </a:rPr>
              <a:t>Red Hat Advanced Cluster Security for Kubernetes</a:t>
            </a:r>
            <a:endParaRPr sz="1700">
              <a:solidFill>
                <a:schemeClr val="accent1"/>
              </a:solidFill>
              <a:latin typeface="Red Hat Display Medium"/>
              <a:ea typeface="Red Hat Display Medium"/>
              <a:cs typeface="Red Hat Display Medium"/>
              <a:sym typeface="Red Hat Display Medium"/>
            </a:endParaRPr>
          </a:p>
        </p:txBody>
      </p:sp>
      <p:sp>
        <p:nvSpPr>
          <p:cNvPr id="4091" name="Google Shape;4091;p354"/>
          <p:cNvSpPr/>
          <p:nvPr/>
        </p:nvSpPr>
        <p:spPr>
          <a:xfrm>
            <a:off x="494006" y="2707331"/>
            <a:ext cx="3244200" cy="414900"/>
          </a:xfrm>
          <a:prstGeom prst="rect">
            <a:avLst/>
          </a:prstGeom>
          <a:solidFill>
            <a:schemeClr val="lt1"/>
          </a:solidFill>
          <a:ln w="9525" cap="flat" cmpd="sng">
            <a:solidFill>
              <a:schemeClr val="accent1"/>
            </a:solidFill>
            <a:prstDash val="solid"/>
            <a:round/>
            <a:headEnd type="none" w="sm" len="sm"/>
            <a:tailEnd type="none" w="sm" len="sm"/>
          </a:ln>
        </p:spPr>
        <p:txBody>
          <a:bodyPr spcFirstLastPara="1" wrap="square" lIns="68575" tIns="68575" rIns="68575" bIns="68575" anchor="ctr" anchorCtr="0">
            <a:noAutofit/>
          </a:bodyPr>
          <a:lstStyle/>
          <a:p>
            <a:pPr marL="0" lvl="0" indent="0" algn="ctr" rtl="0">
              <a:spcBef>
                <a:spcPts val="0"/>
              </a:spcBef>
              <a:spcAft>
                <a:spcPts val="0"/>
              </a:spcAft>
              <a:buClr>
                <a:schemeClr val="dk1"/>
              </a:buClr>
              <a:buSzPts val="1600"/>
              <a:buFont typeface="Arial"/>
              <a:buNone/>
            </a:pPr>
            <a:r>
              <a:rPr lang="en" sz="1200" b="1">
                <a:solidFill>
                  <a:schemeClr val="accent1"/>
                </a:solidFill>
                <a:latin typeface="Red Hat Display"/>
                <a:ea typeface="Red Hat Display"/>
                <a:cs typeface="Red Hat Display"/>
                <a:sym typeface="Red Hat Display"/>
              </a:rPr>
              <a:t>Policy engine</a:t>
            </a:r>
            <a:endParaRPr sz="1200" b="1">
              <a:solidFill>
                <a:schemeClr val="accent1"/>
              </a:solidFill>
              <a:latin typeface="Red Hat Display"/>
              <a:ea typeface="Red Hat Display"/>
              <a:cs typeface="Red Hat Display"/>
              <a:sym typeface="Red Hat Display"/>
            </a:endParaRPr>
          </a:p>
        </p:txBody>
      </p:sp>
      <p:sp>
        <p:nvSpPr>
          <p:cNvPr id="4092" name="Google Shape;4092;p354"/>
          <p:cNvSpPr/>
          <p:nvPr/>
        </p:nvSpPr>
        <p:spPr>
          <a:xfrm>
            <a:off x="3738281" y="2707331"/>
            <a:ext cx="3236400" cy="414900"/>
          </a:xfrm>
          <a:prstGeom prst="rect">
            <a:avLst/>
          </a:prstGeom>
          <a:solidFill>
            <a:schemeClr val="lt1"/>
          </a:solidFill>
          <a:ln w="9525" cap="flat" cmpd="sng">
            <a:solidFill>
              <a:schemeClr val="accent1"/>
            </a:solidFill>
            <a:prstDash val="solid"/>
            <a:round/>
            <a:headEnd type="none" w="sm" len="sm"/>
            <a:tailEnd type="none" w="sm" len="sm"/>
          </a:ln>
        </p:spPr>
        <p:txBody>
          <a:bodyPr spcFirstLastPara="1" wrap="square" lIns="68575" tIns="68575" rIns="68575" bIns="68575" anchor="ctr" anchorCtr="0">
            <a:noAutofit/>
          </a:bodyPr>
          <a:lstStyle/>
          <a:p>
            <a:pPr marL="0" lvl="0" indent="0" algn="ctr" rtl="0">
              <a:spcBef>
                <a:spcPts val="0"/>
              </a:spcBef>
              <a:spcAft>
                <a:spcPts val="0"/>
              </a:spcAft>
              <a:buClr>
                <a:schemeClr val="dk1"/>
              </a:buClr>
              <a:buSzPts val="800"/>
              <a:buFont typeface="Arial"/>
              <a:buNone/>
            </a:pPr>
            <a:r>
              <a:rPr lang="en" sz="1200" b="1">
                <a:solidFill>
                  <a:schemeClr val="accent1"/>
                </a:solidFill>
                <a:latin typeface="Red Hat Display"/>
                <a:ea typeface="Red Hat Display"/>
                <a:cs typeface="Red Hat Display"/>
                <a:sym typeface="Red Hat Display"/>
              </a:rPr>
              <a:t>API</a:t>
            </a:r>
            <a:endParaRPr sz="1200" b="1">
              <a:solidFill>
                <a:schemeClr val="accent1"/>
              </a:solidFill>
              <a:latin typeface="Red Hat Display"/>
              <a:ea typeface="Red Hat Display"/>
              <a:cs typeface="Red Hat Display"/>
              <a:sym typeface="Red Hat Display"/>
            </a:endParaRPr>
          </a:p>
        </p:txBody>
      </p:sp>
      <p:grpSp>
        <p:nvGrpSpPr>
          <p:cNvPr id="4093" name="Google Shape;4093;p354"/>
          <p:cNvGrpSpPr/>
          <p:nvPr/>
        </p:nvGrpSpPr>
        <p:grpSpPr>
          <a:xfrm>
            <a:off x="494013" y="3798814"/>
            <a:ext cx="1041876" cy="623337"/>
            <a:chOff x="658684" y="5046035"/>
            <a:chExt cx="1389168" cy="831115"/>
          </a:xfrm>
        </p:grpSpPr>
        <p:pic>
          <p:nvPicPr>
            <p:cNvPr id="4094" name="Google Shape;4094;p354" descr="quay.png"/>
            <p:cNvPicPr preferRelativeResize="0"/>
            <p:nvPr/>
          </p:nvPicPr>
          <p:blipFill rotWithShape="1">
            <a:blip r:embed="rId3">
              <a:alphaModFix/>
            </a:blip>
            <a:srcRect/>
            <a:stretch/>
          </p:blipFill>
          <p:spPr>
            <a:xfrm>
              <a:off x="658684" y="5431445"/>
              <a:ext cx="480141" cy="134757"/>
            </a:xfrm>
            <a:prstGeom prst="rect">
              <a:avLst/>
            </a:prstGeom>
            <a:noFill/>
            <a:ln>
              <a:noFill/>
            </a:ln>
          </p:spPr>
        </p:pic>
        <p:pic>
          <p:nvPicPr>
            <p:cNvPr id="4095" name="Google Shape;4095;p354" descr="tenable.png"/>
            <p:cNvPicPr preferRelativeResize="0"/>
            <p:nvPr/>
          </p:nvPicPr>
          <p:blipFill rotWithShape="1">
            <a:blip r:embed="rId4">
              <a:alphaModFix/>
            </a:blip>
            <a:srcRect/>
            <a:stretch/>
          </p:blipFill>
          <p:spPr>
            <a:xfrm>
              <a:off x="1285615" y="5415803"/>
              <a:ext cx="762237" cy="197116"/>
            </a:xfrm>
            <a:prstGeom prst="rect">
              <a:avLst/>
            </a:prstGeom>
            <a:noFill/>
            <a:ln>
              <a:noFill/>
            </a:ln>
          </p:spPr>
        </p:pic>
        <p:pic>
          <p:nvPicPr>
            <p:cNvPr id="4096" name="Google Shape;4096;p354" descr="Image"/>
            <p:cNvPicPr preferRelativeResize="0"/>
            <p:nvPr/>
          </p:nvPicPr>
          <p:blipFill rotWithShape="1">
            <a:blip r:embed="rId5">
              <a:alphaModFix/>
            </a:blip>
            <a:srcRect/>
            <a:stretch/>
          </p:blipFill>
          <p:spPr>
            <a:xfrm>
              <a:off x="1322970" y="5046035"/>
              <a:ext cx="633325" cy="304938"/>
            </a:xfrm>
            <a:prstGeom prst="rect">
              <a:avLst/>
            </a:prstGeom>
            <a:noFill/>
            <a:ln>
              <a:noFill/>
            </a:ln>
          </p:spPr>
        </p:pic>
        <p:pic>
          <p:nvPicPr>
            <p:cNvPr id="4097" name="Google Shape;4097;p354" descr="Related image"/>
            <p:cNvPicPr preferRelativeResize="0"/>
            <p:nvPr/>
          </p:nvPicPr>
          <p:blipFill rotWithShape="1">
            <a:blip r:embed="rId6">
              <a:alphaModFix/>
            </a:blip>
            <a:srcRect/>
            <a:stretch/>
          </p:blipFill>
          <p:spPr>
            <a:xfrm>
              <a:off x="699313" y="5120500"/>
              <a:ext cx="480125" cy="143700"/>
            </a:xfrm>
            <a:prstGeom prst="rect">
              <a:avLst/>
            </a:prstGeom>
            <a:noFill/>
            <a:ln>
              <a:noFill/>
            </a:ln>
          </p:spPr>
        </p:pic>
        <p:pic>
          <p:nvPicPr>
            <p:cNvPr id="4098" name="Google Shape;4098;p354"/>
            <p:cNvPicPr preferRelativeResize="0"/>
            <p:nvPr/>
          </p:nvPicPr>
          <p:blipFill rotWithShape="1">
            <a:blip r:embed="rId7">
              <a:alphaModFix/>
            </a:blip>
            <a:srcRect/>
            <a:stretch/>
          </p:blipFill>
          <p:spPr>
            <a:xfrm>
              <a:off x="858850" y="5733450"/>
              <a:ext cx="815972" cy="143700"/>
            </a:xfrm>
            <a:prstGeom prst="rect">
              <a:avLst/>
            </a:prstGeom>
            <a:noFill/>
            <a:ln>
              <a:noFill/>
            </a:ln>
          </p:spPr>
        </p:pic>
      </p:grpSp>
      <p:grpSp>
        <p:nvGrpSpPr>
          <p:cNvPr id="4099" name="Google Shape;4099;p354"/>
          <p:cNvGrpSpPr/>
          <p:nvPr/>
        </p:nvGrpSpPr>
        <p:grpSpPr>
          <a:xfrm>
            <a:off x="1787986" y="3825270"/>
            <a:ext cx="1156954" cy="587956"/>
            <a:chOff x="2383982" y="5081310"/>
            <a:chExt cx="1542605" cy="783941"/>
          </a:xfrm>
        </p:grpSpPr>
        <p:pic>
          <p:nvPicPr>
            <p:cNvPr id="4100" name="Google Shape;4100;p354" descr="aws – MICROIDEATION"/>
            <p:cNvPicPr preferRelativeResize="0"/>
            <p:nvPr/>
          </p:nvPicPr>
          <p:blipFill rotWithShape="1">
            <a:blip r:embed="rId8">
              <a:alphaModFix/>
            </a:blip>
            <a:srcRect l="16780" t="21184" r="17360" b="20871"/>
            <a:stretch/>
          </p:blipFill>
          <p:spPr>
            <a:xfrm>
              <a:off x="2383982" y="5081310"/>
              <a:ext cx="454853" cy="146702"/>
            </a:xfrm>
            <a:prstGeom prst="rect">
              <a:avLst/>
            </a:prstGeom>
            <a:noFill/>
            <a:ln>
              <a:noFill/>
            </a:ln>
          </p:spPr>
        </p:pic>
        <p:pic>
          <p:nvPicPr>
            <p:cNvPr id="4101" name="Google Shape;4101;p354" descr="Google Container Registry - CNCF Cloud Native Interactive Landscape"/>
            <p:cNvPicPr preferRelativeResize="0"/>
            <p:nvPr/>
          </p:nvPicPr>
          <p:blipFill rotWithShape="1">
            <a:blip r:embed="rId9">
              <a:alphaModFix amt="70000"/>
            </a:blip>
            <a:srcRect/>
            <a:stretch/>
          </p:blipFill>
          <p:spPr>
            <a:xfrm>
              <a:off x="2956067" y="5647056"/>
              <a:ext cx="359097" cy="218195"/>
            </a:xfrm>
            <a:prstGeom prst="rect">
              <a:avLst/>
            </a:prstGeom>
            <a:noFill/>
            <a:ln>
              <a:noFill/>
            </a:ln>
          </p:spPr>
        </p:pic>
        <p:pic>
          <p:nvPicPr>
            <p:cNvPr id="4102" name="Google Shape;4102;p354" descr="Brands AP - AZ | Azure Container Registry"/>
            <p:cNvPicPr preferRelativeResize="0"/>
            <p:nvPr/>
          </p:nvPicPr>
          <p:blipFill rotWithShape="1">
            <a:blip r:embed="rId10">
              <a:alphaModFix amt="70000"/>
            </a:blip>
            <a:srcRect/>
            <a:stretch/>
          </p:blipFill>
          <p:spPr>
            <a:xfrm>
              <a:off x="2511891" y="5358955"/>
              <a:ext cx="565383" cy="153837"/>
            </a:xfrm>
            <a:prstGeom prst="rect">
              <a:avLst/>
            </a:prstGeom>
            <a:noFill/>
            <a:ln>
              <a:noFill/>
            </a:ln>
          </p:spPr>
        </p:pic>
        <p:pic>
          <p:nvPicPr>
            <p:cNvPr id="4103" name="Google Shape;4103;p354" descr="What is Jfrog Artifactory - its component and Features - FoxuTech"/>
            <p:cNvPicPr preferRelativeResize="0"/>
            <p:nvPr/>
          </p:nvPicPr>
          <p:blipFill rotWithShape="1">
            <a:blip r:embed="rId11">
              <a:alphaModFix amt="70000"/>
            </a:blip>
            <a:srcRect l="7502" t="12089" r="8759" b="19725"/>
            <a:stretch/>
          </p:blipFill>
          <p:spPr>
            <a:xfrm>
              <a:off x="2384396" y="5693976"/>
              <a:ext cx="460089" cy="124355"/>
            </a:xfrm>
            <a:prstGeom prst="rect">
              <a:avLst/>
            </a:prstGeom>
            <a:noFill/>
            <a:ln>
              <a:noFill/>
            </a:ln>
          </p:spPr>
        </p:pic>
        <p:pic>
          <p:nvPicPr>
            <p:cNvPr id="4104" name="Google Shape;4104;p354" descr="Sonatype Nexus - XebiaLabs"/>
            <p:cNvPicPr preferRelativeResize="0"/>
            <p:nvPr/>
          </p:nvPicPr>
          <p:blipFill rotWithShape="1">
            <a:blip r:embed="rId12">
              <a:alphaModFix/>
            </a:blip>
            <a:srcRect l="10330" t="39508" r="10203" b="38511"/>
            <a:stretch/>
          </p:blipFill>
          <p:spPr>
            <a:xfrm>
              <a:off x="2992322" y="5109127"/>
              <a:ext cx="329249" cy="91067"/>
            </a:xfrm>
            <a:prstGeom prst="rect">
              <a:avLst/>
            </a:prstGeom>
            <a:noFill/>
            <a:ln>
              <a:noFill/>
            </a:ln>
          </p:spPr>
        </p:pic>
        <p:pic>
          <p:nvPicPr>
            <p:cNvPr id="4105" name="Google Shape;4105;p354" descr="IBM Cloud Container Registry - CNCF Cloud Native Interactive Landscape"/>
            <p:cNvPicPr preferRelativeResize="0"/>
            <p:nvPr/>
          </p:nvPicPr>
          <p:blipFill rotWithShape="1">
            <a:blip r:embed="rId13">
              <a:alphaModFix amt="70000"/>
            </a:blip>
            <a:srcRect/>
            <a:stretch/>
          </p:blipFill>
          <p:spPr>
            <a:xfrm>
              <a:off x="3294918" y="5354316"/>
              <a:ext cx="451531" cy="166417"/>
            </a:xfrm>
            <a:prstGeom prst="rect">
              <a:avLst/>
            </a:prstGeom>
            <a:noFill/>
            <a:ln>
              <a:noFill/>
            </a:ln>
          </p:spPr>
        </p:pic>
        <p:pic>
          <p:nvPicPr>
            <p:cNvPr id="4106" name="Google Shape;4106;p354" descr="Docker Logos and Photos | Docker"/>
            <p:cNvPicPr preferRelativeResize="0"/>
            <p:nvPr/>
          </p:nvPicPr>
          <p:blipFill rotWithShape="1">
            <a:blip r:embed="rId14">
              <a:alphaModFix/>
            </a:blip>
            <a:srcRect/>
            <a:stretch/>
          </p:blipFill>
          <p:spPr>
            <a:xfrm>
              <a:off x="3475032" y="5096604"/>
              <a:ext cx="451555" cy="116115"/>
            </a:xfrm>
            <a:prstGeom prst="rect">
              <a:avLst/>
            </a:prstGeom>
            <a:noFill/>
            <a:ln>
              <a:noFill/>
            </a:ln>
          </p:spPr>
        </p:pic>
        <p:pic>
          <p:nvPicPr>
            <p:cNvPr id="4107" name="Google Shape;4107;p354" descr="Red Hat logo standards"/>
            <p:cNvPicPr preferRelativeResize="0"/>
            <p:nvPr/>
          </p:nvPicPr>
          <p:blipFill rotWithShape="1">
            <a:blip r:embed="rId15">
              <a:alphaModFix amt="50000"/>
            </a:blip>
            <a:srcRect l="9760" t="29749" r="10232" b="29442"/>
            <a:stretch/>
          </p:blipFill>
          <p:spPr>
            <a:xfrm>
              <a:off x="3426765" y="5692990"/>
              <a:ext cx="465270" cy="126327"/>
            </a:xfrm>
            <a:prstGeom prst="rect">
              <a:avLst/>
            </a:prstGeom>
            <a:noFill/>
            <a:ln>
              <a:noFill/>
            </a:ln>
          </p:spPr>
        </p:pic>
      </p:grpSp>
      <p:grpSp>
        <p:nvGrpSpPr>
          <p:cNvPr id="4108" name="Google Shape;4108;p354"/>
          <p:cNvGrpSpPr/>
          <p:nvPr/>
        </p:nvGrpSpPr>
        <p:grpSpPr>
          <a:xfrm>
            <a:off x="3164350" y="3807152"/>
            <a:ext cx="1115763" cy="662492"/>
            <a:chOff x="4219133" y="5057153"/>
            <a:chExt cx="1487684" cy="883323"/>
          </a:xfrm>
        </p:grpSpPr>
        <p:pic>
          <p:nvPicPr>
            <p:cNvPr id="4109" name="Google Shape;4109;p354" descr="Picture 24"/>
            <p:cNvPicPr preferRelativeResize="0"/>
            <p:nvPr/>
          </p:nvPicPr>
          <p:blipFill rotWithShape="1">
            <a:blip r:embed="rId16">
              <a:alphaModFix/>
            </a:blip>
            <a:srcRect/>
            <a:stretch/>
          </p:blipFill>
          <p:spPr>
            <a:xfrm>
              <a:off x="4630999" y="5057153"/>
              <a:ext cx="695045" cy="230285"/>
            </a:xfrm>
            <a:prstGeom prst="rect">
              <a:avLst/>
            </a:prstGeom>
            <a:solidFill>
              <a:srgbClr val="FFFFFF"/>
            </a:solidFill>
            <a:ln>
              <a:noFill/>
            </a:ln>
          </p:spPr>
        </p:pic>
        <p:pic>
          <p:nvPicPr>
            <p:cNvPr id="4110" name="Google Shape;4110;p354" descr="Picture 25"/>
            <p:cNvPicPr preferRelativeResize="0"/>
            <p:nvPr/>
          </p:nvPicPr>
          <p:blipFill rotWithShape="1">
            <a:blip r:embed="rId17">
              <a:alphaModFix/>
            </a:blip>
            <a:srcRect/>
            <a:stretch/>
          </p:blipFill>
          <p:spPr>
            <a:xfrm>
              <a:off x="4961979" y="5599238"/>
              <a:ext cx="682476" cy="341238"/>
            </a:xfrm>
            <a:prstGeom prst="rect">
              <a:avLst/>
            </a:prstGeom>
            <a:solidFill>
              <a:srgbClr val="FFFFFF"/>
            </a:solidFill>
            <a:ln>
              <a:noFill/>
            </a:ln>
          </p:spPr>
        </p:pic>
        <p:pic>
          <p:nvPicPr>
            <p:cNvPr id="4111" name="Google Shape;4111;p354" descr="Picture 23"/>
            <p:cNvPicPr preferRelativeResize="0"/>
            <p:nvPr/>
          </p:nvPicPr>
          <p:blipFill rotWithShape="1">
            <a:blip r:embed="rId18">
              <a:alphaModFix/>
            </a:blip>
            <a:srcRect/>
            <a:stretch/>
          </p:blipFill>
          <p:spPr>
            <a:xfrm>
              <a:off x="4418303" y="5524823"/>
              <a:ext cx="404883" cy="404884"/>
            </a:xfrm>
            <a:prstGeom prst="rect">
              <a:avLst/>
            </a:prstGeom>
            <a:solidFill>
              <a:srgbClr val="FFFFFF"/>
            </a:solidFill>
            <a:ln>
              <a:noFill/>
            </a:ln>
          </p:spPr>
        </p:pic>
        <p:pic>
          <p:nvPicPr>
            <p:cNvPr id="4112" name="Google Shape;4112;p354" descr="Press kit | GitLab"/>
            <p:cNvPicPr preferRelativeResize="0"/>
            <p:nvPr/>
          </p:nvPicPr>
          <p:blipFill rotWithShape="1">
            <a:blip r:embed="rId19">
              <a:alphaModFix/>
            </a:blip>
            <a:srcRect l="8736" t="19469" r="8761" b="20103"/>
            <a:stretch/>
          </p:blipFill>
          <p:spPr>
            <a:xfrm>
              <a:off x="5087048" y="5345521"/>
              <a:ext cx="619770" cy="195645"/>
            </a:xfrm>
            <a:prstGeom prst="rect">
              <a:avLst/>
            </a:prstGeom>
            <a:noFill/>
            <a:ln>
              <a:noFill/>
            </a:ln>
          </p:spPr>
        </p:pic>
        <p:pic>
          <p:nvPicPr>
            <p:cNvPr id="4113" name="Google Shape;4113;p354" descr="GitHub-logo-2-imagen"/>
            <p:cNvPicPr preferRelativeResize="0"/>
            <p:nvPr/>
          </p:nvPicPr>
          <p:blipFill rotWithShape="1">
            <a:blip r:embed="rId20">
              <a:alphaModFix/>
            </a:blip>
            <a:srcRect l="7337" t="20207" r="6336" b="20931"/>
            <a:stretch/>
          </p:blipFill>
          <p:spPr>
            <a:xfrm>
              <a:off x="4219133" y="5313062"/>
              <a:ext cx="682469" cy="260583"/>
            </a:xfrm>
            <a:prstGeom prst="rect">
              <a:avLst/>
            </a:prstGeom>
            <a:noFill/>
            <a:ln>
              <a:noFill/>
            </a:ln>
          </p:spPr>
        </p:pic>
      </p:grpSp>
      <p:grpSp>
        <p:nvGrpSpPr>
          <p:cNvPr id="4114" name="Google Shape;4114;p354"/>
          <p:cNvGrpSpPr/>
          <p:nvPr/>
        </p:nvGrpSpPr>
        <p:grpSpPr>
          <a:xfrm>
            <a:off x="4562012" y="3836729"/>
            <a:ext cx="1096199" cy="583258"/>
            <a:chOff x="6082682" y="5096588"/>
            <a:chExt cx="1461599" cy="777677"/>
          </a:xfrm>
        </p:grpSpPr>
        <p:pic>
          <p:nvPicPr>
            <p:cNvPr id="4115" name="Google Shape;4115;p354" descr="Image"/>
            <p:cNvPicPr preferRelativeResize="0"/>
            <p:nvPr/>
          </p:nvPicPr>
          <p:blipFill rotWithShape="1">
            <a:blip r:embed="rId21">
              <a:alphaModFix/>
            </a:blip>
            <a:srcRect/>
            <a:stretch/>
          </p:blipFill>
          <p:spPr>
            <a:xfrm>
              <a:off x="6647579" y="5096589"/>
              <a:ext cx="378314" cy="443748"/>
            </a:xfrm>
            <a:prstGeom prst="rect">
              <a:avLst/>
            </a:prstGeom>
            <a:noFill/>
            <a:ln>
              <a:noFill/>
            </a:ln>
          </p:spPr>
        </p:pic>
        <p:pic>
          <p:nvPicPr>
            <p:cNvPr id="4116" name="Google Shape;4116;p354" descr="Image"/>
            <p:cNvPicPr preferRelativeResize="0"/>
            <p:nvPr/>
          </p:nvPicPr>
          <p:blipFill rotWithShape="1">
            <a:blip r:embed="rId22">
              <a:alphaModFix/>
            </a:blip>
            <a:srcRect l="5953" t="-3252"/>
            <a:stretch/>
          </p:blipFill>
          <p:spPr>
            <a:xfrm>
              <a:off x="6082682" y="5096604"/>
              <a:ext cx="542846" cy="402298"/>
            </a:xfrm>
            <a:prstGeom prst="rect">
              <a:avLst/>
            </a:prstGeom>
            <a:noFill/>
            <a:ln>
              <a:noFill/>
            </a:ln>
          </p:spPr>
        </p:pic>
        <p:pic>
          <p:nvPicPr>
            <p:cNvPr id="4117" name="Google Shape;4117;p354" descr="Image"/>
            <p:cNvPicPr preferRelativeResize="0"/>
            <p:nvPr/>
          </p:nvPicPr>
          <p:blipFill rotWithShape="1">
            <a:blip r:embed="rId23">
              <a:alphaModFix/>
            </a:blip>
            <a:srcRect/>
            <a:stretch/>
          </p:blipFill>
          <p:spPr>
            <a:xfrm>
              <a:off x="7135162" y="5612936"/>
              <a:ext cx="270024" cy="261330"/>
            </a:xfrm>
            <a:prstGeom prst="rect">
              <a:avLst/>
            </a:prstGeom>
            <a:noFill/>
            <a:ln>
              <a:noFill/>
            </a:ln>
          </p:spPr>
        </p:pic>
        <p:pic>
          <p:nvPicPr>
            <p:cNvPr id="4118" name="Google Shape;4118;p354" descr="Microsoft teams and waterloo photos | Mechanical and Mechatronics ..."/>
            <p:cNvPicPr preferRelativeResize="0"/>
            <p:nvPr/>
          </p:nvPicPr>
          <p:blipFill rotWithShape="1">
            <a:blip r:embed="rId24">
              <a:alphaModFix/>
            </a:blip>
            <a:srcRect/>
            <a:stretch/>
          </p:blipFill>
          <p:spPr>
            <a:xfrm>
              <a:off x="7070792" y="5096588"/>
              <a:ext cx="473490" cy="394817"/>
            </a:xfrm>
            <a:prstGeom prst="rect">
              <a:avLst/>
            </a:prstGeom>
            <a:noFill/>
            <a:ln>
              <a:noFill/>
            </a:ln>
          </p:spPr>
        </p:pic>
        <p:pic>
          <p:nvPicPr>
            <p:cNvPr id="4119" name="Google Shape;4119;p354" descr="Image result for pagerduty logo"/>
            <p:cNvPicPr preferRelativeResize="0"/>
            <p:nvPr/>
          </p:nvPicPr>
          <p:blipFill rotWithShape="1">
            <a:blip r:embed="rId25">
              <a:alphaModFix/>
            </a:blip>
            <a:srcRect/>
            <a:stretch/>
          </p:blipFill>
          <p:spPr>
            <a:xfrm>
              <a:off x="6221784" y="5678368"/>
              <a:ext cx="767125" cy="155581"/>
            </a:xfrm>
            <a:prstGeom prst="rect">
              <a:avLst/>
            </a:prstGeom>
            <a:noFill/>
            <a:ln>
              <a:noFill/>
            </a:ln>
          </p:spPr>
        </p:pic>
      </p:grpSp>
      <p:grpSp>
        <p:nvGrpSpPr>
          <p:cNvPr id="4120" name="Google Shape;4120;p354"/>
          <p:cNvGrpSpPr/>
          <p:nvPr/>
        </p:nvGrpSpPr>
        <p:grpSpPr>
          <a:xfrm>
            <a:off x="5940095" y="3812893"/>
            <a:ext cx="1083862" cy="621490"/>
            <a:chOff x="7920126" y="5064808"/>
            <a:chExt cx="1445149" cy="828653"/>
          </a:xfrm>
        </p:grpSpPr>
        <p:pic>
          <p:nvPicPr>
            <p:cNvPr id="4121" name="Google Shape;4121;p354" descr="Image result for splunk logo"/>
            <p:cNvPicPr preferRelativeResize="0"/>
            <p:nvPr/>
          </p:nvPicPr>
          <p:blipFill rotWithShape="1">
            <a:blip r:embed="rId26">
              <a:alphaModFix/>
            </a:blip>
            <a:srcRect t="22799" b="22799"/>
            <a:stretch/>
          </p:blipFill>
          <p:spPr>
            <a:xfrm>
              <a:off x="7920126" y="5064808"/>
              <a:ext cx="560628" cy="169434"/>
            </a:xfrm>
            <a:prstGeom prst="rect">
              <a:avLst/>
            </a:prstGeom>
            <a:noFill/>
            <a:ln>
              <a:noFill/>
            </a:ln>
          </p:spPr>
        </p:pic>
        <p:pic>
          <p:nvPicPr>
            <p:cNvPr id="4122" name="Google Shape;4122;p354" descr="Image result for sumo logic logo"/>
            <p:cNvPicPr preferRelativeResize="0"/>
            <p:nvPr/>
          </p:nvPicPr>
          <p:blipFill rotWithShape="1">
            <a:blip r:embed="rId27">
              <a:alphaModFix/>
            </a:blip>
            <a:srcRect/>
            <a:stretch/>
          </p:blipFill>
          <p:spPr>
            <a:xfrm>
              <a:off x="8609756" y="5079190"/>
              <a:ext cx="755519" cy="140662"/>
            </a:xfrm>
            <a:prstGeom prst="rect">
              <a:avLst/>
            </a:prstGeom>
            <a:noFill/>
            <a:ln>
              <a:noFill/>
            </a:ln>
          </p:spPr>
        </p:pic>
        <p:grpSp>
          <p:nvGrpSpPr>
            <p:cNvPr id="4123" name="Google Shape;4123;p354"/>
            <p:cNvGrpSpPr/>
            <p:nvPr/>
          </p:nvGrpSpPr>
          <p:grpSpPr>
            <a:xfrm>
              <a:off x="8442841" y="5655712"/>
              <a:ext cx="890317" cy="230880"/>
              <a:chOff x="6781800" y="4601679"/>
              <a:chExt cx="597528" cy="154953"/>
            </a:xfrm>
          </p:grpSpPr>
          <p:pic>
            <p:nvPicPr>
              <p:cNvPr id="4124" name="Google Shape;4124;p354" descr="Google Cloud Professional Security Engineer Exam Study Guide"/>
              <p:cNvPicPr preferRelativeResize="0"/>
              <p:nvPr/>
            </p:nvPicPr>
            <p:blipFill rotWithShape="1">
              <a:blip r:embed="rId28">
                <a:alphaModFix amt="70000"/>
              </a:blip>
              <a:srcRect l="74597" t="18579" r="7465" b="57982"/>
              <a:stretch/>
            </p:blipFill>
            <p:spPr>
              <a:xfrm>
                <a:off x="6781800" y="4601679"/>
                <a:ext cx="203423" cy="154953"/>
              </a:xfrm>
              <a:prstGeom prst="rect">
                <a:avLst/>
              </a:prstGeom>
              <a:noFill/>
              <a:ln>
                <a:noFill/>
              </a:ln>
            </p:spPr>
          </p:pic>
          <p:pic>
            <p:nvPicPr>
              <p:cNvPr id="4125" name="Google Shape;4125;p354" descr="Google Cloud Professional Security Engineer Exam Study Guide"/>
              <p:cNvPicPr preferRelativeResize="0"/>
              <p:nvPr/>
            </p:nvPicPr>
            <p:blipFill rotWithShape="1">
              <a:blip r:embed="rId28">
                <a:alphaModFix amt="70000"/>
              </a:blip>
              <a:srcRect l="73616" t="44227" r="7462" b="46592"/>
              <a:stretch/>
            </p:blipFill>
            <p:spPr>
              <a:xfrm>
                <a:off x="6983907" y="4623242"/>
                <a:ext cx="395421" cy="111826"/>
              </a:xfrm>
              <a:prstGeom prst="rect">
                <a:avLst/>
              </a:prstGeom>
              <a:noFill/>
              <a:ln>
                <a:noFill/>
              </a:ln>
            </p:spPr>
          </p:pic>
        </p:grpSp>
        <p:pic>
          <p:nvPicPr>
            <p:cNvPr id="4126" name="Google Shape;4126;p354"/>
            <p:cNvPicPr preferRelativeResize="0"/>
            <p:nvPr/>
          </p:nvPicPr>
          <p:blipFill rotWithShape="1">
            <a:blip r:embed="rId29">
              <a:alphaModFix/>
            </a:blip>
            <a:srcRect l="26182" r="23890" b="21972"/>
            <a:stretch/>
          </p:blipFill>
          <p:spPr>
            <a:xfrm>
              <a:off x="7967334" y="5561069"/>
              <a:ext cx="297760" cy="332392"/>
            </a:xfrm>
            <a:prstGeom prst="rect">
              <a:avLst/>
            </a:prstGeom>
            <a:noFill/>
            <a:ln>
              <a:noFill/>
            </a:ln>
          </p:spPr>
        </p:pic>
        <p:sp>
          <p:nvSpPr>
            <p:cNvPr id="4127" name="Google Shape;4127;p354"/>
            <p:cNvSpPr txBox="1"/>
            <p:nvPr/>
          </p:nvSpPr>
          <p:spPr>
            <a:xfrm>
              <a:off x="8145875" y="5346425"/>
              <a:ext cx="938100" cy="1971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500"/>
                <a:buFont typeface="Arial"/>
                <a:buNone/>
              </a:pPr>
              <a:r>
                <a:rPr lang="en" sz="500" b="0" i="0" u="none" strike="noStrike" cap="none">
                  <a:solidFill>
                    <a:srgbClr val="666666"/>
                  </a:solidFill>
                  <a:latin typeface="Arial"/>
                  <a:ea typeface="Arial"/>
                  <a:cs typeface="Arial"/>
                  <a:sym typeface="Arial"/>
                </a:rPr>
                <a:t>AWS Security Hub</a:t>
              </a:r>
              <a:endParaRPr sz="500" b="0" i="0" u="none" strike="noStrike" cap="none">
                <a:solidFill>
                  <a:srgbClr val="666666"/>
                </a:solidFill>
                <a:latin typeface="Arial"/>
                <a:ea typeface="Arial"/>
                <a:cs typeface="Arial"/>
                <a:sym typeface="Arial"/>
              </a:endParaRPr>
            </a:p>
          </p:txBody>
        </p:sp>
      </p:grpSp>
      <p:grpSp>
        <p:nvGrpSpPr>
          <p:cNvPr id="4128" name="Google Shape;4128;p354"/>
          <p:cNvGrpSpPr/>
          <p:nvPr/>
        </p:nvGrpSpPr>
        <p:grpSpPr>
          <a:xfrm>
            <a:off x="7427710" y="2062746"/>
            <a:ext cx="1092341" cy="1338704"/>
            <a:chOff x="9891849" y="2551759"/>
            <a:chExt cx="1599796" cy="1960610"/>
          </a:xfrm>
        </p:grpSpPr>
        <p:pic>
          <p:nvPicPr>
            <p:cNvPr id="4129" name="Google Shape;4129;p354" descr="Image"/>
            <p:cNvPicPr preferRelativeResize="0"/>
            <p:nvPr/>
          </p:nvPicPr>
          <p:blipFill rotWithShape="1">
            <a:blip r:embed="rId30">
              <a:alphaModFix/>
            </a:blip>
            <a:srcRect/>
            <a:stretch/>
          </p:blipFill>
          <p:spPr>
            <a:xfrm>
              <a:off x="10780119" y="2551759"/>
              <a:ext cx="711527" cy="378600"/>
            </a:xfrm>
            <a:prstGeom prst="rect">
              <a:avLst/>
            </a:prstGeom>
            <a:noFill/>
            <a:ln>
              <a:noFill/>
            </a:ln>
          </p:spPr>
        </p:pic>
        <p:pic>
          <p:nvPicPr>
            <p:cNvPr id="4130" name="Google Shape;4130;p354" descr="Picture 6"/>
            <p:cNvPicPr preferRelativeResize="0"/>
            <p:nvPr/>
          </p:nvPicPr>
          <p:blipFill rotWithShape="1">
            <a:blip r:embed="rId31">
              <a:alphaModFix/>
            </a:blip>
            <a:srcRect/>
            <a:stretch/>
          </p:blipFill>
          <p:spPr>
            <a:xfrm>
              <a:off x="10926200" y="3079905"/>
              <a:ext cx="419369" cy="425533"/>
            </a:xfrm>
            <a:prstGeom prst="rect">
              <a:avLst/>
            </a:prstGeom>
            <a:noFill/>
            <a:ln>
              <a:noFill/>
            </a:ln>
          </p:spPr>
        </p:pic>
        <p:pic>
          <p:nvPicPr>
            <p:cNvPr id="4131" name="Google Shape;4131;p354" descr="Picture 4"/>
            <p:cNvPicPr preferRelativeResize="0"/>
            <p:nvPr/>
          </p:nvPicPr>
          <p:blipFill rotWithShape="1">
            <a:blip r:embed="rId32">
              <a:alphaModFix/>
            </a:blip>
            <a:srcRect/>
            <a:stretch/>
          </p:blipFill>
          <p:spPr>
            <a:xfrm>
              <a:off x="9891849" y="2570338"/>
              <a:ext cx="721757" cy="452011"/>
            </a:xfrm>
            <a:prstGeom prst="rect">
              <a:avLst/>
            </a:prstGeom>
            <a:noFill/>
            <a:ln>
              <a:noFill/>
            </a:ln>
          </p:spPr>
        </p:pic>
        <p:pic>
          <p:nvPicPr>
            <p:cNvPr id="4132" name="Google Shape;4132;p354" descr="Picture 62"/>
            <p:cNvPicPr preferRelativeResize="0"/>
            <p:nvPr/>
          </p:nvPicPr>
          <p:blipFill rotWithShape="1">
            <a:blip r:embed="rId33">
              <a:alphaModFix/>
            </a:blip>
            <a:srcRect/>
            <a:stretch/>
          </p:blipFill>
          <p:spPr>
            <a:xfrm>
              <a:off x="10042532" y="3064783"/>
              <a:ext cx="420417" cy="388773"/>
            </a:xfrm>
            <a:prstGeom prst="rect">
              <a:avLst/>
            </a:prstGeom>
            <a:noFill/>
            <a:ln>
              <a:noFill/>
            </a:ln>
          </p:spPr>
        </p:pic>
        <p:pic>
          <p:nvPicPr>
            <p:cNvPr id="4133" name="Google Shape;4133;p354" descr="Image result for pivotal container service"/>
            <p:cNvPicPr preferRelativeResize="0"/>
            <p:nvPr/>
          </p:nvPicPr>
          <p:blipFill rotWithShape="1">
            <a:blip r:embed="rId34">
              <a:alphaModFix/>
            </a:blip>
            <a:srcRect/>
            <a:stretch/>
          </p:blipFill>
          <p:spPr>
            <a:xfrm>
              <a:off x="11004996" y="3655009"/>
              <a:ext cx="297776" cy="305896"/>
            </a:xfrm>
            <a:prstGeom prst="rect">
              <a:avLst/>
            </a:prstGeom>
            <a:noFill/>
            <a:ln>
              <a:noFill/>
            </a:ln>
          </p:spPr>
        </p:pic>
        <p:pic>
          <p:nvPicPr>
            <p:cNvPr id="4134" name="Google Shape;4134;p354" descr="How to setup an awesome shell experience for IBM Cloud Kubernetes ..."/>
            <p:cNvPicPr preferRelativeResize="0"/>
            <p:nvPr/>
          </p:nvPicPr>
          <p:blipFill rotWithShape="1">
            <a:blip r:embed="rId35">
              <a:alphaModFix/>
            </a:blip>
            <a:srcRect l="5961" t="15077" r="7764" b="18295"/>
            <a:stretch/>
          </p:blipFill>
          <p:spPr>
            <a:xfrm>
              <a:off x="10042520" y="4162345"/>
              <a:ext cx="962468" cy="350024"/>
            </a:xfrm>
            <a:prstGeom prst="rect">
              <a:avLst/>
            </a:prstGeom>
            <a:noFill/>
            <a:ln>
              <a:noFill/>
            </a:ln>
          </p:spPr>
        </p:pic>
        <p:pic>
          <p:nvPicPr>
            <p:cNvPr id="4135" name="Google Shape;4135;p354"/>
            <p:cNvPicPr preferRelativeResize="0"/>
            <p:nvPr/>
          </p:nvPicPr>
          <p:blipFill>
            <a:blip r:embed="rId36">
              <a:alphaModFix amt="50000"/>
            </a:blip>
            <a:stretch>
              <a:fillRect/>
            </a:stretch>
          </p:blipFill>
          <p:spPr>
            <a:xfrm>
              <a:off x="10042525" y="3685395"/>
              <a:ext cx="721750" cy="245116"/>
            </a:xfrm>
            <a:prstGeom prst="rect">
              <a:avLst/>
            </a:prstGeom>
            <a:noFill/>
            <a:ln>
              <a:noFill/>
            </a:ln>
          </p:spPr>
        </p:pic>
      </p:grpSp>
      <p:sp>
        <p:nvSpPr>
          <p:cNvPr id="4136" name="Google Shape;4136;p354"/>
          <p:cNvSpPr txBox="1"/>
          <p:nvPr/>
        </p:nvSpPr>
        <p:spPr>
          <a:xfrm>
            <a:off x="7264200" y="3524138"/>
            <a:ext cx="1582800" cy="984600"/>
          </a:xfrm>
          <a:prstGeom prst="rect">
            <a:avLst/>
          </a:prstGeom>
          <a:noFill/>
          <a:ln>
            <a:noFill/>
          </a:ln>
        </p:spPr>
        <p:txBody>
          <a:bodyPr spcFirstLastPara="1" wrap="square" lIns="274325" tIns="68575" rIns="68575" bIns="68575" anchor="t" anchorCtr="0">
            <a:noAutofit/>
          </a:bodyPr>
          <a:lstStyle/>
          <a:p>
            <a:pPr marL="0" lvl="0" indent="0" algn="l" rtl="0">
              <a:lnSpc>
                <a:spcPct val="115000"/>
              </a:lnSpc>
              <a:spcBef>
                <a:spcPts val="0"/>
              </a:spcBef>
              <a:spcAft>
                <a:spcPts val="0"/>
              </a:spcAft>
              <a:buNone/>
            </a:pPr>
            <a:r>
              <a:rPr lang="en" sz="900" b="1">
                <a:solidFill>
                  <a:schemeClr val="dk1"/>
                </a:solidFill>
                <a:latin typeface="Red Hat Display"/>
                <a:ea typeface="Red Hat Display"/>
                <a:cs typeface="Red Hat Display"/>
                <a:sym typeface="Red Hat Display"/>
              </a:rPr>
              <a:t>Run anywhere</a:t>
            </a:r>
            <a:endParaRPr sz="900" b="1">
              <a:solidFill>
                <a:schemeClr val="dk1"/>
              </a:solidFill>
              <a:latin typeface="Red Hat Display"/>
              <a:ea typeface="Red Hat Display"/>
              <a:cs typeface="Red Hat Display"/>
              <a:sym typeface="Red Hat Display"/>
            </a:endParaRPr>
          </a:p>
          <a:p>
            <a:pPr marL="139700" lvl="0" indent="-133350" algn="l" rtl="0">
              <a:lnSpc>
                <a:spcPct val="135000"/>
              </a:lnSpc>
              <a:spcBef>
                <a:spcPts val="500"/>
              </a:spcBef>
              <a:spcAft>
                <a:spcPts val="0"/>
              </a:spcAft>
              <a:buClr>
                <a:srgbClr val="EE0000"/>
              </a:buClr>
              <a:buSzPts val="900"/>
              <a:buFont typeface="Red Hat Display"/>
              <a:buChar char="▸"/>
            </a:pPr>
            <a:r>
              <a:rPr lang="en" sz="900">
                <a:solidFill>
                  <a:srgbClr val="EE0000"/>
                </a:solidFill>
                <a:latin typeface="Red Hat Display"/>
                <a:ea typeface="Red Hat Display"/>
                <a:cs typeface="Red Hat Display"/>
                <a:sym typeface="Red Hat Display"/>
              </a:rPr>
              <a:t>Public cloud</a:t>
            </a:r>
            <a:endParaRPr sz="900">
              <a:solidFill>
                <a:srgbClr val="EE0000"/>
              </a:solidFill>
              <a:latin typeface="Red Hat Display"/>
              <a:ea typeface="Red Hat Display"/>
              <a:cs typeface="Red Hat Display"/>
              <a:sym typeface="Red Hat Display"/>
            </a:endParaRPr>
          </a:p>
          <a:p>
            <a:pPr marL="139700" lvl="0" indent="-133350" algn="l" rtl="0">
              <a:lnSpc>
                <a:spcPct val="135000"/>
              </a:lnSpc>
              <a:spcBef>
                <a:spcPts val="0"/>
              </a:spcBef>
              <a:spcAft>
                <a:spcPts val="0"/>
              </a:spcAft>
              <a:buClr>
                <a:srgbClr val="EE0000"/>
              </a:buClr>
              <a:buSzPts val="900"/>
              <a:buFont typeface="Red Hat Display"/>
              <a:buChar char="▸"/>
            </a:pPr>
            <a:r>
              <a:rPr lang="en" sz="900">
                <a:solidFill>
                  <a:srgbClr val="EE0000"/>
                </a:solidFill>
                <a:latin typeface="Red Hat Display"/>
                <a:ea typeface="Red Hat Display"/>
                <a:cs typeface="Red Hat Display"/>
                <a:sym typeface="Red Hat Display"/>
              </a:rPr>
              <a:t>Private cloud</a:t>
            </a:r>
            <a:endParaRPr sz="900">
              <a:solidFill>
                <a:srgbClr val="EE0000"/>
              </a:solidFill>
              <a:latin typeface="Red Hat Display"/>
              <a:ea typeface="Red Hat Display"/>
              <a:cs typeface="Red Hat Display"/>
              <a:sym typeface="Red Hat Display"/>
            </a:endParaRPr>
          </a:p>
          <a:p>
            <a:pPr marL="139700" lvl="0" indent="-133350" algn="l" rtl="0">
              <a:lnSpc>
                <a:spcPct val="135000"/>
              </a:lnSpc>
              <a:spcBef>
                <a:spcPts val="0"/>
              </a:spcBef>
              <a:spcAft>
                <a:spcPts val="0"/>
              </a:spcAft>
              <a:buClr>
                <a:srgbClr val="EE0000"/>
              </a:buClr>
              <a:buSzPts val="900"/>
              <a:buFont typeface="Red Hat Display"/>
              <a:buChar char="▸"/>
            </a:pPr>
            <a:r>
              <a:rPr lang="en" sz="900">
                <a:solidFill>
                  <a:srgbClr val="EE0000"/>
                </a:solidFill>
                <a:latin typeface="Red Hat Display"/>
                <a:ea typeface="Red Hat Display"/>
                <a:cs typeface="Red Hat Display"/>
                <a:sym typeface="Red Hat Display"/>
              </a:rPr>
              <a:t>Hybrid/Multi-cloud</a:t>
            </a:r>
            <a:endParaRPr sz="900">
              <a:solidFill>
                <a:srgbClr val="EE0000"/>
              </a:solidFill>
              <a:latin typeface="Red Hat Display"/>
              <a:ea typeface="Red Hat Display"/>
              <a:cs typeface="Red Hat Display"/>
              <a:sym typeface="Red Hat Display"/>
            </a:endParaRPr>
          </a:p>
        </p:txBody>
      </p:sp>
      <p:cxnSp>
        <p:nvCxnSpPr>
          <p:cNvPr id="4137" name="Google Shape;4137;p354"/>
          <p:cNvCxnSpPr/>
          <p:nvPr/>
        </p:nvCxnSpPr>
        <p:spPr>
          <a:xfrm>
            <a:off x="6969844" y="1663275"/>
            <a:ext cx="457800" cy="0"/>
          </a:xfrm>
          <a:prstGeom prst="straightConnector1">
            <a:avLst/>
          </a:prstGeom>
          <a:noFill/>
          <a:ln w="9525" cap="flat" cmpd="sng">
            <a:solidFill>
              <a:schemeClr val="dk1"/>
            </a:solidFill>
            <a:prstDash val="solid"/>
            <a:round/>
            <a:headEnd type="triangle" w="med" len="med"/>
            <a:tailEnd type="triangle" w="med" len="med"/>
          </a:ln>
        </p:spPr>
      </p:cxnSp>
      <p:cxnSp>
        <p:nvCxnSpPr>
          <p:cNvPr id="4138" name="Google Shape;4138;p354"/>
          <p:cNvCxnSpPr/>
          <p:nvPr/>
        </p:nvCxnSpPr>
        <p:spPr>
          <a:xfrm>
            <a:off x="3738994" y="3125175"/>
            <a:ext cx="0" cy="427200"/>
          </a:xfrm>
          <a:prstGeom prst="straightConnector1">
            <a:avLst/>
          </a:prstGeom>
          <a:noFill/>
          <a:ln w="9525" cap="flat" cmpd="sng">
            <a:solidFill>
              <a:schemeClr val="dk1"/>
            </a:solidFill>
            <a:prstDash val="solid"/>
            <a:round/>
            <a:headEnd type="triangle" w="med" len="med"/>
            <a:tailEnd type="triangle" w="med" len="med"/>
          </a:ln>
        </p:spPr>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142"/>
        <p:cNvGrpSpPr/>
        <p:nvPr/>
      </p:nvGrpSpPr>
      <p:grpSpPr>
        <a:xfrm>
          <a:off x="0" y="0"/>
          <a:ext cx="0" cy="0"/>
          <a:chOff x="0" y="0"/>
          <a:chExt cx="0" cy="0"/>
        </a:xfrm>
      </p:grpSpPr>
      <p:sp>
        <p:nvSpPr>
          <p:cNvPr id="4143" name="Google Shape;4143;p355"/>
          <p:cNvSpPr txBox="1">
            <a:spLocks noGrp="1"/>
          </p:cNvSpPr>
          <p:nvPr>
            <p:ph type="subTitle" idx="1"/>
          </p:nvPr>
        </p:nvSpPr>
        <p:spPr>
          <a:xfrm>
            <a:off x="335831" y="41580"/>
            <a:ext cx="3861600" cy="612300"/>
          </a:xfrm>
          <a:prstGeom prst="rect">
            <a:avLst/>
          </a:prstGeom>
        </p:spPr>
        <p:txBody>
          <a:bodyPr spcFirstLastPara="1" wrap="square" lIns="329175" tIns="68575" rIns="68575" bIns="68575" anchor="ctr" anchorCtr="0">
            <a:noAutofit/>
          </a:bodyPr>
          <a:lstStyle/>
          <a:p>
            <a:pPr marL="0" lvl="0" indent="0" algn="l" rtl="0">
              <a:spcBef>
                <a:spcPts val="0"/>
              </a:spcBef>
              <a:spcAft>
                <a:spcPts val="0"/>
              </a:spcAft>
              <a:buNone/>
            </a:pPr>
            <a:r>
              <a:rPr lang="en"/>
              <a:t>Continuous security for cloud-native applications</a:t>
            </a:r>
            <a:endParaRPr/>
          </a:p>
        </p:txBody>
      </p:sp>
      <p:sp>
        <p:nvSpPr>
          <p:cNvPr id="4144" name="Google Shape;4144;p355"/>
          <p:cNvSpPr txBox="1">
            <a:spLocks noGrp="1"/>
          </p:cNvSpPr>
          <p:nvPr>
            <p:ph type="sldNum" idx="12"/>
          </p:nvPr>
        </p:nvSpPr>
        <p:spPr>
          <a:xfrm>
            <a:off x="61481" y="4627167"/>
            <a:ext cx="548700" cy="1077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fld id="{00000000-1234-1234-1234-123412341234}" type="slidenum">
              <a:rPr lang="en"/>
              <a:t>6</a:t>
            </a:fld>
            <a:endParaRPr/>
          </a:p>
        </p:txBody>
      </p:sp>
      <p:sp>
        <p:nvSpPr>
          <p:cNvPr id="4145" name="Google Shape;4145;p355"/>
          <p:cNvSpPr txBox="1">
            <a:spLocks noGrp="1"/>
          </p:cNvSpPr>
          <p:nvPr>
            <p:ph type="title"/>
          </p:nvPr>
        </p:nvSpPr>
        <p:spPr>
          <a:xfrm>
            <a:off x="663788" y="825263"/>
            <a:ext cx="7816500" cy="4149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Architecture</a:t>
            </a:r>
            <a:endParaRPr/>
          </a:p>
        </p:txBody>
      </p:sp>
      <p:pic>
        <p:nvPicPr>
          <p:cNvPr id="4146" name="Google Shape;4146;p355"/>
          <p:cNvPicPr preferRelativeResize="0"/>
          <p:nvPr/>
        </p:nvPicPr>
        <p:blipFill>
          <a:blip r:embed="rId3">
            <a:alphaModFix/>
          </a:blip>
          <a:stretch>
            <a:fillRect/>
          </a:stretch>
        </p:blipFill>
        <p:spPr>
          <a:xfrm>
            <a:off x="762778" y="1139513"/>
            <a:ext cx="7389844" cy="3545007"/>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158"/>
        <p:cNvGrpSpPr/>
        <p:nvPr/>
      </p:nvGrpSpPr>
      <p:grpSpPr>
        <a:xfrm>
          <a:off x="0" y="0"/>
          <a:ext cx="0" cy="0"/>
          <a:chOff x="0" y="0"/>
          <a:chExt cx="0" cy="0"/>
        </a:xfrm>
      </p:grpSpPr>
      <p:sp>
        <p:nvSpPr>
          <p:cNvPr id="4159" name="Google Shape;4159;p357"/>
          <p:cNvSpPr txBox="1">
            <a:spLocks noGrp="1"/>
          </p:cNvSpPr>
          <p:nvPr>
            <p:ph type="title"/>
          </p:nvPr>
        </p:nvSpPr>
        <p:spPr>
          <a:xfrm>
            <a:off x="1102350" y="1782346"/>
            <a:ext cx="5118900" cy="1578900"/>
          </a:xfrm>
          <a:prstGeom prst="rect">
            <a:avLst/>
          </a:prstGeom>
        </p:spPr>
        <p:txBody>
          <a:bodyPr spcFirstLastPara="1" wrap="square" lIns="329175" tIns="68575" rIns="68575" bIns="68575" anchor="t" anchorCtr="0">
            <a:noAutofit/>
          </a:bodyPr>
          <a:lstStyle/>
          <a:p>
            <a:pPr marL="0" lvl="0" indent="0" algn="l" rtl="0">
              <a:spcBef>
                <a:spcPts val="0"/>
              </a:spcBef>
              <a:spcAft>
                <a:spcPts val="0"/>
              </a:spcAft>
              <a:buClr>
                <a:schemeClr val="dk1"/>
              </a:buClr>
              <a:buSzPts val="800"/>
              <a:buFont typeface="Arial"/>
              <a:buNone/>
            </a:pPr>
            <a:r>
              <a:rPr lang="en"/>
              <a:t>DEMO</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150"/>
        <p:cNvGrpSpPr/>
        <p:nvPr/>
      </p:nvGrpSpPr>
      <p:grpSpPr>
        <a:xfrm>
          <a:off x="0" y="0"/>
          <a:ext cx="0" cy="0"/>
          <a:chOff x="0" y="0"/>
          <a:chExt cx="0" cy="0"/>
        </a:xfrm>
      </p:grpSpPr>
      <p:sp>
        <p:nvSpPr>
          <p:cNvPr id="4151" name="Google Shape;4151;p356"/>
          <p:cNvSpPr txBox="1">
            <a:spLocks noGrp="1"/>
          </p:cNvSpPr>
          <p:nvPr>
            <p:ph type="sldNum" idx="12"/>
          </p:nvPr>
        </p:nvSpPr>
        <p:spPr>
          <a:xfrm>
            <a:off x="61481" y="4627167"/>
            <a:ext cx="548700" cy="1077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fld id="{00000000-1234-1234-1234-123412341234}" type="slidenum">
              <a:rPr lang="en"/>
              <a:t>8</a:t>
            </a:fld>
            <a:endParaRPr/>
          </a:p>
        </p:txBody>
      </p:sp>
      <p:pic>
        <p:nvPicPr>
          <p:cNvPr id="4152" name="Google Shape;4152;p356"/>
          <p:cNvPicPr preferRelativeResize="0"/>
          <p:nvPr/>
        </p:nvPicPr>
        <p:blipFill>
          <a:blip r:embed="rId3">
            <a:alphaModFix/>
          </a:blip>
          <a:stretch>
            <a:fillRect/>
          </a:stretch>
        </p:blipFill>
        <p:spPr>
          <a:xfrm>
            <a:off x="1068375" y="554375"/>
            <a:ext cx="6893501" cy="2816375"/>
          </a:xfrm>
          <a:prstGeom prst="rect">
            <a:avLst/>
          </a:prstGeom>
          <a:noFill/>
          <a:ln>
            <a:noFill/>
          </a:ln>
        </p:spPr>
      </p:pic>
      <p:sp>
        <p:nvSpPr>
          <p:cNvPr id="4153" name="Google Shape;4153;p356"/>
          <p:cNvSpPr txBox="1">
            <a:spLocks noGrp="1"/>
          </p:cNvSpPr>
          <p:nvPr>
            <p:ph type="title"/>
          </p:nvPr>
        </p:nvSpPr>
        <p:spPr>
          <a:xfrm>
            <a:off x="663788" y="139463"/>
            <a:ext cx="7816500" cy="4149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DevSecOps Demo</a:t>
            </a:r>
            <a:endParaRPr/>
          </a:p>
        </p:txBody>
      </p:sp>
      <p:sp>
        <p:nvSpPr>
          <p:cNvPr id="4154" name="Google Shape;4154;p356"/>
          <p:cNvSpPr txBox="1"/>
          <p:nvPr/>
        </p:nvSpPr>
        <p:spPr>
          <a:xfrm>
            <a:off x="1068375" y="3311825"/>
            <a:ext cx="7738800" cy="20709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Clr>
                <a:schemeClr val="dk1"/>
              </a:buClr>
              <a:buSzPts val="1100"/>
              <a:buFont typeface="Arial"/>
              <a:buNone/>
            </a:pPr>
            <a:r>
              <a:rPr lang="en" sz="1100">
                <a:solidFill>
                  <a:schemeClr val="dk1"/>
                </a:solidFill>
              </a:rPr>
              <a:t>Vulnerability and configuration management methods included in this demo are the following:</a:t>
            </a:r>
            <a:endParaRPr sz="1100">
              <a:solidFill>
                <a:schemeClr val="dk1"/>
              </a:solidFill>
            </a:endParaRPr>
          </a:p>
          <a:p>
            <a:pPr marL="457200" lvl="0" indent="-298450" algn="l" rtl="0">
              <a:lnSpc>
                <a:spcPct val="115000"/>
              </a:lnSpc>
              <a:spcBef>
                <a:spcPts val="1200"/>
              </a:spcBef>
              <a:spcAft>
                <a:spcPts val="0"/>
              </a:spcAft>
              <a:buClr>
                <a:schemeClr val="dk1"/>
              </a:buClr>
              <a:buSzPts val="1100"/>
              <a:buChar char="●"/>
            </a:pPr>
            <a:r>
              <a:rPr lang="en" sz="1100" b="1">
                <a:solidFill>
                  <a:schemeClr val="dk1"/>
                </a:solidFill>
              </a:rPr>
              <a:t>Static application security testing (SAST)</a:t>
            </a:r>
            <a:endParaRPr sz="1100">
              <a:solidFill>
                <a:schemeClr val="dk1"/>
              </a:solidFill>
            </a:endParaRPr>
          </a:p>
          <a:p>
            <a:pPr marL="457200" lvl="0" indent="-298450" algn="l" rtl="0">
              <a:lnSpc>
                <a:spcPct val="115000"/>
              </a:lnSpc>
              <a:spcBef>
                <a:spcPts val="0"/>
              </a:spcBef>
              <a:spcAft>
                <a:spcPts val="0"/>
              </a:spcAft>
              <a:buClr>
                <a:schemeClr val="dk1"/>
              </a:buClr>
              <a:buSzPts val="1100"/>
              <a:buChar char="●"/>
            </a:pPr>
            <a:r>
              <a:rPr lang="en" sz="1100" b="1">
                <a:solidFill>
                  <a:schemeClr val="dk1"/>
                </a:solidFill>
              </a:rPr>
              <a:t>Software composition analysis (SCA)</a:t>
            </a:r>
            <a:endParaRPr sz="1100">
              <a:solidFill>
                <a:schemeClr val="dk1"/>
              </a:solidFill>
            </a:endParaRPr>
          </a:p>
          <a:p>
            <a:pPr marL="457200" lvl="0" indent="-298450" algn="l" rtl="0">
              <a:lnSpc>
                <a:spcPct val="115000"/>
              </a:lnSpc>
              <a:spcBef>
                <a:spcPts val="0"/>
              </a:spcBef>
              <a:spcAft>
                <a:spcPts val="0"/>
              </a:spcAft>
              <a:buClr>
                <a:schemeClr val="dk1"/>
              </a:buClr>
              <a:buSzPts val="1100"/>
              <a:buChar char="●"/>
            </a:pPr>
            <a:r>
              <a:rPr lang="en" sz="1100" b="1">
                <a:solidFill>
                  <a:schemeClr val="dk1"/>
                </a:solidFill>
              </a:rPr>
              <a:t>Interactive application security testing (IAST)</a:t>
            </a:r>
            <a:r>
              <a:rPr lang="en" sz="1100">
                <a:solidFill>
                  <a:schemeClr val="dk1"/>
                </a:solidFill>
              </a:rPr>
              <a:t> and </a:t>
            </a:r>
            <a:r>
              <a:rPr lang="en" sz="1100" b="1">
                <a:solidFill>
                  <a:schemeClr val="dk1"/>
                </a:solidFill>
              </a:rPr>
              <a:t>dynamic application security testing (DAST)</a:t>
            </a:r>
            <a:endParaRPr sz="1100">
              <a:solidFill>
                <a:schemeClr val="dk1"/>
              </a:solidFill>
            </a:endParaRPr>
          </a:p>
          <a:p>
            <a:pPr marL="457200" lvl="0" indent="-298450" algn="l" rtl="0">
              <a:lnSpc>
                <a:spcPct val="115000"/>
              </a:lnSpc>
              <a:spcBef>
                <a:spcPts val="0"/>
              </a:spcBef>
              <a:spcAft>
                <a:spcPts val="0"/>
              </a:spcAft>
              <a:buClr>
                <a:schemeClr val="dk1"/>
              </a:buClr>
              <a:buSzPts val="1100"/>
              <a:buChar char="●"/>
            </a:pPr>
            <a:r>
              <a:rPr lang="en" sz="1100" b="1">
                <a:solidFill>
                  <a:schemeClr val="dk1"/>
                </a:solidFill>
              </a:rPr>
              <a:t>Configuration management</a:t>
            </a:r>
            <a:r>
              <a:rPr lang="en" sz="1100">
                <a:solidFill>
                  <a:schemeClr val="dk1"/>
                </a:solidFill>
              </a:rPr>
              <a:t> </a:t>
            </a:r>
            <a:endParaRPr sz="1100">
              <a:solidFill>
                <a:schemeClr val="dk1"/>
              </a:solidFill>
            </a:endParaRPr>
          </a:p>
          <a:p>
            <a:pPr marL="457200" lvl="0" indent="-298450" algn="l" rtl="0">
              <a:lnSpc>
                <a:spcPct val="115000"/>
              </a:lnSpc>
              <a:spcBef>
                <a:spcPts val="0"/>
              </a:spcBef>
              <a:spcAft>
                <a:spcPts val="0"/>
              </a:spcAft>
              <a:buClr>
                <a:schemeClr val="dk1"/>
              </a:buClr>
              <a:buSzPts val="1100"/>
              <a:buChar char="●"/>
            </a:pPr>
            <a:r>
              <a:rPr lang="en" sz="1100" b="1">
                <a:solidFill>
                  <a:schemeClr val="dk1"/>
                </a:solidFill>
              </a:rPr>
              <a:t>Image risk</a:t>
            </a:r>
            <a:r>
              <a:rPr lang="en" sz="1100">
                <a:solidFill>
                  <a:schemeClr val="dk1"/>
                </a:solidFill>
              </a:rPr>
              <a:t> is any risk associated with a container image. This includes vulnerable dependencies, embedded secrets, bad configurations, malware, or images that are not trusted.</a:t>
            </a:r>
            <a:endParaRPr sz="1100">
              <a:solidFill>
                <a:schemeClr val="dk1"/>
              </a:solidFill>
            </a:endParaRPr>
          </a:p>
          <a:p>
            <a:pPr marL="0" lvl="0" indent="0" algn="l" rtl="0">
              <a:spcBef>
                <a:spcPts val="1200"/>
              </a:spcBef>
              <a:spcAft>
                <a:spcPts val="0"/>
              </a:spcAft>
              <a:buNone/>
            </a:pPr>
            <a:endParaRPr>
              <a:latin typeface="Red Hat Display"/>
              <a:ea typeface="Red Hat Display"/>
              <a:cs typeface="Red Hat Display"/>
              <a:sym typeface="Red Hat Display"/>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0C51341-D16D-2B4C-A820-3AB338407ACB}"/>
              </a:ext>
            </a:extLst>
          </p:cNvPr>
          <p:cNvPicPr>
            <a:picLocks noChangeAspect="1"/>
          </p:cNvPicPr>
          <p:nvPr/>
        </p:nvPicPr>
        <p:blipFill>
          <a:blip r:embed="rId3"/>
          <a:stretch>
            <a:fillRect/>
          </a:stretch>
        </p:blipFill>
        <p:spPr>
          <a:xfrm>
            <a:off x="1955704" y="0"/>
            <a:ext cx="5232591" cy="5143500"/>
          </a:xfrm>
          <a:prstGeom prst="rect">
            <a:avLst/>
          </a:prstGeom>
        </p:spPr>
      </p:pic>
    </p:spTree>
    <p:extLst>
      <p:ext uri="{BB962C8B-B14F-4D97-AF65-F5344CB8AC3E}">
        <p14:creationId xmlns:p14="http://schemas.microsoft.com/office/powerpoint/2010/main" val="3410346195"/>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Red Hat widescreen template">
  <a:themeElements>
    <a:clrScheme name="Simple Light">
      <a:dk1>
        <a:srgbClr val="000000"/>
      </a:dk1>
      <a:lt1>
        <a:srgbClr val="FFFFFF"/>
      </a:lt1>
      <a:dk2>
        <a:srgbClr val="595959"/>
      </a:dk2>
      <a:lt2>
        <a:srgbClr val="EEEEEE"/>
      </a:lt2>
      <a:accent1>
        <a:srgbClr val="EE0000"/>
      </a:accent1>
      <a:accent2>
        <a:srgbClr val="CC0000"/>
      </a:accent2>
      <a:accent3>
        <a:srgbClr val="A30000"/>
      </a:accent3>
      <a:accent4>
        <a:srgbClr val="820000"/>
      </a:accent4>
      <a:accent5>
        <a:srgbClr val="BFBFBF"/>
      </a:accent5>
      <a:accent6>
        <a:srgbClr val="808080"/>
      </a:accent6>
      <a:hlink>
        <a:srgbClr val="EE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Red Hat - Light">
  <a:themeElements>
    <a:clrScheme name="Simple Light">
      <a:dk1>
        <a:srgbClr val="000000"/>
      </a:dk1>
      <a:lt1>
        <a:srgbClr val="FFFFFF"/>
      </a:lt1>
      <a:dk2>
        <a:srgbClr val="595959"/>
      </a:dk2>
      <a:lt2>
        <a:srgbClr val="EEEEEE"/>
      </a:lt2>
      <a:accent1>
        <a:srgbClr val="EE0000"/>
      </a:accent1>
      <a:accent2>
        <a:srgbClr val="CC0000"/>
      </a:accent2>
      <a:accent3>
        <a:srgbClr val="A30000"/>
      </a:accent3>
      <a:accent4>
        <a:srgbClr val="820000"/>
      </a:accent4>
      <a:accent5>
        <a:srgbClr val="BFBFBF"/>
      </a:accent5>
      <a:accent6>
        <a:srgbClr val="808080"/>
      </a:accent6>
      <a:hlink>
        <a:srgbClr val="EE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Red Hat widescreen template">
  <a:themeElements>
    <a:clrScheme name="Simple Light">
      <a:dk1>
        <a:srgbClr val="000000"/>
      </a:dk1>
      <a:lt1>
        <a:srgbClr val="FFFFFF"/>
      </a:lt1>
      <a:dk2>
        <a:srgbClr val="595959"/>
      </a:dk2>
      <a:lt2>
        <a:srgbClr val="EEEEEE"/>
      </a:lt2>
      <a:accent1>
        <a:srgbClr val="EE0000"/>
      </a:accent1>
      <a:accent2>
        <a:srgbClr val="CC0000"/>
      </a:accent2>
      <a:accent3>
        <a:srgbClr val="A30000"/>
      </a:accent3>
      <a:accent4>
        <a:srgbClr val="820000"/>
      </a:accent4>
      <a:accent5>
        <a:srgbClr val="BFBFBF"/>
      </a:accent5>
      <a:accent6>
        <a:srgbClr val="808080"/>
      </a:accent6>
      <a:hlink>
        <a:srgbClr val="EE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2969</TotalTime>
  <Words>806</Words>
  <Application>Microsoft Macintosh PowerPoint</Application>
  <PresentationFormat>On-screen Show (16:9)</PresentationFormat>
  <Paragraphs>148</Paragraphs>
  <Slides>9</Slides>
  <Notes>9</Notes>
  <HiddenSlides>0</HiddenSlides>
  <MMClips>0</MMClips>
  <ScaleCrop>false</ScaleCrop>
  <HeadingPairs>
    <vt:vector size="6" baseType="variant">
      <vt:variant>
        <vt:lpstr>Fonts Used</vt:lpstr>
      </vt:variant>
      <vt:variant>
        <vt:i4>11</vt:i4>
      </vt:variant>
      <vt:variant>
        <vt:lpstr>Theme</vt:lpstr>
      </vt:variant>
      <vt:variant>
        <vt:i4>4</vt:i4>
      </vt:variant>
      <vt:variant>
        <vt:lpstr>Slide Titles</vt:lpstr>
      </vt:variant>
      <vt:variant>
        <vt:i4>9</vt:i4>
      </vt:variant>
    </vt:vector>
  </HeadingPairs>
  <TitlesOfParts>
    <vt:vector size="24" baseType="lpstr">
      <vt:lpstr>Corbel</vt:lpstr>
      <vt:lpstr>Red Hat Display</vt:lpstr>
      <vt:lpstr>Red Hat Display Medium</vt:lpstr>
      <vt:lpstr>Overpass</vt:lpstr>
      <vt:lpstr>Overpass Light</vt:lpstr>
      <vt:lpstr>Overpass SemiBold</vt:lpstr>
      <vt:lpstr>Red Hat Text</vt:lpstr>
      <vt:lpstr>Open Sans</vt:lpstr>
      <vt:lpstr>Red Hat Text Medium</vt:lpstr>
      <vt:lpstr>Arial</vt:lpstr>
      <vt:lpstr>Proxima Nova</vt:lpstr>
      <vt:lpstr>Simple Light</vt:lpstr>
      <vt:lpstr>Red Hat widescreen template</vt:lpstr>
      <vt:lpstr>Red Hat - Light</vt:lpstr>
      <vt:lpstr>Red Hat widescreen template</vt:lpstr>
      <vt:lpstr>Continuous security for cloud-native applications</vt:lpstr>
      <vt:lpstr>OpenShift Platform Plus </vt:lpstr>
      <vt:lpstr>Security must be continuous and holistic</vt:lpstr>
      <vt:lpstr> OpenShift delivers continuous security </vt:lpstr>
      <vt:lpstr>The first Kubernetes-native security platform</vt:lpstr>
      <vt:lpstr>Architecture</vt:lpstr>
      <vt:lpstr>DEMO</vt:lpstr>
      <vt:lpstr>DevSecOps Demo</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Continuous security for cloud-native applications</dc:title>
  <cp:lastModifiedBy>Microsoft Office User</cp:lastModifiedBy>
  <cp:revision>4</cp:revision>
  <cp:lastPrinted>2022-04-12T12:39:30Z</cp:lastPrinted>
  <dcterms:modified xsi:type="dcterms:W3CDTF">2022-04-25T19:06:23Z</dcterms:modified>
</cp:coreProperties>
</file>